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8" r:id="rId3"/>
    <p:sldId id="287" r:id="rId4"/>
    <p:sldId id="296" r:id="rId5"/>
    <p:sldId id="295" r:id="rId6"/>
    <p:sldId id="302" r:id="rId7"/>
    <p:sldId id="303" r:id="rId8"/>
    <p:sldId id="286" r:id="rId9"/>
    <p:sldId id="304" r:id="rId10"/>
    <p:sldId id="305" r:id="rId11"/>
    <p:sldId id="297" r:id="rId12"/>
    <p:sldId id="291" r:id="rId13"/>
    <p:sldId id="293" r:id="rId14"/>
    <p:sldId id="298" r:id="rId15"/>
    <p:sldId id="284" r:id="rId16"/>
    <p:sldId id="300" r:id="rId17"/>
    <p:sldId id="301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6682E-B2C4-4DE7-BD6A-FDB2FC764885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0C6D-A2CE-4D78-8D65-7427BF1AE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6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0C6D-A2CE-4D78-8D65-7427BF1AED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B51489-D12A-46D1-8896-69CC5BE1027A}" type="datetimeFigureOut">
              <a:rPr lang="ru-RU" smtClean="0"/>
              <a:pPr/>
              <a:t>07.05.2023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E0F282-23B1-4210-BB74-91D23FE1E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8208912" cy="136815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дипломной работы: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деятельности магазина спорттоваров для ООО ТД «АСА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105" y="836712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МОЛОДЕЖНОЙ ПОЛИТИКИ КРАСНОДАРСКОГО КРАЯ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(ГАПОУ КК «НКСЭ»)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99592" y="37890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4293096"/>
            <a:ext cx="74168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Выполнил студент группы П-41-19: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Скалкина Е.С.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Мозговой А.К.</a:t>
            </a:r>
          </a:p>
          <a:p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72422" y="6093296"/>
            <a:ext cx="211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Новороссийск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8640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Перекрестный запрос – дата продажи и итоги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43" y="836712"/>
            <a:ext cx="5943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24" y="3861048"/>
            <a:ext cx="6012160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 Sum(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Продажи.Количество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[Sum-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Количество]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Продажи.Дата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Продажи.Количество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значение Количество]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товаров]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JOIN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товаров].[Код товара] = Товары.[Код товара])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JOIN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Товары.Артикул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Продажи.Артикул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BY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Продажи.Дата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 [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Классификатор товаров].Наименование;</a:t>
            </a:r>
          </a:p>
        </p:txBody>
      </p:sp>
    </p:spTree>
    <p:extLst>
      <p:ext uri="{BB962C8B-B14F-4D97-AF65-F5344CB8AC3E}">
        <p14:creationId xmlns:p14="http://schemas.microsoft.com/office/powerpoint/2010/main" val="2897507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566721" y="476672"/>
            <a:ext cx="8229600" cy="10240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Программный продукт был реализован в визуальной среде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Builder C++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визуальной средой быстрой разработки.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рисунке представлены окна программы</a:t>
            </a:r>
          </a:p>
          <a:p>
            <a:pPr algn="just"/>
            <a:endParaRPr lang="ru-RU" dirty="0"/>
          </a:p>
        </p:txBody>
      </p:sp>
      <p:pic>
        <p:nvPicPr>
          <p:cNvPr id="1026" name="Рисунок 1" descr="cb20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553500"/>
            <a:ext cx="4876439" cy="32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2" descr="cb200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643050"/>
            <a:ext cx="28860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Рисунок 3" descr="cb20000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341" y="3573016"/>
            <a:ext cx="3257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Рисунок 4" descr="cb2000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929066"/>
            <a:ext cx="44386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5" descr="cb200004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8894" y="4420236"/>
            <a:ext cx="29718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13" descr="cb20000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1521" y="3409930"/>
            <a:ext cx="4086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10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9444" y="54868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загрузке программы появляется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окно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830813" cy="45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59" y="153506"/>
            <a:ext cx="813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автоматизации 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разработанную программу были добавлены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рисунках представлены окна форм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57" y="776406"/>
            <a:ext cx="5545170" cy="33843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2849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клиентов и его редактирование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253" y="3546558"/>
            <a:ext cx="6252018" cy="3293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72253" y="6381328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менеджеров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редактирование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518"/>
            <a:ext cx="850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предусмотрено выполнение различных операций.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рисунках представлены окна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операций и их редактирования.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863404"/>
            <a:ext cx="4238625" cy="35623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9700" y="4509120"/>
            <a:ext cx="283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функции Корзина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48" y="2906830"/>
            <a:ext cx="5518150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41" y="5805264"/>
            <a:ext cx="21891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30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6251" y="116632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рисунках изображена возможность работы с отчетами.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отображается отчет, созданный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зарплате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период, его печать или удаление.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вкладки осуществляется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окна Администрирование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115050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3239441"/>
            <a:ext cx="1974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зарплате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46" y="3748563"/>
            <a:ext cx="6057900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00727" y="5701775"/>
            <a:ext cx="282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заказам клиентов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323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по нажатию на кнопку О программе,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окно сообщения следующего содержания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58293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4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382" y="109351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8" y="898730"/>
            <a:ext cx="3472944" cy="41398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99" y="3443271"/>
            <a:ext cx="4772025" cy="3000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98730"/>
            <a:ext cx="4876800" cy="33051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2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sz="1100" b="0" dirty="0" smtClean="0">
                <a:effectLst/>
              </a:rPr>
              <a:t>   </a:t>
            </a:r>
            <a:br>
              <a:rPr lang="ru-RU" sz="1100" b="0" dirty="0" smtClean="0">
                <a:effectLst/>
              </a:rPr>
            </a:br>
            <a:endParaRPr lang="ru-RU" sz="1100" b="0" dirty="0"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075240" cy="547260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2400" b="1" dirty="0" smtClean="0"/>
              <a:t> </a:t>
            </a:r>
          </a:p>
          <a:p>
            <a:pPr algn="just">
              <a:buNone/>
            </a:pPr>
            <a:endParaRPr lang="ru-RU" sz="2400" b="1" dirty="0" smtClean="0"/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работе освящен процесс разработки БД «Магазин спорттоваров» в СУБД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Access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 работы была исследована предметная область – работа магазина спорттоваров,  спроектирована БД,  созданы  и заполнены таблицы, формы, запросы и отчеты.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проделанной работы приобретены практические навыки работы в изучаемой СУБД с помощью: конструкторов и мастеров форм, запросов и отчетов,  панели управления, построителя выражений и макросов.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Разработанная БД «Магазин спорттоваров» позволяет автоматизировать деятельность магазина спорттоваров, приводит к сокращению трудозатрат на формирование отчетности. Можно сделать вывод, что поставленные задачи решены, а цель достигнута.</a:t>
            </a:r>
          </a:p>
          <a:p>
            <a:pPr marL="45720" indent="0" algn="just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46805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Спасибо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за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внимание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761459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работы послужила автоматизация деятельности магазина спорттоваров для ООО ТД «АСА».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поставленной цели были выдвинуты следующие задачи: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 исследования;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структурных функциональных методов проектирования информационной системы;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информационной системы;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в визуальной среде.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является создание базы данных магазина.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 является информационная система.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будет применен язык программирования С++ в визуальной среде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69" y="116632"/>
            <a:ext cx="87843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анализа является магазин спорттоваров. Для построения информационной системы его работы, необходимо учитывать контроль качества над товаром и закон о защите прав потребителя. Ниже перечислены основные уровни создания модели с использованием нотаций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IDEF0; IDEF3.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6" y="1700808"/>
            <a:ext cx="5962650" cy="3457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88555"/>
            <a:ext cx="5220072" cy="2960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0"/>
            <a:ext cx="8567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выполнения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дипломной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работы была выбрана СУБД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Access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входящая в пакет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Microsoft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Office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057" y="3781161"/>
            <a:ext cx="5532486" cy="307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46331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программного продукта выбрана среда СУБД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это, прежде всего, система управления базами данных. Как и другие продукты этой категории, она предназначена для хранения и поиска данных, представления информации в удобном виде и автоматизации часто повторяющихся операций. С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разрабатывать простые и удобные формы для ввода данных, а также осуществлять обработку данных и выдачу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Предметная область «Магазин спорттоваров»  содержит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имеющийся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спорттоварах,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продажах. </a:t>
            </a:r>
          </a:p>
        </p:txBody>
      </p:sp>
    </p:spTree>
    <p:extLst>
      <p:ext uri="{BB962C8B-B14F-4D97-AF65-F5344CB8AC3E}">
        <p14:creationId xmlns:p14="http://schemas.microsoft.com/office/powerpoint/2010/main" val="279079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442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рассмотрения каждой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магазина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разработаны следующие сущности, представленные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060172" cy="30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3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диаграммы Питера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«Сущность-связь». Для иллюстрации рассматриваемой предметной области – работы  магазина спорттоваров   построим диаграмму «Сущность-связь»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1" y="1988840"/>
            <a:ext cx="6671045" cy="348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82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Создадим таблицы БД с помощью Конструктора таблиц, укажем типы полей,  параметры для каждой из таблиц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79" y="908720"/>
            <a:ext cx="27336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25908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40" y="1844824"/>
            <a:ext cx="23050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89040"/>
            <a:ext cx="22479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89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3557" y="233353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между таблицами представлены схемой данных, которая позволяет просматривать, изменять и определять связи между таблицами.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Логическая схема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представлена на рисунке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02" y="2204864"/>
            <a:ext cx="534352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составления отчетов в базе данных создаются запросы. Запросы создаются с помощью  Конструктора и Мастера Запросов. На рисунках приведены итоги запросов по различным критериям и их программный код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320" y="3933056"/>
            <a:ext cx="7475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с условием – запрос клиентов со скидкой свыше 10%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1054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797152"/>
            <a:ext cx="5076056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SQL-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Клиенты.[№ карты],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Клиенты.Фамилия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Клиенты.Имя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Клиенты.Отчество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Клиенты.Скидка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(((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Клиенты.Скидка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)&gt;10));</a:t>
            </a:r>
          </a:p>
        </p:txBody>
      </p:sp>
    </p:spTree>
    <p:extLst>
      <p:ext uri="{BB962C8B-B14F-4D97-AF65-F5344CB8AC3E}">
        <p14:creationId xmlns:p14="http://schemas.microsoft.com/office/powerpoint/2010/main" val="318542025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1269</TotalTime>
  <Words>704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Спасибо  за  внимание</vt:lpstr>
    </vt:vector>
  </TitlesOfParts>
  <Company>NKSE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balabanova</dc:creator>
  <cp:lastModifiedBy>SV</cp:lastModifiedBy>
  <cp:revision>297</cp:revision>
  <dcterms:created xsi:type="dcterms:W3CDTF">2012-03-29T06:21:25Z</dcterms:created>
  <dcterms:modified xsi:type="dcterms:W3CDTF">2023-05-07T15:33:41Z</dcterms:modified>
</cp:coreProperties>
</file>