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3CA6AA-0FFC-40C4-B47C-2726512DB785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EF59A1F-308B-425C-B7FB-94727BD8EE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Передача информации между компьютерами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4953000" cy="1752600"/>
          </a:xfrm>
        </p:spPr>
        <p:txBody>
          <a:bodyPr/>
          <a:lstStyle/>
          <a:p>
            <a:r>
              <a:rPr lang="ru-RU" dirty="0" smtClean="0"/>
              <a:t>Преподаватель информатики</a:t>
            </a:r>
          </a:p>
          <a:p>
            <a:r>
              <a:rPr lang="ru-RU" dirty="0" err="1" smtClean="0"/>
              <a:t>Кимерина</a:t>
            </a:r>
            <a:r>
              <a:rPr lang="ru-RU" dirty="0" smtClean="0"/>
              <a:t> И.С.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60932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2023 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настоящее время существует множество беспроводных технологий, наиболее часто известных пользователям по их маркетинговым названиям, таким как </a:t>
            </a:r>
            <a:r>
              <a:rPr lang="ru-RU" dirty="0" err="1"/>
              <a:t>Wi-Fi</a:t>
            </a:r>
            <a:r>
              <a:rPr lang="ru-RU" dirty="0"/>
              <a:t>, </a:t>
            </a:r>
            <a:r>
              <a:rPr lang="ru-RU" dirty="0" err="1"/>
              <a:t>WiMAX</a:t>
            </a:r>
            <a:r>
              <a:rPr lang="ru-RU" dirty="0"/>
              <a:t>, </a:t>
            </a:r>
            <a:r>
              <a:rPr lang="ru-RU" dirty="0" err="1"/>
              <a:t>Bluetooth</a:t>
            </a:r>
            <a:r>
              <a:rPr lang="ru-RU" dirty="0"/>
              <a:t>. Каждая технология обладает определёнными характеристиками, которые определяют её область применения.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ередача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Одна </a:t>
            </a:r>
            <a:r>
              <a:rPr lang="ru-RU" dirty="0"/>
              <a:t>из основных потребностей человека – потребность в общении. Универсальным средством общения являются коммуникации, обеспечивающие передачу информации с помощью современных средств связи, включающих компьютер.</a:t>
            </a:r>
          </a:p>
          <a:p>
            <a:pPr algn="ctr">
              <a:buNone/>
            </a:pPr>
            <a:r>
              <a:rPr lang="ru-RU" b="1" i="1" dirty="0"/>
              <a:t>Общая схема передачи информации такова: </a:t>
            </a:r>
            <a:r>
              <a:rPr lang="ru-RU" dirty="0"/>
              <a:t>        </a:t>
            </a:r>
          </a:p>
          <a:p>
            <a:pPr algn="ctr">
              <a:buNone/>
            </a:pPr>
            <a:r>
              <a:rPr lang="ru-RU" u="sng" dirty="0"/>
              <a:t>источник информации – канал связи – приемник информации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Компьютерные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Передача информации между компьютерами существует с самого момента возникновения ЭВМ. Она позволяет организовать совместную работу отдельных компьютеров, решать одну задачу с помощью нескольких компьютеров, совместно использовать ресурсы и решать множество других проблем.</a:t>
            </a:r>
          </a:p>
          <a:p>
            <a:r>
              <a:rPr lang="ru-RU" u="sng" dirty="0" smtClean="0"/>
              <a:t>Компьютерная сеть </a:t>
            </a:r>
            <a:r>
              <a:rPr lang="ru-RU" dirty="0" smtClean="0"/>
              <a:t>- комплекс </a:t>
            </a:r>
            <a:r>
              <a:rPr lang="ru-RU" dirty="0"/>
              <a:t>аппаратных и программных средств, предназначенных для обмена информацией и доступа пользователей к единым ресурсам сети.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омпьютерные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/>
              <a:t>Основное назначение компьютерных сетей </a:t>
            </a:r>
            <a:r>
              <a:rPr lang="ru-RU" dirty="0"/>
              <a:t>- обеспечить совместный доступ пользователей к информации (базам данных, документам и т.д.) и ресурсам (жесткие диски, принтеры, накопители CD-ROM, модемы, выход в глобальную сеть и т.д.).</a:t>
            </a:r>
          </a:p>
          <a:p>
            <a:r>
              <a:rPr lang="ru-RU" u="sng" dirty="0"/>
              <a:t>Абоненты сети </a:t>
            </a:r>
            <a:r>
              <a:rPr lang="ru-RU" dirty="0"/>
              <a:t>– объекты, генерирующие или потребляющие информацию. Абонентами сети могут быть отдельные ЭВМ, промышленные роботы, станки с ЧПУ (станки с числовым программным управлением) и т.д. Любой абонент сети подключён к станции.</a:t>
            </a:r>
          </a:p>
          <a:p>
            <a:r>
              <a:rPr lang="ru-RU" u="sng" dirty="0"/>
              <a:t>Станция</a:t>
            </a:r>
            <a:r>
              <a:rPr lang="ru-RU" dirty="0"/>
              <a:t> – аппаратура, которая выполняет функции, связанные с передачей и приёмом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ередающая среда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Для организации взаимодействия абонентов и станции необходима физическая передающая среда.</a:t>
            </a:r>
          </a:p>
          <a:p>
            <a:r>
              <a:rPr lang="ru-RU" u="sng" dirty="0"/>
              <a:t>Физическая передающая среда </a:t>
            </a:r>
            <a:r>
              <a:rPr lang="ru-RU" dirty="0"/>
              <a:t>– линии связи или пространство, в котором распространяются электрические сигналы, и аппаратура передачи данных.</a:t>
            </a:r>
          </a:p>
          <a:p>
            <a:r>
              <a:rPr lang="ru-RU" dirty="0"/>
              <a:t> Одной из основных характеристик линий или каналов связи является </a:t>
            </a:r>
            <a:r>
              <a:rPr lang="ru-RU" u="sng" dirty="0"/>
              <a:t>скорость передачи данных (пропускная способность)</a:t>
            </a:r>
            <a:r>
              <a:rPr lang="ru-RU" dirty="0"/>
              <a:t>.</a:t>
            </a:r>
          </a:p>
          <a:p>
            <a:r>
              <a:rPr lang="ru-RU" u="sng" dirty="0"/>
              <a:t>Скорость передачи данных </a:t>
            </a:r>
            <a:r>
              <a:rPr lang="ru-RU" dirty="0"/>
              <a:t>- количество бит информации, передаваемой за единицу времени.</a:t>
            </a:r>
          </a:p>
          <a:p>
            <a:r>
              <a:rPr lang="ru-RU" dirty="0"/>
              <a:t>Обычно скорость передачи данных измеряется в битах в секунду (бит/с) и кратных единицах Кбит/с и Мбит/с.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Линии связи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Для передачи цифровых компьютерных данных по телефонным линиям связи их преобразуют в электрические колебания. На приемном конце происходит обратное преобразование электрических колебаний в машинные коды. Устройства, осуществляющие подобные преобразования, называют </a:t>
            </a:r>
            <a:r>
              <a:rPr lang="ru-RU" u="sng" dirty="0"/>
              <a:t>модемами</a:t>
            </a:r>
            <a:r>
              <a:rPr lang="ru-RU" dirty="0"/>
              <a:t>.</a:t>
            </a:r>
          </a:p>
          <a:p>
            <a:r>
              <a:rPr lang="ru-RU" u="sng" dirty="0"/>
              <a:t>Физическая среда распространения информации </a:t>
            </a:r>
            <a:r>
              <a:rPr lang="ru-RU" dirty="0"/>
              <a:t>является общим, связующим звеном любой системы передачи данных и с точки зрения организации связи делится на лини и каналы. Она может представлять собой кабель, атмосферу, тропосферу и космическое пространство и иные среды, в которых распространяются данные.</a:t>
            </a:r>
          </a:p>
          <a:p>
            <a:r>
              <a:rPr lang="ru-RU" u="sng" dirty="0"/>
              <a:t>Линия связи </a:t>
            </a:r>
            <a:r>
              <a:rPr lang="ru-RU" dirty="0"/>
              <a:t>– это физические провода или кабели, соединяющие пункты (узлы) связи между собой, а абонентов – с ближайшими узлами.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Кабели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/>
              <a:t>В проводных каналах, в том числе образующих компьютерные сети, используют следующие </a:t>
            </a:r>
            <a:r>
              <a:rPr lang="ru-RU" u="sng" dirty="0"/>
              <a:t>виды кабелей</a:t>
            </a:r>
            <a:r>
              <a:rPr lang="ru-RU" dirty="0"/>
              <a:t>:</a:t>
            </a:r>
          </a:p>
          <a:p>
            <a:pPr lvl="0"/>
            <a:r>
              <a:rPr lang="ru-RU" u="sng" dirty="0"/>
              <a:t>неэкранированная витая пара</a:t>
            </a:r>
            <a:r>
              <a:rPr lang="ru-RU" dirty="0"/>
              <a:t>. Максимальное расстояние, на котором могут быть расположены компьютеры, соединенные этим кабелем, достигает 90 м. Скорость передачи информации - от 10 до 155 Мбит/с;</a:t>
            </a:r>
          </a:p>
          <a:p>
            <a:pPr lvl="0"/>
            <a:r>
              <a:rPr lang="ru-RU" u="sng" dirty="0"/>
              <a:t>экранированная витая пара</a:t>
            </a:r>
            <a:r>
              <a:rPr lang="ru-RU" dirty="0"/>
              <a:t>. Скорость передачи информации - 16 Мбит/с на расстояние до 300 м.</a:t>
            </a:r>
          </a:p>
          <a:p>
            <a:pPr lvl="0"/>
            <a:r>
              <a:rPr lang="ru-RU" u="sng" dirty="0"/>
              <a:t>коаксиальный кабель</a:t>
            </a:r>
            <a:r>
              <a:rPr lang="ru-RU" dirty="0"/>
              <a:t>. Отличается более высокой механической прочностью, помехозащищённостью и позволяет передавать информацию на расстояние до 2000 м со скоростью 2-44 Мбит/с;</a:t>
            </a:r>
          </a:p>
          <a:p>
            <a:pPr lvl="0"/>
            <a:r>
              <a:rPr lang="ru-RU" u="sng" dirty="0"/>
              <a:t>волоконно-оптический кабель</a:t>
            </a:r>
            <a:r>
              <a:rPr lang="ru-RU" dirty="0"/>
              <a:t>. Идеальная передающая среда, он не подвержен действию электромагнитных полей, позволяет передавать информацию на большие расстояния.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Беспроводные каналы связи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Беспроводные </a:t>
            </a:r>
            <a:r>
              <a:rPr lang="ru-RU" u="sng" dirty="0"/>
              <a:t>компьютерные сети</a:t>
            </a:r>
            <a:r>
              <a:rPr lang="ru-RU" dirty="0"/>
              <a:t> — это технология, позволяющая создавать вычислительные сети, полностью соответствующие стандартам для обычных проводных сетей, без использования кабельной проводки. В качестве носителя информации в таких сетях выступают радиоволны </a:t>
            </a:r>
            <a:r>
              <a:rPr lang="ru-RU" dirty="0" err="1"/>
              <a:t>СВЧ-диапазона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Беспроводные компьютерные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 сравнению с технологиями проводной связи, основными преимуществами беспроводных сетей являются быстрая и удобная установка, низкие затраты и мобильность персонала, обслуживающего системы, так как ненужно создавать проводные (кабельные) каналы и дорогостоящее стационарное оконечное и промежуточное оборудование. Выделяют три основных типа беспроводных сетей:</a:t>
            </a:r>
          </a:p>
          <a:p>
            <a:pPr>
              <a:buNone/>
            </a:pPr>
            <a:r>
              <a:rPr lang="ru-RU" dirty="0"/>
              <a:t>1) радиосети свободного радиочастотного диапазона (сигнал передается сразу по нескольким частотам);</a:t>
            </a:r>
          </a:p>
          <a:p>
            <a:pPr>
              <a:buNone/>
            </a:pPr>
            <a:r>
              <a:rPr lang="ru-RU" dirty="0"/>
              <a:t>2) микроволновые (дальняя и спутниковая связь),</a:t>
            </a:r>
          </a:p>
          <a:p>
            <a:pPr>
              <a:buNone/>
            </a:pPr>
            <a:r>
              <a:rPr lang="ru-RU" dirty="0"/>
              <a:t>3) инфракрасные (лазерные, передаваемые когерентными пучками света).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</TotalTime>
  <Words>540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Передача информации между компьютерами</vt:lpstr>
      <vt:lpstr>Передача информации</vt:lpstr>
      <vt:lpstr>Компьютерные сети</vt:lpstr>
      <vt:lpstr>Компьютерные сети</vt:lpstr>
      <vt:lpstr>Передающая среда</vt:lpstr>
      <vt:lpstr>Линии связи</vt:lpstr>
      <vt:lpstr>Кабели</vt:lpstr>
      <vt:lpstr>Беспроводные каналы связи</vt:lpstr>
      <vt:lpstr>Беспроводные компьютерные сети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Передача информации между компьютерами</dc:title>
  <dc:creator>kimerina</dc:creator>
  <cp:lastModifiedBy>kimerina</cp:lastModifiedBy>
  <cp:revision>2</cp:revision>
  <dcterms:created xsi:type="dcterms:W3CDTF">2023-06-05T05:23:51Z</dcterms:created>
  <dcterms:modified xsi:type="dcterms:W3CDTF">2023-06-05T05:38:27Z</dcterms:modified>
</cp:coreProperties>
</file>