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quickStyle2.xml" ContentType="application/vnd.openxmlformats-officedocument.drawingml.diagramQuickStyle+xml"/>
  <Override PartName="/ppt/diagrams/layout2.xml" ContentType="application/vnd.openxmlformats-officedocument.drawingml.diagramLayout+xml"/>
  <Override PartName="/ppt/diagrams/data2.xml" ContentType="application/vnd.openxmlformats-officedocument.drawingml.diagramData+xml"/>
  <Override PartName="/ppt/diagrams/drawing2.xml" ContentType="application/vnd.openxmlformats-officedocument.drawingml.diagramDrawing+xml"/>
  <Override PartName="/ppt/slides/slide5.xml" ContentType="application/vnd.openxmlformats-officedocument.presentationml.slide+xml"/>
  <Override PartName="/ppt/diagrams/quickStyle1.xml" ContentType="application/vnd.openxmlformats-officedocument.drawingml.diagramQuickStyle+xml"/>
  <Override PartName="/ppt/slideMasters/slideMaster1.xml" ContentType="application/vnd.openxmlformats-officedocument.presentationml.slideMaster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diagrams/colors2.xml" ContentType="application/vnd.openxmlformats-officedocument.drawingml.diagramColors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diagrams/data1.xml" ContentType="application/vnd.openxmlformats-officedocument.drawingml.diagramData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diagrams/drawing1.xml" ContentType="application/vnd.openxmlformats-officedocument.drawingml.diagramDrawing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69CF1AB2-1976-4502-BF36-3FF5EA218861}">
  <a:tblStyle styleId="{69CF1AB2-1976-4502-BF36-3FF5EA218861}" styleName="Medium Style 4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dk1"/>
      </a:tcTxStyle>
      <a:tcStyle>
        <a:tcBdr/>
      </a:tcStyle>
    </a:lastCol>
    <a:firstCol>
      <a:tcTxStyle b="on">
        <a:fontRef idx="minor">
          <a:prstClr val="black"/>
        </a:fontRef>
        <a:schemeClr val="dk1"/>
      </a:tcTxStyle>
      <a:tcStyle>
        <a:tcBdr/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38100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dk1"/>
      </a:tcTxStyle>
      <a:tcStyle>
        <a:tcBdr>
          <a:bottom>
            <a:ln w="12700">
              <a:solidFill>
                <a:schemeClr val="accent1"/>
              </a:solidFill>
            </a:ln>
          </a:bottom>
        </a:tcBdr>
        <a:fill>
          <a:solidFill>
            <a:schemeClr val="accent1">
              <a:tint val="20000"/>
            </a:schemeClr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diagrams/_rels/data1.xml.rels><?xml version="1.0" encoding="UTF-8" standalone="yes"?><Relationships xmlns="http://schemas.openxmlformats.org/package/2006/relationships"><Relationship Id="rId1" Type="http://schemas.microsoft.com/office/2007/relationships/diagramDrawing" Target="../diagrams/drawing1.xml" /></Relationships>
</file>

<file path=ppt/diagrams/_rels/data2.xml.rels><?xml version="1.0" encoding="UTF-8" standalone="yes"?><Relationships xmlns="http://schemas.openxmlformats.org/package/2006/relationships"><Relationship Id="rId1" Type="http://schemas.microsoft.com/office/2007/relationships/diagramDrawing" Target="../diagrams/drawing2.xml" /></Relationships>
</file>

<file path=ppt/diagrams/_rels/drawing1.xml.rels><?xml version="1.0" encoding="UTF-8" standalone="yes"?><Relationships xmlns="http://schemas.openxmlformats.org/package/2006/relationships"></Relationships>
</file>

<file path=ppt/diagrams/_rels/drawing2.xml.rels><?xml version="1.0" encoding="UTF-8" standalone="yes"?><Relationships xmlns="http://schemas.openxmlformats.org/package/2006/relationships"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822A9F29-AC97-425C-92F7-1CBA9A028E92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0"/>
      <dgm:spPr bwMode="auto"/>
      <dgm:t>
        <a:bodyPr/>
        <a:lstStyle/>
        <a:p>
          <a:pPr>
            <a:defRPr/>
          </a:pPr>
          <a:endParaRPr lang="en-US"/>
        </a:p>
      </dgm:t>
    </dgm:pt>
    <dgm:pt modelId="{AA901644-F938-467D-9831-DA41545D319C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0891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100"/>
            <a:t>Система программирования</a:t>
          </a:r>
          <a:endParaRPr sz="1100"/>
        </a:p>
      </dgm:t>
    </dgm:pt>
    <dgm:pt modelId="{C780C6E2-B393-4A13-B85D-95AFBBD19FD6}" type="parTrans" cxnId="{B5C513BC-ACA1-489D-BCED-C1DF04DDE0F6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9EFB23DF-DB41-4457-A0AB-1E1177530B21}" type="sibTrans" cxnId="{B5C513BC-ACA1-489D-BCED-C1DF04DDE0F6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B8FC2900-2171-4FA1-85AB-5955DF5B3142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/>
            <a:t>Язык програм</a:t>
          </a:r>
          <a:endParaRPr sz="1400"/>
        </a:p>
        <a:p>
          <a:pPr mar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/>
            <a:t>мирования</a:t>
          </a:r>
          <a:endParaRPr sz="1400"/>
        </a:p>
      </dgm:t>
    </dgm:pt>
    <dgm:pt modelId="{9E2B9412-1AC7-4D27-B199-83156966F19A}" type="parTrans" cxnId="{1F9AD05B-00CA-44AE-8E82-E256A93D63BB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3206B8C4-44C3-481D-9F9D-3D00FF5D2533}" type="sibTrans" cxnId="{1F9AD05B-00CA-44AE-8E82-E256A93D63BB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66D80B51-8481-4B23-89D9-7E17A94002B3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/>
            <a:t>Транслятор</a:t>
          </a:r>
          <a:endParaRPr sz="1400"/>
        </a:p>
      </dgm:t>
    </dgm:pt>
    <dgm:pt modelId="{708518F0-6BDE-41CB-8AA5-1E60D3A51B9D}" type="parTrans" cxnId="{F6782A72-2399-4332-96C8-5B0316396F11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1F29E913-025B-48E0-A7C5-422A893CD5C7}" type="sibTrans" cxnId="{F6782A72-2399-4332-96C8-5B0316396F11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5A04E3DB-46B0-4FF2-BCE0-D27A815EEB0A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/>
            <a:t>Компоновщик</a:t>
          </a:r>
          <a:endParaRPr sz="1400"/>
        </a:p>
      </dgm:t>
    </dgm:pt>
    <dgm:pt modelId="{1BF3EA28-B5B0-4748-8139-A733188DED89}" type="parTrans" cxnId="{05E3DB47-3F16-438F-A420-DD53990BA15A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00D05D3D-9E0D-4798-A8BD-8F5E695C2688}" type="sibTrans" cxnId="{05E3DB47-3F16-438F-A420-DD53990BA15A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A86FFC67-FA82-4C16-883C-7065616C09C5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/>
            <a:t>Отладчик</a:t>
          </a:r>
          <a:endParaRPr sz="1400"/>
        </a:p>
      </dgm:t>
    </dgm:pt>
    <dgm:pt modelId="{B1E3E909-26F3-4A31-A19A-34B93BABA9F4}" type="parTrans" cxnId="{385A8EB4-39AC-43C5-8A62-2B60BC7CD946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832214FF-DE14-41AC-B598-7B90BDCA1DDB}" type="sibTrans" cxnId="{385A8EB4-39AC-43C5-8A62-2B60BC7CD946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907FFF8F-45AE-4116-B140-B9EB28052A23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/>
            <a:t>Библиотека</a:t>
          </a:r>
          <a:endParaRPr sz="1400"/>
        </a:p>
      </dgm:t>
    </dgm:pt>
    <dgm:pt modelId="{B2CB7E1F-D337-40F2-AAC2-5133016D6796}" type="parTrans" cxnId="{2CDFBC6C-8F59-4CED-B53B-7732F63407B0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11842F55-CFBC-4E01-BD72-36D336A3EB93}" type="sibTrans" cxnId="{2CDFBC6C-8F59-4CED-B53B-7732F63407B0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14779ECF-C69D-4A40-9D3B-6F081CBB1404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/>
            <a:t>Справочная Система</a:t>
          </a:r>
          <a:endParaRPr sz="1400"/>
        </a:p>
      </dgm:t>
    </dgm:pt>
    <dgm:pt modelId="{6FDA5757-6311-4ED3-8411-1FE2BFA56597}" type="parTrans" cxnId="{FDFE07A9-C8FC-4A2A-AEE4-919A85E91114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52118785-2D0B-4541-9912-B785797DA2BD}" type="sibTrans" cxnId="{FDFE07A9-C8FC-4A2A-AEE4-919A85E91114}">
      <dgm:prSet/>
      <dgm:spPr bwMode="auto"/>
      <dgm:t>
        <a:bodyPr/>
        <a:lstStyle/>
        <a:p>
          <a:pPr>
            <a:defRPr/>
          </a:pPr>
          <a:endParaRPr lang="en-US"/>
        </a:p>
      </dgm:t>
    </dgm:pt>
    <dgm:pt modelId="{E12750B4-2621-4E08-9680-65BE7E08182F}" type="pres">
      <dgm:prSet presAssocID="{822A9F29-AC97-425C-92F7-1CBA9A028E92}" presName="Name0" presStyleCnt="0">
        <dgm:presLayoutVars>
          <dgm:chMax val="1"/>
          <dgm:chPref val="1"/>
          <dgm:dir val="norm"/>
          <dgm:animOne val="branch"/>
          <dgm:animLvl val="lvl"/>
        </dgm:presLayoutVars>
      </dgm:prSet>
      <dgm:spPr bwMode="auto"/>
    </dgm:pt>
    <dgm:pt modelId="{ABEE903C-4DFA-4A42-8EBC-3DF01E6BD2D1}" type="pres">
      <dgm:prSet presAssocID="{AA901644-F938-467D-9831-DA41545D319C}" presName="Parent" presStyleLbl="node0" presStyleIdx="0" presStyleCnt="1">
        <dgm:presLayoutVars>
          <dgm:chMax val="6"/>
          <dgm:chPref val="6"/>
        </dgm:presLayoutVars>
      </dgm:prSet>
      <dgm:spPr bwMode="auto"/>
    </dgm:pt>
    <dgm:pt modelId="{DDDE1970-C25D-4289-A74E-071790EC7D1B}" type="pres">
      <dgm:prSet presAssocID="{B8FC2900-2171-4FA1-85AB-5955DF5B3142}" presName="Accent1" presStyleCnt="0"/>
      <dgm:spPr bwMode="auto"/>
    </dgm:pt>
    <dgm:pt modelId="{AEA67DD2-DB8A-49BB-9E25-9A25B06B0B00}" type="pres">
      <dgm:prSet presAssocID="{B8FC2900-2171-4FA1-85AB-5955DF5B3142}" presName="Accent" presStyleLbl="bgShp" presStyleIdx="0" presStyleCnt="6"/>
      <dgm:spPr bwMode="auto"/>
    </dgm:pt>
    <dgm:pt modelId="{A569BBF0-0380-4E25-9CCE-576BA8EB682F}" type="pres">
      <dgm:prSet presAssocID="{B8FC2900-2171-4FA1-85AB-5955DF5B3142}" presName="Child1" presStyleLbl="node1" presStyleIdx="0" presStyleCnt="6">
        <dgm:presLayoutVars>
          <dgm:chMax val="0"/>
          <dgm:chPref val="0"/>
          <dgm:bulletEnabled val="1"/>
        </dgm:presLayoutVars>
      </dgm:prSet>
      <dgm:spPr bwMode="auto"/>
    </dgm:pt>
    <dgm:pt modelId="{3CADFE57-B558-4AC0-968C-E1B46A210552}" type="pres">
      <dgm:prSet presAssocID="{66D80B51-8481-4B23-89D9-7E17A94002B3}" presName="Accent2" presStyleCnt="0"/>
      <dgm:spPr bwMode="auto"/>
    </dgm:pt>
    <dgm:pt modelId="{3664C4F1-1707-48BF-9A82-B71FCFD75E86}" type="pres">
      <dgm:prSet presAssocID="{66D80B51-8481-4B23-89D9-7E17A94002B3}" presName="Accent" presStyleLbl="bgShp" presStyleIdx="1" presStyleCnt="6"/>
      <dgm:spPr bwMode="auto"/>
    </dgm:pt>
    <dgm:pt modelId="{DBB224E2-4966-4285-B2F2-63D182617193}" type="pres">
      <dgm:prSet presAssocID="{66D80B51-8481-4B23-89D9-7E17A94002B3}" presName="Child2" presStyleLbl="node1" presStyleIdx="1" presStyleCnt="6">
        <dgm:presLayoutVars>
          <dgm:chMax val="0"/>
          <dgm:chPref val="0"/>
          <dgm:bulletEnabled val="1"/>
        </dgm:presLayoutVars>
      </dgm:prSet>
      <dgm:spPr bwMode="auto"/>
    </dgm:pt>
    <dgm:pt modelId="{C9AFEE9F-3B5D-479C-97D3-844FCC2AA4BC}" type="pres">
      <dgm:prSet presAssocID="{5A04E3DB-46B0-4FF2-BCE0-D27A815EEB0A}" presName="Accent3" presStyleCnt="0"/>
      <dgm:spPr bwMode="auto"/>
    </dgm:pt>
    <dgm:pt modelId="{06861441-6761-4100-9504-D713B65593E1}" type="pres">
      <dgm:prSet presAssocID="{5A04E3DB-46B0-4FF2-BCE0-D27A815EEB0A}" presName="Accent" presStyleLbl="bgShp" presStyleIdx="2" presStyleCnt="6"/>
      <dgm:spPr bwMode="auto"/>
    </dgm:pt>
    <dgm:pt modelId="{DA6B1C66-D1C3-41F7-B600-9D41BA842E6C}" type="pres">
      <dgm:prSet presAssocID="{5A04E3DB-46B0-4FF2-BCE0-D27A815EEB0A}" presName="Child3" presStyleLbl="node1" presStyleIdx="2" presStyleCnt="6">
        <dgm:presLayoutVars>
          <dgm:chMax val="0"/>
          <dgm:chPref val="0"/>
          <dgm:bulletEnabled val="1"/>
        </dgm:presLayoutVars>
      </dgm:prSet>
      <dgm:spPr bwMode="auto"/>
    </dgm:pt>
    <dgm:pt modelId="{64AABE7C-C29B-4E7A-B7E1-BB66FD672D32}" type="pres">
      <dgm:prSet presAssocID="{A86FFC67-FA82-4C16-883C-7065616C09C5}" presName="Accent4" presStyleCnt="0"/>
      <dgm:spPr bwMode="auto"/>
    </dgm:pt>
    <dgm:pt modelId="{0929235B-C471-4CAB-92D0-3F2799070BC2}" type="pres">
      <dgm:prSet presAssocID="{A86FFC67-FA82-4C16-883C-7065616C09C5}" presName="Accent" presStyleLbl="bgShp" presStyleIdx="3" presStyleCnt="6"/>
      <dgm:spPr bwMode="auto"/>
    </dgm:pt>
    <dgm:pt modelId="{3274FC0F-B056-425F-839D-EECF96047F79}" type="pres">
      <dgm:prSet presAssocID="{A86FFC67-FA82-4C16-883C-7065616C09C5}" presName="Child4" presStyleLbl="node1" presStyleIdx="3" presStyleCnt="6">
        <dgm:presLayoutVars>
          <dgm:chMax val="0"/>
          <dgm:chPref val="0"/>
          <dgm:bulletEnabled val="1"/>
        </dgm:presLayoutVars>
      </dgm:prSet>
      <dgm:spPr bwMode="auto"/>
    </dgm:pt>
    <dgm:pt modelId="{3710538B-4A66-49BD-8655-4F61DAAC1E18}" type="pres">
      <dgm:prSet presAssocID="{907FFF8F-45AE-4116-B140-B9EB28052A23}" presName="Accent5" presStyleCnt="0"/>
      <dgm:spPr bwMode="auto"/>
    </dgm:pt>
    <dgm:pt modelId="{68FA21E9-70FE-4F8A-9FE0-8663E034BDBA}" type="pres">
      <dgm:prSet presAssocID="{907FFF8F-45AE-4116-B140-B9EB28052A23}" presName="Accent" presStyleLbl="bgShp" presStyleIdx="4" presStyleCnt="6"/>
      <dgm:spPr bwMode="auto"/>
    </dgm:pt>
    <dgm:pt modelId="{D86DF124-562F-4F76-A1B2-A89F49E918E3}" type="pres">
      <dgm:prSet presAssocID="{907FFF8F-45AE-4116-B140-B9EB28052A23}" presName="Child5" presStyleLbl="node1" presStyleIdx="4" presStyleCnt="6">
        <dgm:presLayoutVars>
          <dgm:chMax val="0"/>
          <dgm:chPref val="0"/>
          <dgm:bulletEnabled val="1"/>
        </dgm:presLayoutVars>
      </dgm:prSet>
      <dgm:spPr bwMode="auto"/>
    </dgm:pt>
    <dgm:pt modelId="{86A02B69-57B3-4C52-998B-0A5043711EB3}" type="pres">
      <dgm:prSet presAssocID="{14779ECF-C69D-4A40-9D3B-6F081CBB1404}" presName="Accent6" presStyleCnt="0"/>
      <dgm:spPr bwMode="auto"/>
    </dgm:pt>
    <dgm:pt modelId="{EF0F91CB-3192-4CEE-ACC1-B7F5474AA5D8}" type="pres">
      <dgm:prSet presAssocID="{14779ECF-C69D-4A40-9D3B-6F081CBB1404}" presName="Accent" presStyleLbl="bgShp" presStyleIdx="5" presStyleCnt="6"/>
      <dgm:spPr bwMode="auto"/>
    </dgm:pt>
    <dgm:pt modelId="{3007DE7D-8DFD-4F8E-86F0-A6AF146C2961}" type="pres">
      <dgm:prSet presAssocID="{14779ECF-C69D-4A40-9D3B-6F081CBB1404}" presName="Child6" presStyleLbl="node1" presStyleIdx="5" presStyleCnt="6">
        <dgm:presLayoutVars>
          <dgm:chMax val="0"/>
          <dgm:chPref val="0"/>
          <dgm:bulletEnabled val="1"/>
        </dgm:presLayoutVars>
      </dgm:prSet>
      <dgm:spPr bwMode="auto"/>
    </dgm:pt>
  </dgm:ptLst>
  <dgm:cxnLst>
    <dgm:cxn modelId="{703E8903-CA9F-4D10-A7FC-06B33041A3BA}" type="presOf" srcId="{66D80B51-8481-4B23-89D9-7E17A94002B3}" destId="{DBB224E2-4966-4285-B2F2-63D182617193}" srcOrd="0" destOrd="0" presId="urn:microsoft.com/office/officeart/2011/layout/HexagonRadial"/>
    <dgm:cxn modelId="{FAA61F10-8F31-46DE-B934-CDF4B910A68E}" type="presOf" srcId="{5A04E3DB-46B0-4FF2-BCE0-D27A815EEB0A}" destId="{DA6B1C66-D1C3-41F7-B600-9D41BA842E6C}" srcOrd="0" destOrd="0" presId="urn:microsoft.com/office/officeart/2011/layout/HexagonRadial"/>
    <dgm:cxn modelId="{95613931-2132-4ECE-B139-CCD1C6A8F3DF}" type="presOf" srcId="{822A9F29-AC97-425C-92F7-1CBA9A028E92}" destId="{E12750B4-2621-4E08-9680-65BE7E08182F}" srcOrd="0" destOrd="0" presId="urn:microsoft.com/office/officeart/2011/layout/HexagonRadial"/>
    <dgm:cxn modelId="{881C8C3F-8A1A-41FF-A1CA-FAC88080C959}" type="presOf" srcId="{B8FC2900-2171-4FA1-85AB-5955DF5B3142}" destId="{A569BBF0-0380-4E25-9CCE-576BA8EB682F}" srcOrd="0" destOrd="0" presId="urn:microsoft.com/office/officeart/2011/layout/HexagonRadial"/>
    <dgm:cxn modelId="{1F9AD05B-00CA-44AE-8E82-E256A93D63BB}" srcId="{AA901644-F938-467D-9831-DA41545D319C}" destId="{B8FC2900-2171-4FA1-85AB-5955DF5B3142}" srcOrd="0" destOrd="0" parTransId="{9E2B9412-1AC7-4D27-B199-83156966F19A}" sibTransId="{3206B8C4-44C3-481D-9F9D-3D00FF5D2533}"/>
    <dgm:cxn modelId="{05E3DB47-3F16-438F-A420-DD53990BA15A}" srcId="{AA901644-F938-467D-9831-DA41545D319C}" destId="{5A04E3DB-46B0-4FF2-BCE0-D27A815EEB0A}" srcOrd="2" destOrd="0" parTransId="{1BF3EA28-B5B0-4748-8139-A733188DED89}" sibTransId="{00D05D3D-9E0D-4798-A8BD-8F5E695C2688}"/>
    <dgm:cxn modelId="{2CDFBC6C-8F59-4CED-B53B-7732F63407B0}" srcId="{AA901644-F938-467D-9831-DA41545D319C}" destId="{907FFF8F-45AE-4116-B140-B9EB28052A23}" srcOrd="4" destOrd="0" parTransId="{B2CB7E1F-D337-40F2-AAC2-5133016D6796}" sibTransId="{11842F55-CFBC-4E01-BD72-36D336A3EB93}"/>
    <dgm:cxn modelId="{72D90F51-3301-429D-8855-D1AB03EAF8BB}" type="presOf" srcId="{14779ECF-C69D-4A40-9D3B-6F081CBB1404}" destId="{3007DE7D-8DFD-4F8E-86F0-A6AF146C2961}" srcOrd="0" destOrd="0" presId="urn:microsoft.com/office/officeart/2011/layout/HexagonRadial"/>
    <dgm:cxn modelId="{F6782A72-2399-4332-96C8-5B0316396F11}" srcId="{AA901644-F938-467D-9831-DA41545D319C}" destId="{66D80B51-8481-4B23-89D9-7E17A94002B3}" srcOrd="1" destOrd="0" parTransId="{708518F0-6BDE-41CB-8AA5-1E60D3A51B9D}" sibTransId="{1F29E913-025B-48E0-A7C5-422A893CD5C7}"/>
    <dgm:cxn modelId="{2B999D84-6D15-49E4-AB58-55E7846CE383}" type="presOf" srcId="{A86FFC67-FA82-4C16-883C-7065616C09C5}" destId="{3274FC0F-B056-425F-839D-EECF96047F79}" srcOrd="0" destOrd="0" presId="urn:microsoft.com/office/officeart/2011/layout/HexagonRadial"/>
    <dgm:cxn modelId="{FE99D788-9376-4E18-A948-0339198DBC59}" type="presOf" srcId="{AA901644-F938-467D-9831-DA41545D319C}" destId="{ABEE903C-4DFA-4A42-8EBC-3DF01E6BD2D1}" srcOrd="0" destOrd="0" presId="urn:microsoft.com/office/officeart/2011/layout/HexagonRadial"/>
    <dgm:cxn modelId="{FDFE07A9-C8FC-4A2A-AEE4-919A85E91114}" srcId="{AA901644-F938-467D-9831-DA41545D319C}" destId="{14779ECF-C69D-4A40-9D3B-6F081CBB1404}" srcOrd="5" destOrd="0" parTransId="{6FDA5757-6311-4ED3-8411-1FE2BFA56597}" sibTransId="{52118785-2D0B-4541-9912-B785797DA2BD}"/>
    <dgm:cxn modelId="{385A8EB4-39AC-43C5-8A62-2B60BC7CD946}" srcId="{AA901644-F938-467D-9831-DA41545D319C}" destId="{A86FFC67-FA82-4C16-883C-7065616C09C5}" srcOrd="3" destOrd="0" parTransId="{B1E3E909-26F3-4A31-A19A-34B93BABA9F4}" sibTransId="{832214FF-DE14-41AC-B598-7B90BDCA1DDB}"/>
    <dgm:cxn modelId="{B5C513BC-ACA1-489D-BCED-C1DF04DDE0F6}" srcId="{822A9F29-AC97-425C-92F7-1CBA9A028E92}" destId="{AA901644-F938-467D-9831-DA41545D319C}" srcOrd="0" destOrd="0" parTransId="{C780C6E2-B393-4A13-B85D-95AFBBD19FD6}" sibTransId="{9EFB23DF-DB41-4457-A0AB-1E1177530B21}"/>
    <dgm:cxn modelId="{272107C1-0323-496B-A6FE-37D776697D79}" type="presOf" srcId="{907FFF8F-45AE-4116-B140-B9EB28052A23}" destId="{D86DF124-562F-4F76-A1B2-A89F49E918E3}" srcOrd="0" destOrd="0" presId="urn:microsoft.com/office/officeart/2011/layout/HexagonRadial"/>
    <dgm:cxn modelId="{576F0609-00DC-4C31-B99B-64BA85C7DB45}" type="presParOf" srcId="{E12750B4-2621-4E08-9680-65BE7E08182F}" destId="{ABEE903C-4DFA-4A42-8EBC-3DF01E6BD2D1}" srcOrd="0" destOrd="0" presId="urn:microsoft.com/office/officeart/2011/layout/HexagonRadial"/>
    <dgm:cxn modelId="{71C8121D-6B5F-4D69-81A8-BDF93666BB43}" type="presParOf" srcId="{E12750B4-2621-4E08-9680-65BE7E08182F}" destId="{DDDE1970-C25D-4289-A74E-071790EC7D1B}" srcOrd="1" destOrd="0" presId="urn:microsoft.com/office/officeart/2011/layout/HexagonRadial"/>
    <dgm:cxn modelId="{AF20B0D1-344B-4058-9385-AEF4F4B7F529}" type="presParOf" srcId="{DDDE1970-C25D-4289-A74E-071790EC7D1B}" destId="{AEA67DD2-DB8A-49BB-9E25-9A25B06B0B00}" srcOrd="0" destOrd="0" presId="urn:microsoft.com/office/officeart/2011/layout/HexagonRadial"/>
    <dgm:cxn modelId="{2274531A-715D-47F7-8999-94D3FA7F033B}" type="presParOf" srcId="{E12750B4-2621-4E08-9680-65BE7E08182F}" destId="{A569BBF0-0380-4E25-9CCE-576BA8EB682F}" srcOrd="2" destOrd="0" presId="urn:microsoft.com/office/officeart/2011/layout/HexagonRadial"/>
    <dgm:cxn modelId="{08EE07B6-53F4-43E6-A541-8501633CD5FC}" type="presParOf" srcId="{E12750B4-2621-4E08-9680-65BE7E08182F}" destId="{3CADFE57-B558-4AC0-968C-E1B46A210552}" srcOrd="3" destOrd="0" presId="urn:microsoft.com/office/officeart/2011/layout/HexagonRadial"/>
    <dgm:cxn modelId="{DFA2314B-13D5-47EA-92A8-DF90271574AD}" type="presParOf" srcId="{3CADFE57-B558-4AC0-968C-E1B46A210552}" destId="{3664C4F1-1707-48BF-9A82-B71FCFD75E86}" srcOrd="0" destOrd="0" presId="urn:microsoft.com/office/officeart/2011/layout/HexagonRadial"/>
    <dgm:cxn modelId="{F61672F5-4B6E-40FC-BC70-FE3EEE0719E6}" type="presParOf" srcId="{E12750B4-2621-4E08-9680-65BE7E08182F}" destId="{DBB224E2-4966-4285-B2F2-63D182617193}" srcOrd="4" destOrd="0" presId="urn:microsoft.com/office/officeart/2011/layout/HexagonRadial"/>
    <dgm:cxn modelId="{27426676-E7F2-4D7F-AA6F-E48332F70C4B}" type="presParOf" srcId="{E12750B4-2621-4E08-9680-65BE7E08182F}" destId="{C9AFEE9F-3B5D-479C-97D3-844FCC2AA4BC}" srcOrd="5" destOrd="0" presId="urn:microsoft.com/office/officeart/2011/layout/HexagonRadial"/>
    <dgm:cxn modelId="{083390A0-A347-428F-800C-F74FD7BB721F}" type="presParOf" srcId="{C9AFEE9F-3B5D-479C-97D3-844FCC2AA4BC}" destId="{06861441-6761-4100-9504-D713B65593E1}" srcOrd="0" destOrd="0" presId="urn:microsoft.com/office/officeart/2011/layout/HexagonRadial"/>
    <dgm:cxn modelId="{8CAB2B49-EC4E-497A-B79F-26495D9FB640}" type="presParOf" srcId="{E12750B4-2621-4E08-9680-65BE7E08182F}" destId="{DA6B1C66-D1C3-41F7-B600-9D41BA842E6C}" srcOrd="6" destOrd="0" presId="urn:microsoft.com/office/officeart/2011/layout/HexagonRadial"/>
    <dgm:cxn modelId="{F6AB88D2-288A-4709-8DA6-664EECEAE719}" type="presParOf" srcId="{E12750B4-2621-4E08-9680-65BE7E08182F}" destId="{64AABE7C-C29B-4E7A-B7E1-BB66FD672D32}" srcOrd="7" destOrd="0" presId="urn:microsoft.com/office/officeart/2011/layout/HexagonRadial"/>
    <dgm:cxn modelId="{4FC11626-FCB5-4460-B6F5-2265C8A30EDE}" type="presParOf" srcId="{64AABE7C-C29B-4E7A-B7E1-BB66FD672D32}" destId="{0929235B-C471-4CAB-92D0-3F2799070BC2}" srcOrd="0" destOrd="0" presId="urn:microsoft.com/office/officeart/2011/layout/HexagonRadial"/>
    <dgm:cxn modelId="{49B94867-6733-4D92-ACFE-B4A9C44402C4}" type="presParOf" srcId="{E12750B4-2621-4E08-9680-65BE7E08182F}" destId="{3274FC0F-B056-425F-839D-EECF96047F79}" srcOrd="8" destOrd="0" presId="urn:microsoft.com/office/officeart/2011/layout/HexagonRadial"/>
    <dgm:cxn modelId="{E1D9A0C4-48F2-443B-9151-C563D0692A59}" type="presParOf" srcId="{E12750B4-2621-4E08-9680-65BE7E08182F}" destId="{3710538B-4A66-49BD-8655-4F61DAAC1E18}" srcOrd="9" destOrd="0" presId="urn:microsoft.com/office/officeart/2011/layout/HexagonRadial"/>
    <dgm:cxn modelId="{EF55C7C3-570C-4CD1-A8B6-667515837891}" type="presParOf" srcId="{3710538B-4A66-49BD-8655-4F61DAAC1E18}" destId="{68FA21E9-70FE-4F8A-9FE0-8663E034BDBA}" srcOrd="0" destOrd="0" presId="urn:microsoft.com/office/officeart/2011/layout/HexagonRadial"/>
    <dgm:cxn modelId="{2E92F160-947F-437D-89BF-F41ED9D5F531}" type="presParOf" srcId="{E12750B4-2621-4E08-9680-65BE7E08182F}" destId="{D86DF124-562F-4F76-A1B2-A89F49E918E3}" srcOrd="10" destOrd="0" presId="urn:microsoft.com/office/officeart/2011/layout/HexagonRadial"/>
    <dgm:cxn modelId="{EA81321F-A393-4CAF-9259-8469494FFA1E}" type="presParOf" srcId="{E12750B4-2621-4E08-9680-65BE7E08182F}" destId="{86A02B69-57B3-4C52-998B-0A5043711EB3}" srcOrd="11" destOrd="0" presId="urn:microsoft.com/office/officeart/2011/layout/HexagonRadial"/>
    <dgm:cxn modelId="{5BCE10AA-CE57-495E-B20A-687EC66B3BD7}" type="presParOf" srcId="{86A02B69-57B3-4C52-998B-0A5043711EB3}" destId="{EF0F91CB-3192-4CEE-ACC1-B7F5474AA5D8}" srcOrd="0" destOrd="0" presId="urn:microsoft.com/office/officeart/2011/layout/HexagonRadial"/>
    <dgm:cxn modelId="{0595CBF1-ED82-4798-B3E4-38779F456037}" type="presParOf" srcId="{E12750B4-2621-4E08-9680-65BE7E08182F}" destId="{3007DE7D-8DFD-4F8E-86F0-A6AF146C296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6E7D176D-5242-43D6-9114-3938AA1FB7B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0"/>
      <dgm:spPr bwMode="auto"/>
      <dgm:t>
        <a:bodyPr/>
        <a:lstStyle/>
        <a:p>
          <a:pPr>
            <a:defRPr/>
          </a:pPr>
          <a:endParaRPr lang="ru-RU"/>
        </a:p>
      </dgm:t>
    </dgm:pt>
    <dgm:pt modelId="{012092DB-688D-4D05-9DD6-1EC3D7C94C0C}">
      <dgm:prSet phldr="0" phldrT="[Текст]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>
              <a:solidFill>
                <a:schemeClr val="tx1"/>
              </a:solidFill>
            </a:rPr>
            <a:t>Операции</a:t>
          </a:r>
          <a:endParaRPr/>
        </a:p>
      </dgm:t>
    </dgm:pt>
    <dgm:pt modelId="{80163EA5-7E3B-4A94-804D-B16FD553349E}" type="parTrans" cxnId="{5FE0A5E4-49B9-4C95-905F-3813EA64D26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76D5FDD-2CB6-4578-9C09-9E688CF93661}" type="sibTrans" cxnId="{5FE0A5E4-49B9-4C95-905F-3813EA64D26B}">
      <dgm:prSet/>
      <dgm:spPr bwMode="auto"/>
      <dgm:t>
        <a:bodyPr vert="horz" anchor="ctr"/>
        <a:lstStyle/>
        <a:p>
          <a:pPr marL="0" indent="0" algn="ctr" defTabSz="933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/>
        </a:p>
      </dgm:t>
    </dgm:pt>
    <dgm:pt modelId="{D36416EC-1229-4BAA-A77D-4AB6B90DBE44}">
      <dgm:prSet phldr="0" phldrT="[Текст]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>
              <a:solidFill>
                <a:schemeClr val="tx1"/>
              </a:solidFill>
            </a:rPr>
            <a:t>Бинарные</a:t>
          </a:r>
          <a:endParaRPr>
            <a:solidFill>
              <a:schemeClr val="tx1"/>
            </a:solidFill>
          </a:endParaRPr>
        </a:p>
        <a:p>
          <a:pPr mar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>
              <a:solidFill>
                <a:schemeClr val="tx1"/>
              </a:solidFill>
            </a:rPr>
            <a:t>(над двумя)</a:t>
          </a:r>
          <a:endParaRPr>
            <a:solidFill>
              <a:schemeClr val="tx1"/>
            </a:solidFill>
          </a:endParaRPr>
        </a:p>
      </dgm:t>
    </dgm:pt>
    <dgm:pt modelId="{EAE9B67E-19F4-47AF-BE78-549CDB2CA955}" type="parTrans" cxnId="{62DCB8F1-2577-4DC7-9AD1-858F9B89616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04A9F0A-583E-44D5-8C34-1701CD044D03}" type="sibTrans" cxnId="{62DCB8F1-2577-4DC7-9AD1-858F9B896162}">
      <dgm:prSet/>
      <dgm:spPr bwMode="auto"/>
      <dgm:t>
        <a:bodyPr vert="horz" anchor="ctr"/>
        <a:lstStyle/>
        <a:p>
          <a:pPr marL="0" indent="0" algn="ctr" defTabSz="933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/>
        </a:p>
      </dgm:t>
    </dgm:pt>
    <dgm:pt modelId="{33C19BA9-CFF5-4BB4-9B7E-260C8D59464C}">
      <dgm:prSet phldr="0" phldrT="[Текст]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>
              <a:solidFill>
                <a:schemeClr val="tx1"/>
              </a:solidFill>
            </a:rPr>
            <a:t>унарные</a:t>
          </a:r>
          <a:endParaRPr>
            <a:solidFill>
              <a:schemeClr val="tx1"/>
            </a:solidFill>
          </a:endParaRPr>
        </a:p>
        <a:p>
          <a:pPr mar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>
              <a:solidFill>
                <a:schemeClr val="tx1"/>
              </a:solidFill>
            </a:rPr>
            <a:t>(над одним операндом)</a:t>
          </a:r>
          <a:endParaRPr>
            <a:solidFill>
              <a:schemeClr val="tx1"/>
            </a:solidFill>
          </a:endParaRPr>
        </a:p>
      </dgm:t>
    </dgm:pt>
    <dgm:pt modelId="{BE0457F7-0826-4E30-85FE-4073B1C9EE97}" type="parTrans" cxnId="{37340183-5CA7-4A61-86B3-B0E9DAB4659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63AC528-83BE-45EB-8C81-DF3DE6AD5331}" type="sibTrans" cxnId="{37340183-5CA7-4A61-86B3-B0E9DAB46593}">
      <dgm:prSet/>
      <dgm:spPr bwMode="auto"/>
      <dgm:t>
        <a:bodyPr vert="horz" anchor="ctr"/>
        <a:lstStyle/>
        <a:p>
          <a:pPr marL="0" indent="0" algn="ctr" defTabSz="933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/>
        </a:p>
      </dgm:t>
    </dgm:pt>
    <dgm:pt modelId="{F9E993C2-C445-4E37-86EE-3F281AF78F53}" type="pres">
      <dgm:prSet presAssocID="{6E7D176D-5242-43D6-9114-3938AA1FB7BC}" presName="Name0" presStyleCnt="0">
        <dgm:presLayoutVars>
          <dgm:dir val="norm"/>
          <dgm:resizeHandles val="exact"/>
        </dgm:presLayoutVars>
      </dgm:prSet>
      <dgm:spPr bwMode="auto"/>
    </dgm:pt>
    <dgm:pt modelId="{691743BB-008F-40F0-937C-53D2537333AF}" type="pres">
      <dgm:prSet presAssocID="{012092DB-688D-4D05-9DD6-1EC3D7C94C0C}" presName="node" presStyleLbl="node1" presStyleIdx="0" presStyleCnt="3">
        <dgm:presLayoutVars>
          <dgm:bulletEnabled val="1"/>
        </dgm:presLayoutVars>
      </dgm:prSet>
      <dgm:spPr bwMode="auto">
        <a:solidFill>
          <a:schemeClr val="tx2">
            <a:lumMod val="20000"/>
            <a:lumOff val="80000"/>
          </a:schemeClr>
        </a:solidFill>
      </dgm:spPr>
    </dgm:pt>
    <dgm:pt modelId="{AE3BF7FF-A0F0-48C2-890B-1890F76C6496}" type="pres">
      <dgm:prSet presAssocID="{576D5FDD-2CB6-4578-9C09-9E688CF93661}" presName="sibTrans" presStyleLbl="sibTrans2D1" presStyleIdx="0" presStyleCnt="3"/>
      <dgm:spPr bwMode="auto"/>
    </dgm:pt>
    <dgm:pt modelId="{4FF7BA71-D2B5-4F66-B34A-C74AEBDA4E01}" type="pres">
      <dgm:prSet presAssocID="{576D5FDD-2CB6-4578-9C09-9E688CF93661}" presName="connectorText" presStyleLbl="sibTrans2D1" presStyleIdx="0" presStyleCnt="3"/>
      <dgm:spPr bwMode="auto"/>
    </dgm:pt>
    <dgm:pt modelId="{BC2D7147-1375-4E8B-B1A0-7A17E94F145A}" type="pres">
      <dgm:prSet presAssocID="{D36416EC-1229-4BAA-A77D-4AB6B90DBE44}" presName="node" presStyleLbl="node1" presStyleIdx="1" presStyleCnt="3">
        <dgm:presLayoutVars>
          <dgm:bulletEnabled val="1"/>
        </dgm:presLayoutVars>
      </dgm:prSet>
      <dgm:spPr bwMode="auto">
        <a:solidFill>
          <a:schemeClr val="tx2">
            <a:lumMod val="20000"/>
            <a:lumOff val="80000"/>
          </a:schemeClr>
        </a:solidFill>
      </dgm:spPr>
    </dgm:pt>
    <dgm:pt modelId="{0D3545AA-768E-4E98-AA79-5E333B6FC801}" type="pres">
      <dgm:prSet presAssocID="{F04A9F0A-583E-44D5-8C34-1701CD044D03}" presName="sibTrans" presStyleLbl="sibTrans2D1" presStyleIdx="1" presStyleCnt="3"/>
      <dgm:spPr bwMode="auto"/>
    </dgm:pt>
    <dgm:pt modelId="{263F168B-8FDB-430F-BE47-EEB410CB3E39}" type="pres">
      <dgm:prSet presAssocID="{F04A9F0A-583E-44D5-8C34-1701CD044D03}" presName="connectorText" presStyleLbl="sibTrans2D1" presStyleIdx="1" presStyleCnt="3"/>
      <dgm:spPr bwMode="auto"/>
    </dgm:pt>
    <dgm:pt modelId="{EFA05B4B-A55A-45A6-86C1-B8263A74ED22}" type="pres">
      <dgm:prSet presAssocID="{33C19BA9-CFF5-4BB4-9B7E-260C8D59464C}" presName="node" presStyleLbl="node1" presStyleIdx="2" presStyleCnt="3">
        <dgm:presLayoutVars>
          <dgm:bulletEnabled val="1"/>
        </dgm:presLayoutVars>
      </dgm:prSet>
      <dgm:spPr bwMode="auto">
        <a:solidFill>
          <a:schemeClr val="tx2">
            <a:lumMod val="20000"/>
            <a:lumOff val="80000"/>
          </a:schemeClr>
        </a:solidFill>
      </dgm:spPr>
    </dgm:pt>
    <dgm:pt modelId="{A3524E73-81F7-49B2-8D77-9C50BE9F47DE}" type="pres">
      <dgm:prSet presAssocID="{B63AC528-83BE-45EB-8C81-DF3DE6AD5331}" presName="sibTrans" presStyleLbl="sibTrans2D1" presStyleIdx="2" presStyleCnt="3"/>
      <dgm:spPr bwMode="auto"/>
    </dgm:pt>
    <dgm:pt modelId="{829301F7-09B5-4A83-B824-9465A88DB654}" type="pres">
      <dgm:prSet presAssocID="{B63AC528-83BE-45EB-8C81-DF3DE6AD5331}" presName="connectorText" presStyleLbl="sibTrans2D1" presStyleIdx="2" presStyleCnt="3"/>
      <dgm:spPr bwMode="auto"/>
    </dgm:pt>
  </dgm:ptLst>
  <dgm:cxnLst>
    <dgm:cxn modelId="{5AE06B07-5A04-4452-8A3A-0A577B47DB4C}" type="presOf" srcId="{B63AC528-83BE-45EB-8C81-DF3DE6AD5331}" destId="{A3524E73-81F7-49B2-8D77-9C50BE9F47DE}" srcOrd="0" destOrd="0" presId="urn:microsoft.com/office/officeart/2005/8/layout/cycle7"/>
    <dgm:cxn modelId="{0E3C2711-2367-435C-9883-DD05DA64CB86}" type="presOf" srcId="{F04A9F0A-583E-44D5-8C34-1701CD044D03}" destId="{0D3545AA-768E-4E98-AA79-5E333B6FC801}" srcOrd="0" destOrd="0" presId="urn:microsoft.com/office/officeart/2005/8/layout/cycle7"/>
    <dgm:cxn modelId="{AA5AAE1E-E2A2-4B41-9B5E-089FEB493EAD}" type="presOf" srcId="{576D5FDD-2CB6-4578-9C09-9E688CF93661}" destId="{AE3BF7FF-A0F0-48C2-890B-1890F76C6496}" srcOrd="0" destOrd="0" presId="urn:microsoft.com/office/officeart/2005/8/layout/cycle7"/>
    <dgm:cxn modelId="{9B3FA421-2268-4C60-B43E-9B9D33BBB746}" type="presOf" srcId="{F04A9F0A-583E-44D5-8C34-1701CD044D03}" destId="{263F168B-8FDB-430F-BE47-EEB410CB3E39}" srcOrd="1" destOrd="0" presId="urn:microsoft.com/office/officeart/2005/8/layout/cycle7"/>
    <dgm:cxn modelId="{B726774B-E10E-4F39-A0CD-4D9690EBC7F9}" type="presOf" srcId="{6E7D176D-5242-43D6-9114-3938AA1FB7BC}" destId="{F9E993C2-C445-4E37-86EE-3F281AF78F53}" srcOrd="0" destOrd="0" presId="urn:microsoft.com/office/officeart/2005/8/layout/cycle7"/>
    <dgm:cxn modelId="{46E15079-060C-4440-B808-70CAE5DA797A}" type="presOf" srcId="{576D5FDD-2CB6-4578-9C09-9E688CF93661}" destId="{4FF7BA71-D2B5-4F66-B34A-C74AEBDA4E01}" srcOrd="1" destOrd="0" presId="urn:microsoft.com/office/officeart/2005/8/layout/cycle7"/>
    <dgm:cxn modelId="{37340183-5CA7-4A61-86B3-B0E9DAB46593}" srcId="{6E7D176D-5242-43D6-9114-3938AA1FB7BC}" destId="{33C19BA9-CFF5-4BB4-9B7E-260C8D59464C}" srcOrd="2" destOrd="0" parTransId="{BE0457F7-0826-4E30-85FE-4073B1C9EE97}" sibTransId="{B63AC528-83BE-45EB-8C81-DF3DE6AD5331}"/>
    <dgm:cxn modelId="{58D2D5A6-FFBB-4B70-A46D-86B98BFDB3BB}" type="presOf" srcId="{33C19BA9-CFF5-4BB4-9B7E-260C8D59464C}" destId="{EFA05B4B-A55A-45A6-86C1-B8263A74ED22}" srcOrd="0" destOrd="0" presId="urn:microsoft.com/office/officeart/2005/8/layout/cycle7"/>
    <dgm:cxn modelId="{ACBB3BAC-09D0-4DD8-B739-28AAEDC9EB5F}" type="presOf" srcId="{B63AC528-83BE-45EB-8C81-DF3DE6AD5331}" destId="{829301F7-09B5-4A83-B824-9465A88DB654}" srcOrd="1" destOrd="0" presId="urn:microsoft.com/office/officeart/2005/8/layout/cycle7"/>
    <dgm:cxn modelId="{0FF938C0-F807-4C3C-A3A8-C931668EC5EE}" type="presOf" srcId="{D36416EC-1229-4BAA-A77D-4AB6B90DBE44}" destId="{BC2D7147-1375-4E8B-B1A0-7A17E94F145A}" srcOrd="0" destOrd="0" presId="urn:microsoft.com/office/officeart/2005/8/layout/cycle7"/>
    <dgm:cxn modelId="{5FE0A5E4-49B9-4C95-905F-3813EA64D26B}" srcId="{6E7D176D-5242-43D6-9114-3938AA1FB7BC}" destId="{012092DB-688D-4D05-9DD6-1EC3D7C94C0C}" srcOrd="0" destOrd="0" parTransId="{80163EA5-7E3B-4A94-804D-B16FD553349E}" sibTransId="{576D5FDD-2CB6-4578-9C09-9E688CF93661}"/>
    <dgm:cxn modelId="{62DCB8F1-2577-4DC7-9AD1-858F9B896162}" srcId="{6E7D176D-5242-43D6-9114-3938AA1FB7BC}" destId="{D36416EC-1229-4BAA-A77D-4AB6B90DBE44}" srcOrd="1" destOrd="0" parTransId="{EAE9B67E-19F4-47AF-BE78-549CDB2CA955}" sibTransId="{F04A9F0A-583E-44D5-8C34-1701CD044D03}"/>
    <dgm:cxn modelId="{433EE3FA-6FDA-4E6B-A1D2-B9469FD45544}" type="presOf" srcId="{012092DB-688D-4D05-9DD6-1EC3D7C94C0C}" destId="{691743BB-008F-40F0-937C-53D2537333AF}" srcOrd="0" destOrd="0" presId="urn:microsoft.com/office/officeart/2005/8/layout/cycle7"/>
    <dgm:cxn modelId="{E9ED7DEA-772E-4A3D-BD2C-57C4B859ACC0}" type="presParOf" srcId="{F9E993C2-C445-4E37-86EE-3F281AF78F53}" destId="{691743BB-008F-40F0-937C-53D2537333AF}" srcOrd="0" destOrd="0" presId="urn:microsoft.com/office/officeart/2005/8/layout/cycle7"/>
    <dgm:cxn modelId="{6E4FCBF3-05CC-4549-A888-79ADB8717C95}" type="presParOf" srcId="{F9E993C2-C445-4E37-86EE-3F281AF78F53}" destId="{AE3BF7FF-A0F0-48C2-890B-1890F76C6496}" srcOrd="1" destOrd="0" presId="urn:microsoft.com/office/officeart/2005/8/layout/cycle7"/>
    <dgm:cxn modelId="{1BD9BAA0-06C6-4CDB-A574-A3EA64AD2DD6}" type="presParOf" srcId="{AE3BF7FF-A0F0-48C2-890B-1890F76C6496}" destId="{4FF7BA71-D2B5-4F66-B34A-C74AEBDA4E01}" srcOrd="0" destOrd="0" presId="urn:microsoft.com/office/officeart/2005/8/layout/cycle7"/>
    <dgm:cxn modelId="{ED4BE95C-6550-421B-B0A3-093C62394985}" type="presParOf" srcId="{F9E993C2-C445-4E37-86EE-3F281AF78F53}" destId="{BC2D7147-1375-4E8B-B1A0-7A17E94F145A}" srcOrd="2" destOrd="0" presId="urn:microsoft.com/office/officeart/2005/8/layout/cycle7"/>
    <dgm:cxn modelId="{BD43FEE7-18DB-4860-85E5-C827C28C6D7C}" type="presParOf" srcId="{F9E993C2-C445-4E37-86EE-3F281AF78F53}" destId="{0D3545AA-768E-4E98-AA79-5E333B6FC801}" srcOrd="3" destOrd="0" presId="urn:microsoft.com/office/officeart/2005/8/layout/cycle7"/>
    <dgm:cxn modelId="{E2B670AB-C84E-46D9-A28A-A99838DD728D}" type="presParOf" srcId="{0D3545AA-768E-4E98-AA79-5E333B6FC801}" destId="{263F168B-8FDB-430F-BE47-EEB410CB3E39}" srcOrd="0" destOrd="0" presId="urn:microsoft.com/office/officeart/2005/8/layout/cycle7"/>
    <dgm:cxn modelId="{E8808BD2-599C-43BE-A889-06D0DB72C02A}" type="presParOf" srcId="{F9E993C2-C445-4E37-86EE-3F281AF78F53}" destId="{EFA05B4B-A55A-45A6-86C1-B8263A74ED22}" srcOrd="4" destOrd="0" presId="urn:microsoft.com/office/officeart/2005/8/layout/cycle7"/>
    <dgm:cxn modelId="{80DD587F-CA67-46A9-BF60-C37BA0F19FCE}" type="presParOf" srcId="{F9E993C2-C445-4E37-86EE-3F281AF78F53}" destId="{A3524E73-81F7-49B2-8D77-9C50BE9F47DE}" srcOrd="5" destOrd="0" presId="urn:microsoft.com/office/officeart/2005/8/layout/cycle7"/>
    <dgm:cxn modelId="{19BBA5F4-4D06-4B9A-9C5D-924673D9FF5E}" type="presParOf" srcId="{A3524E73-81F7-49B2-8D77-9C50BE9F47DE}" destId="{829301F7-09B5-4A83-B824-9465A88DB65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rawing1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922350970" name=""/>
      <dsp:cNvGrpSpPr/>
    </dsp:nvGrpSpPr>
    <dsp:grpSpPr bwMode="auto">
      <a:xfrm flipH="0" flipV="0">
        <a:off x="0" y="0"/>
        <a:ext cx="6357916" cy="4238611"/>
        <a:chOff x="0" y="0"/>
        <a:chExt cx="6357916" cy="4238611"/>
      </a:xfrm>
    </dsp:grpSpPr>
    <dsp:sp modelId="{ABEE903C-4DFA-4A42-8EBC-3DF01E6BD2D1}">
      <dsp:nvSpPr>
        <dsp:cNvPr id="0" name=""/>
        <dsp:cNvSpPr/>
      </dsp:nvSpPr>
      <dsp:spPr bwMode="auto">
        <a:xfrm>
          <a:off x="2309758" y="1367375"/>
          <a:ext cx="1737993" cy="150343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2699" tIns="12699" rIns="12699" bIns="12699" numCol="1" spcCol="1268" rtlCol="0" fromWordArt="0" anchor="ctr" anchorCtr="0" forceAA="0" upright="0" compatLnSpc="0">
          <a:noAutofit/>
        </a:bodyPr>
        <a:lstStyle/>
        <a:p>
          <a:pPr marL="0" lvl="0" indent="0" algn="ctr" defTabSz="20891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100"/>
            <a:t>Система программирования</a:t>
          </a:r>
          <a:endParaRPr sz="1100"/>
        </a:p>
      </dsp:txBody>
      <dsp:txXfrm>
        <a:off x="2597769" y="1616515"/>
        <a:ext cx="1161972" cy="1005153"/>
      </dsp:txXfrm>
    </dsp:sp>
    <dsp:sp modelId="{3664C4F1-1707-48BF-9A82-B71FCFD75E86}">
      <dsp:nvSpPr>
        <dsp:cNvPr id="0" name=""/>
        <dsp:cNvSpPr/>
      </dsp:nvSpPr>
      <dsp:spPr bwMode="auto">
        <a:xfrm>
          <a:off x="3398077" y="648083"/>
          <a:ext cx="655739" cy="5650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</dsp:sp>
    <dsp:sp modelId="{A569BBF0-0380-4E25-9CCE-576BA8EB682F}">
      <dsp:nvSpPr>
        <dsp:cNvPr id="0" name=""/>
        <dsp:cNvSpPr/>
      </dsp:nvSpPr>
      <dsp:spPr bwMode="auto">
        <a:xfrm>
          <a:off x="2469852" y="0"/>
          <a:ext cx="1424273" cy="12321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969" tIns="13969" rIns="13969" bIns="13969" numCol="1" spcCol="1268" rtlCol="0" fromWordArt="0" anchor="ctr" anchorCtr="0" forceAA="0" upright="0" compatLnSpc="0">
          <a:noAutofit/>
        </a:bodyPr>
        <a:lstStyle/>
        <a:p>
          <a:pPr marL="0" lv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400"/>
            <a:t>Язык програм</a:t>
          </a:r>
          <a:endParaRPr sz="1400"/>
        </a:p>
        <a:p>
          <a:pPr marL="0" lv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400"/>
            <a:t>мирования</a:t>
          </a:r>
          <a:endParaRPr sz="1400"/>
        </a:p>
      </dsp:txBody>
      <dsp:txXfrm>
        <a:off x="2705884" y="0"/>
        <a:ext cx="952209" cy="823772"/>
      </dsp:txXfrm>
    </dsp:sp>
    <dsp:sp modelId="{06861441-6761-4100-9504-D713B65593E1}">
      <dsp:nvSpPr>
        <dsp:cNvPr id="0" name=""/>
        <dsp:cNvSpPr/>
      </dsp:nvSpPr>
      <dsp:spPr bwMode="auto">
        <a:xfrm>
          <a:off x="4163376" y="1704345"/>
          <a:ext cx="655739" cy="5650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</dsp:sp>
    <dsp:sp modelId="{DBB224E2-4966-4285-B2F2-63D182617193}">
      <dsp:nvSpPr>
        <dsp:cNvPr id="0" name=""/>
        <dsp:cNvSpPr/>
      </dsp:nvSpPr>
      <dsp:spPr bwMode="auto">
        <a:xfrm>
          <a:off x="3776077" y="757863"/>
          <a:ext cx="1424273" cy="12321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969" tIns="13969" rIns="13969" bIns="13969" numCol="1" spcCol="1268" rtlCol="0" fromWordArt="0" anchor="ctr" anchorCtr="0" forceAA="0" upright="0" compatLnSpc="0">
          <a:noAutofit/>
        </a:bodyPr>
        <a:lstStyle/>
        <a:p>
          <a:pPr marL="0" lv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400"/>
            <a:t>Транслятор</a:t>
          </a:r>
          <a:endParaRPr sz="1400"/>
        </a:p>
      </dsp:txBody>
      <dsp:txXfrm>
        <a:off x="4012109" y="962058"/>
        <a:ext cx="952209" cy="823772"/>
      </dsp:txXfrm>
    </dsp:sp>
    <dsp:sp modelId="{0929235B-C471-4CAB-92D0-3F2799070BC2}">
      <dsp:nvSpPr>
        <dsp:cNvPr id="0" name=""/>
        <dsp:cNvSpPr/>
      </dsp:nvSpPr>
      <dsp:spPr bwMode="auto">
        <a:xfrm>
          <a:off x="3631750" y="2896666"/>
          <a:ext cx="655739" cy="5650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</dsp:sp>
    <dsp:sp modelId="{DA6B1C66-D1C3-41F7-B600-9D41BA842E6C}">
      <dsp:nvSpPr>
        <dsp:cNvPr id="0" name=""/>
        <dsp:cNvSpPr/>
      </dsp:nvSpPr>
      <dsp:spPr bwMode="auto">
        <a:xfrm>
          <a:off x="3776077" y="2247735"/>
          <a:ext cx="1424273" cy="12321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969" tIns="13969" rIns="13969" bIns="13969" numCol="1" spcCol="1268" rtlCol="0" fromWordArt="0" anchor="ctr" anchorCtr="0" forceAA="0" upright="0" compatLnSpc="0">
          <a:noAutofit/>
        </a:bodyPr>
        <a:lstStyle/>
        <a:p>
          <a:pPr marL="0" lv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400"/>
            <a:t>Компоновщик</a:t>
          </a:r>
          <a:endParaRPr sz="1400"/>
        </a:p>
      </dsp:txBody>
      <dsp:txXfrm>
        <a:off x="4012109" y="2451930"/>
        <a:ext cx="952209" cy="823772"/>
      </dsp:txXfrm>
    </dsp:sp>
    <dsp:sp modelId="{68FA21E9-70FE-4F8A-9FE0-8663E034BDBA}">
      <dsp:nvSpPr>
        <dsp:cNvPr id="0" name=""/>
        <dsp:cNvSpPr/>
      </dsp:nvSpPr>
      <dsp:spPr bwMode="auto">
        <a:xfrm>
          <a:off x="2312992" y="3020434"/>
          <a:ext cx="655739" cy="5650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</dsp:sp>
    <dsp:sp modelId="{3274FC0F-B056-425F-839D-EECF96047F79}">
      <dsp:nvSpPr>
        <dsp:cNvPr id="0" name=""/>
        <dsp:cNvSpPr/>
      </dsp:nvSpPr>
      <dsp:spPr bwMode="auto">
        <a:xfrm>
          <a:off x="2469852" y="3006444"/>
          <a:ext cx="1424273" cy="12321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969" tIns="13969" rIns="13969" bIns="13969" numCol="1" spcCol="1268" rtlCol="0" fromWordArt="0" anchor="ctr" anchorCtr="0" forceAA="0" upright="0" compatLnSpc="0">
          <a:noAutofit/>
        </a:bodyPr>
        <a:lstStyle/>
        <a:p>
          <a:pPr marL="0" lv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400"/>
            <a:t>Отладчик</a:t>
          </a:r>
          <a:endParaRPr sz="1400"/>
        </a:p>
      </dsp:txBody>
      <dsp:txXfrm>
        <a:off x="2705884" y="3210642"/>
        <a:ext cx="952209" cy="823772"/>
      </dsp:txXfrm>
    </dsp:sp>
    <dsp:sp modelId="{EF0F91CB-3192-4CEE-ACC1-B7F5474AA5D8}">
      <dsp:nvSpPr>
        <dsp:cNvPr id="0" name=""/>
        <dsp:cNvSpPr/>
      </dsp:nvSpPr>
      <dsp:spPr bwMode="auto">
        <a:xfrm>
          <a:off x="1535160" y="1964595"/>
          <a:ext cx="655739" cy="5650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</dsp:sp>
    <dsp:sp modelId="{D86DF124-562F-4F76-A1B2-A89F49E918E3}">
      <dsp:nvSpPr>
        <dsp:cNvPr id="0" name=""/>
        <dsp:cNvSpPr/>
      </dsp:nvSpPr>
      <dsp:spPr bwMode="auto">
        <a:xfrm>
          <a:off x="1157563" y="2248582"/>
          <a:ext cx="1424273" cy="12321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969" tIns="13969" rIns="13969" bIns="13969" numCol="1" spcCol="1268" rtlCol="0" fromWordArt="0" anchor="ctr" anchorCtr="0" forceAA="0" upright="0" compatLnSpc="0">
          <a:noAutofit/>
        </a:bodyPr>
        <a:lstStyle/>
        <a:p>
          <a:pPr marL="0" lv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400"/>
            <a:t>Библиотека</a:t>
          </a:r>
          <a:endParaRPr sz="1400"/>
        </a:p>
      </dsp:txBody>
      <dsp:txXfrm>
        <a:off x="1393596" y="2452778"/>
        <a:ext cx="952209" cy="823772"/>
      </dsp:txXfrm>
    </dsp:sp>
    <dsp:sp modelId="{3007DE7D-8DFD-4F8E-86F0-A6AF146C2961}">
      <dsp:nvSpPr>
        <dsp:cNvPr id="0" name=""/>
        <dsp:cNvSpPr/>
      </dsp:nvSpPr>
      <dsp:spPr bwMode="auto">
        <a:xfrm>
          <a:off x="1157563" y="756167"/>
          <a:ext cx="1424273" cy="12321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969" tIns="13969" rIns="13969" bIns="13969" numCol="1" spcCol="1268" rtlCol="0" fromWordArt="0" anchor="ctr" anchorCtr="0" forceAA="0" upright="0" compatLnSpc="0">
          <a:noAutofit/>
        </a:bodyPr>
        <a:lstStyle/>
        <a:p>
          <a:pPr marL="0" lvl="0" indent="0" algn="ctr" defTabSz="1689098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400"/>
            <a:t>Справочная Система</a:t>
          </a:r>
          <a:endParaRPr sz="1400"/>
        </a:p>
      </dsp:txBody>
      <dsp:txXfrm>
        <a:off x="1393596" y="960363"/>
        <a:ext cx="952209" cy="823772"/>
      </dsp:txXfrm>
    </dsp:sp>
  </dsp:spTree>
</dsp:drawing>
</file>

<file path=ppt/diagrams/drawing2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1185035278" name=""/>
      <dsp:cNvGrpSpPr/>
    </dsp:nvGrpSpPr>
    <dsp:grpSpPr bwMode="auto">
      <a:xfrm flipH="0" flipV="0">
        <a:off x="0" y="0"/>
        <a:ext cx="5421311" cy="3614207"/>
        <a:chOff x="0" y="0"/>
        <a:chExt cx="5421311" cy="3614207"/>
      </a:xfrm>
    </dsp:grpSpPr>
    <dsp:sp modelId="{691743BB-008F-40F0-937C-53D2537333AF}">
      <dsp:nvSpPr>
        <dsp:cNvPr id="0" name=""/>
        <dsp:cNvSpPr/>
      </dsp:nvSpPr>
      <dsp:spPr bwMode="auto">
        <a:xfrm>
          <a:off x="1774896" y="1048"/>
          <a:ext cx="1871516" cy="93575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68580" tIns="68580" rIns="68580" bIns="68580" numCol="1" spcCol="1268" rtlCol="0" fromWordArt="0" anchor="ctr" anchorCtr="0" forceAA="0" upright="0" compatLnSpc="0">
          <a:noAutofit/>
        </a:bodyPr>
        <a:lstStyle/>
        <a:p>
          <a:pPr marL="0" lv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800">
              <a:solidFill>
                <a:schemeClr val="tx1"/>
              </a:solidFill>
            </a:rPr>
            <a:t>Операции</a:t>
          </a:r>
          <a:endParaRPr sz="1800"/>
        </a:p>
      </dsp:txBody>
      <dsp:txXfrm>
        <a:off x="1802303" y="28455"/>
        <a:ext cx="1816702" cy="880943"/>
      </dsp:txXfrm>
    </dsp:sp>
    <dsp:sp modelId="{AE3BF7FF-A0F0-48C2-890B-1890F76C6496}">
      <dsp:nvSpPr>
        <dsp:cNvPr id="0" name=""/>
        <dsp:cNvSpPr/>
      </dsp:nvSpPr>
      <dsp:spPr bwMode="auto">
        <a:xfrm rot="3599971">
          <a:off x="2995704" y="1643345"/>
          <a:ext cx="975093" cy="32751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="horz" wrap="square" lIns="0" tIns="0" rIns="0" bIns="0" numCol="1" spcCol="1268" anchor="ctr" anchorCtr="0">
          <a:noAutofit/>
        </a:bodyPr>
        <a:lstStyle/>
        <a:p>
          <a:pPr marL="0" lvl="0" indent="0" algn="ctr" defTabSz="9334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lang="ru-RU" sz="2100"/>
        </a:p>
      </dsp:txBody>
      <dsp:txXfrm>
        <a:off x="3093959" y="1708848"/>
        <a:ext cx="778584" cy="196508"/>
      </dsp:txXfrm>
    </dsp:sp>
    <dsp:sp modelId="{BC2D7147-1375-4E8B-B1A0-7A17E94F145A}">
      <dsp:nvSpPr>
        <dsp:cNvPr id="0" name=""/>
        <dsp:cNvSpPr/>
      </dsp:nvSpPr>
      <dsp:spPr bwMode="auto">
        <a:xfrm>
          <a:off x="3320088" y="2677399"/>
          <a:ext cx="1871516" cy="93575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68580" tIns="68580" rIns="68580" bIns="68580" numCol="1" spcCol="1268" rtlCol="0" fromWordArt="0" anchor="ctr" anchorCtr="0" forceAA="0" upright="0" compatLnSpc="0">
          <a:noAutofit/>
        </a:bodyPr>
        <a:lstStyle/>
        <a:p>
          <a:pPr marL="0" lv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800">
              <a:solidFill>
                <a:schemeClr val="tx1"/>
              </a:solidFill>
            </a:rPr>
            <a:t>Бинарные</a:t>
          </a:r>
          <a:endParaRPr sz="1800">
            <a:solidFill>
              <a:schemeClr val="tx1"/>
            </a:solidFill>
          </a:endParaRPr>
        </a:p>
        <a:p>
          <a:pPr marL="0" lv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800">
              <a:solidFill>
                <a:schemeClr val="tx1"/>
              </a:solidFill>
            </a:rPr>
            <a:t>(над двумя)</a:t>
          </a:r>
          <a:endParaRPr sz="1800">
            <a:solidFill>
              <a:schemeClr val="tx1"/>
            </a:solidFill>
          </a:endParaRPr>
        </a:p>
      </dsp:txBody>
      <dsp:txXfrm>
        <a:off x="3347496" y="2704807"/>
        <a:ext cx="1816702" cy="880943"/>
      </dsp:txXfrm>
    </dsp:sp>
    <dsp:sp modelId="{0D3545AA-768E-4E98-AA79-5E333B6FC801}">
      <dsp:nvSpPr>
        <dsp:cNvPr id="0" name=""/>
        <dsp:cNvSpPr/>
      </dsp:nvSpPr>
      <dsp:spPr bwMode="auto">
        <a:xfrm rot="10799989">
          <a:off x="2223108" y="2981521"/>
          <a:ext cx="975093" cy="32751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="horz" wrap="square" lIns="0" tIns="0" rIns="0" bIns="0" numCol="1" spcCol="1268" anchor="ctr" anchorCtr="0">
          <a:noAutofit/>
        </a:bodyPr>
        <a:lstStyle/>
        <a:p>
          <a:pPr marL="0" lvl="0" indent="0" algn="ctr" defTabSz="9334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lang="ru-RU" sz="2100"/>
        </a:p>
      </dsp:txBody>
      <dsp:txXfrm rot="10799989">
        <a:off x="2321363" y="3047025"/>
        <a:ext cx="778584" cy="196508"/>
      </dsp:txXfrm>
    </dsp:sp>
    <dsp:sp modelId="{EFA05B4B-A55A-45A6-86C1-B8263A74ED22}">
      <dsp:nvSpPr>
        <dsp:cNvPr id="0" name=""/>
        <dsp:cNvSpPr/>
      </dsp:nvSpPr>
      <dsp:spPr bwMode="auto">
        <a:xfrm>
          <a:off x="229704" y="2677399"/>
          <a:ext cx="1871516" cy="93575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68580" tIns="68580" rIns="68580" bIns="68580" numCol="1" spcCol="1268" rtlCol="0" fromWordArt="0" anchor="ctr" anchorCtr="0" forceAA="0" upright="0" compatLnSpc="0">
          <a:noAutofit/>
        </a:bodyPr>
        <a:lstStyle/>
        <a:p>
          <a:pPr marL="0" lv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800">
              <a:solidFill>
                <a:schemeClr val="tx1"/>
              </a:solidFill>
            </a:rPr>
            <a:t>унарные</a:t>
          </a:r>
          <a:endParaRPr sz="1800">
            <a:solidFill>
              <a:schemeClr val="tx1"/>
            </a:solidFill>
          </a:endParaRPr>
        </a:p>
        <a:p>
          <a:pPr marL="0" lvl="0" indent="0" algn="ctr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1800">
              <a:solidFill>
                <a:schemeClr val="tx1"/>
              </a:solidFill>
            </a:rPr>
            <a:t>(над одним операндом)</a:t>
          </a:r>
          <a:endParaRPr sz="1800">
            <a:solidFill>
              <a:schemeClr val="tx1"/>
            </a:solidFill>
          </a:endParaRPr>
        </a:p>
      </dsp:txBody>
      <dsp:txXfrm>
        <a:off x="257112" y="2704807"/>
        <a:ext cx="1816702" cy="880943"/>
      </dsp:txXfrm>
    </dsp:sp>
    <dsp:sp modelId="{A3524E73-81F7-49B2-8D77-9C50BE9F47DE}">
      <dsp:nvSpPr>
        <dsp:cNvPr id="0" name=""/>
        <dsp:cNvSpPr/>
      </dsp:nvSpPr>
      <dsp:spPr bwMode="auto">
        <a:xfrm rot="17999973">
          <a:off x="1450512" y="1643345"/>
          <a:ext cx="975093" cy="32751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="horz" wrap="square" lIns="0" tIns="0" rIns="0" bIns="0" numCol="1" spcCol="1268" anchor="ctr" anchorCtr="0">
          <a:noAutofit/>
        </a:bodyPr>
        <a:lstStyle/>
        <a:p>
          <a:pPr marL="0" lvl="0" indent="0" algn="ctr" defTabSz="9334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lang="ru-RU" sz="2100"/>
        </a:p>
      </dsp:txBody>
      <dsp:txXfrm>
        <a:off x="1548766" y="1708848"/>
        <a:ext cx="778584" cy="196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 val="norm"/>
      <dgm:animOne val="branch"/>
      <dgm:animLvl val="lvl"/>
    </dgm:varLst>
    <dgm:shape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.000000"/>
              <dgm:constr type="t" for="ch" forName="Parent" refType="h" fact="0.00000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00"/>
              <dgm:constr type="t" for="ch" forName="Accent1" refType="h" fact="0.294600"/>
              <dgm:constr type="w" for="ch" forName="Accent1" refType="w" fact="0.462000"/>
              <dgm:constr type="h" for="ch" forName="Accent1" refType="h" fact="0.547200"/>
              <dgm:constr type="l" for="ch" forName="Parent" refType="w" fact="0.000000"/>
              <dgm:constr type="t" for="ch" forName="Parent" refType="h" fact="0.288500"/>
              <dgm:constr type="w" for="ch" forName="Parent" refType="w" fact="0.601300"/>
              <dgm:constr type="h" for="ch" forName="Parent" refType="h" fact="0.711500"/>
              <dgm:constr type="l" for="ch" forName="Child1" refType="w" fact="0.507300"/>
              <dgm:constr type="t" for="ch" forName="Child1" refType="h" fact="0.000000"/>
              <dgm:constr type="w" for="ch" forName="Child1" refType="w" fact="0.492700"/>
              <dgm:constr type="h" for="ch" forName="Child1" refType="h" fact="0.583100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00"/>
              <dgm:constr type="t" for="ch" forName="Accent2" refType="h" fact="0.347700"/>
              <dgm:constr type="w" for="ch" forName="Accent2" refType="w" fact="0.226900"/>
              <dgm:constr type="h" for="ch" forName="Accent2" refType="h" fact="0.207600"/>
              <dgm:constr type="l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l" for="ch" forName="Parent" refType="w" fact="0.000000"/>
              <dgm:constr type="t" for="ch" forName="Parent" refType="h" fact="0.223900"/>
              <dgm:constr type="w" for="ch" forName="Parent" refType="w" fact="0.601300"/>
              <dgm:constr type="h" for="ch" forName="Parent" refType="h" fact="0.552300"/>
              <dgm:constr type="l" for="ch" forName="Child1" refType="w" fact="0.507300"/>
              <dgm:constr type="t" for="ch" forName="Child1" refType="h" fact="0.000000"/>
              <dgm:constr type="w" for="ch" forName="Child1" refType="w" fact="0.492700"/>
              <dgm:constr type="h" for="ch" forName="Child1" refType="h" fact="0.452700"/>
              <dgm:constr type="l" for="ch" forName="Child2" refType="w" fact="0.507300"/>
              <dgm:constr type="t" for="ch" forName="Child2" refType="h" fact="0.547300"/>
              <dgm:constr type="w" for="ch" forName="Child2" refType="w" fact="0.492700"/>
              <dgm:constr type="h" for="ch" forName="Child2" refType="h" fact="0.452700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00"/>
              <dgm:constr type="t" for="ch" forName="Accent3" refType="h" fact="0.614500"/>
              <dgm:constr type="w" for="ch" forName="Accent3" refType="w" fact="0.226900"/>
              <dgm:constr type="h" for="ch" forName="Accent3" refType="h" fact="0.162300"/>
              <dgm:constr type="l" for="ch" forName="Accent2" refType="w" fact="0.641300"/>
              <dgm:constr type="t" for="ch" forName="Accent2" refType="h" fact="0.271900"/>
              <dgm:constr type="w" for="ch" forName="Accent2" refType="w" fact="0.226900"/>
              <dgm:constr type="h" for="ch" forName="Accent2" refType="h" fact="0.162300"/>
              <dgm:constr type="l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l" for="ch" forName="Child3" refType="w" fact="0.055400"/>
              <dgm:constr type="t" for="ch" forName="Child3" refType="h" fact="0.646000"/>
              <dgm:constr type="w" for="ch" forName="Child3" refType="w" fact="0.492700"/>
              <dgm:constr type="h" for="ch" forName="Child3" refType="h" fact="0.354000"/>
              <dgm:constr type="l" for="ch" forName="Parent" refType="w" fact="0.000000"/>
              <dgm:constr type="t" for="ch" forName="Parent" refType="h" fact="0.175100"/>
              <dgm:constr type="w" for="ch" forName="Parent" refType="w" fact="0.601300"/>
              <dgm:constr type="h" for="ch" forName="Parent" refType="h" fact="0.431900"/>
              <dgm:constr type="l" for="ch" forName="Child1" refType="w" fact="0.507300"/>
              <dgm:constr type="t" for="ch" forName="Child1" refType="h" fact="0.000000"/>
              <dgm:constr type="w" for="ch" forName="Child1" refType="w" fact="0.492700"/>
              <dgm:constr type="h" for="ch" forName="Child1" refType="h" fact="0.354000"/>
              <dgm:constr type="l" for="ch" forName="Child2" refType="w" fact="0.507300"/>
              <dgm:constr type="t" for="ch" forName="Child2" refType="h" fact="0.428000"/>
              <dgm:constr type="w" for="ch" forName="Child2" refType="w" fact="0.492700"/>
              <dgm:constr type="h" for="ch" forName="Child2" refType="h" fact="0.354000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00"/>
              <dgm:constr type="t" for="ch" forName="Accent4" refType="h" fact="0.683400"/>
              <dgm:constr type="w" for="ch" forName="Accent4" refType="w" fact="0.226900"/>
              <dgm:constr type="h" for="ch" forName="Accent4" refType="h" fact="0.133300"/>
              <dgm:constr type="l" for="ch" forName="Accent3" refType="w" fact="0.641300"/>
              <dgm:constr type="t" for="ch" forName="Accent3" refType="h" fact="0.402100"/>
              <dgm:constr type="w" for="ch" forName="Accent3" refType="w" fact="0.226900"/>
              <dgm:constr type="h" for="ch" forName="Accent3" refType="h" fact="0.133300"/>
              <dgm:constr type="l" for="ch" forName="Accent2" refType="w" fact="0.376500"/>
              <dgm:constr type="t" for="ch" forName="Accent2" refType="h" fact="0.152900"/>
              <dgm:constr type="w" for="ch" forName="Accent2" refType="w" fact="0.226900"/>
              <dgm:constr type="h" for="ch" forName="Accent2" refType="h" fact="0.133300"/>
              <dgm:constr type="l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l" for="ch" forName="Child4" refType="w" fact="0.055400"/>
              <dgm:constr type="t" for="ch" forName="Child4" refType="h" fact="0.709300"/>
              <dgm:constr type="w" for="ch" forName="Child4" refType="w" fact="0.492700"/>
              <dgm:constr type="h" for="ch" forName="Child4" refType="h" fact="0.290700"/>
              <dgm:constr type="l" for="ch" forName="Parent" refType="w" fact="0.000000"/>
              <dgm:constr type="t" for="ch" forName="Parent" refType="h" fact="0.322600"/>
              <dgm:constr type="w" for="ch" forName="Parent" refType="w" fact="0.601300"/>
              <dgm:constr type="h" for="ch" forName="Parent" refType="h" fact="0.354700"/>
              <dgm:constr type="l" for="ch" forName="Child2" refType="w" fact="0.507300"/>
              <dgm:constr type="t" for="ch" forName="Child2" refType="h" fact="0.178800"/>
              <dgm:constr type="w" for="ch" forName="Child2" refType="w" fact="0.492700"/>
              <dgm:constr type="h" for="ch" forName="Child2" refType="h" fact="0.290700"/>
              <dgm:constr type="l" for="ch" forName="Child3" refType="w" fact="0.507300"/>
              <dgm:constr type="t" for="ch" forName="Child3" refType="h" fact="0.530300"/>
              <dgm:constr type="w" for="ch" forName="Child3" refType="w" fact="0.492700"/>
              <dgm:constr type="h" for="ch" forName="Child3" refType="h" fact="0.290700"/>
              <dgm:constr type="l" for="ch" forName="Child1" refType="w" fact="0.055400"/>
              <dgm:constr type="t" for="ch" forName="Child1" refType="h" fact="0.000000"/>
              <dgm:constr type="w" for="ch" forName="Child1" refType="w" fact="0.492700"/>
              <dgm:constr type="h" for="ch" forName="Child1" refType="h" fact="0.290700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00"/>
              <dgm:constr type="t" for="ch" forName="Accent5" refType="h" fact="0.712600"/>
              <dgm:constr type="w" for="ch" forName="Accent5" refType="w" fact="0.162200"/>
              <dgm:constr type="h" for="ch" forName="Accent5" refType="h" fact="0.133300"/>
              <dgm:constr type="l" for="ch" forName="Accent4" refType="w" fact="0.612000"/>
              <dgm:constr type="t" for="ch" forName="Accent4" refType="h" fact="0.683400"/>
              <dgm:constr type="w" for="ch" forName="Accent4" refType="w" fact="0.162200"/>
              <dgm:constr type="h" for="ch" forName="Accent4" refType="h" fact="0.133300"/>
              <dgm:constr type="l" for="ch" forName="Accent3" refType="w" fact="0.743500"/>
              <dgm:constr type="t" for="ch" forName="Accent3" refType="h" fact="0.402100"/>
              <dgm:constr type="w" for="ch" forName="Accent3" refType="w" fact="0.162200"/>
              <dgm:constr type="h" for="ch" forName="Accent3" refType="h" fact="0.133300"/>
              <dgm:constr type="l" for="ch" forName="Accent2" refType="w" fact="0.554200"/>
              <dgm:constr type="t" for="ch" forName="Accent2" refType="h" fact="0.152900"/>
              <dgm:constr type="w" for="ch" forName="Accent2" refType="w" fact="0.162200"/>
              <dgm:constr type="h" for="ch" forName="Accent2" refType="h" fact="0.133300"/>
              <dgm:constr type="l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l" for="ch" forName="Child4" refType="w" fact="0.324600"/>
              <dgm:constr type="t" for="ch" forName="Child4" refType="h" fact="0.709300"/>
              <dgm:constr type="w" for="ch" forName="Child4" refType="w" fact="0.352300"/>
              <dgm:constr type="h" for="ch" forName="Child4" refType="h" fact="0.290700"/>
              <dgm:constr type="l" for="ch" forName="Parent" refType="w" fact="0.285000"/>
              <dgm:constr type="t" for="ch" forName="Parent" refType="h" fact="0.322600"/>
              <dgm:constr type="w" for="ch" forName="Parent" refType="w" fact="0.429900"/>
              <dgm:constr type="h" for="ch" forName="Parent" refType="h" fact="0.354700"/>
              <dgm:constr type="l" for="ch" forName="Child2" refType="w" fact="0.647700"/>
              <dgm:constr type="t" for="ch" forName="Child2" refType="h" fact="0.178800"/>
              <dgm:constr type="w" for="ch" forName="Child2" refType="w" fact="0.352300"/>
              <dgm:constr type="h" for="ch" forName="Child2" refType="h" fact="0.290700"/>
              <dgm:constr type="l" for="ch" forName="Child3" refType="w" fact="0.647700"/>
              <dgm:constr type="t" for="ch" forName="Child3" refType="h" fact="0.530300"/>
              <dgm:constr type="w" for="ch" forName="Child3" refType="w" fact="0.352300"/>
              <dgm:constr type="h" for="ch" forName="Child3" refType="h" fact="0.290700"/>
              <dgm:constr type="l" for="ch" forName="Child5" refType="w" fact="0.000000"/>
              <dgm:constr type="t" for="ch" forName="Child5" refType="h" fact="0.530500"/>
              <dgm:constr type="w" for="ch" forName="Child5" refType="w" fact="0.352300"/>
              <dgm:constr type="h" for="ch" forName="Child5" refType="h" fact="0.290700"/>
              <dgm:constr type="l" for="ch" forName="Child1" refType="w" fact="0.324600"/>
              <dgm:constr type="t" for="ch" forName="Child1" refType="h" fact="0.000000"/>
              <dgm:constr type="w" for="ch" forName="Child1" refType="w" fact="0.352300"/>
              <dgm:constr type="h" for="ch" forName="Child1" refType="h" fact="0.290700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00"/>
              <dgm:constr type="t" for="ch" forName="Accent6" refType="h" fact="0.463500"/>
              <dgm:constr type="w" for="ch" forName="Accent6" refType="w" fact="0.162200"/>
              <dgm:constr type="h" for="ch" forName="Accent6" refType="h" fact="0.133300"/>
              <dgm:constr type="l" for="ch" forName="Accent5" refType="w" fact="0.285800"/>
              <dgm:constr type="t" for="ch" forName="Accent5" refType="h" fact="0.712600"/>
              <dgm:constr type="w" for="ch" forName="Accent5" refType="w" fact="0.162200"/>
              <dgm:constr type="h" for="ch" forName="Accent5" refType="h" fact="0.133300"/>
              <dgm:constr type="l" for="ch" forName="Accent4" refType="w" fact="0.612000"/>
              <dgm:constr type="t" for="ch" forName="Accent4" refType="h" fact="0.683400"/>
              <dgm:constr type="w" for="ch" forName="Accent4" refType="w" fact="0.162200"/>
              <dgm:constr type="h" for="ch" forName="Accent4" refType="h" fact="0.133300"/>
              <dgm:constr type="l" for="ch" forName="Accent3" refType="w" fact="0.743500"/>
              <dgm:constr type="t" for="ch" forName="Accent3" refType="h" fact="0.402100"/>
              <dgm:constr type="w" for="ch" forName="Accent3" refType="w" fact="0.162200"/>
              <dgm:constr type="h" for="ch" forName="Accent3" refType="h" fact="0.133300"/>
              <dgm:constr type="l" for="ch" forName="Accent2" refType="w" fact="0.554200"/>
              <dgm:constr type="t" for="ch" forName="Accent2" refType="h" fact="0.152900"/>
              <dgm:constr type="w" for="ch" forName="Accent2" refType="w" fact="0.162200"/>
              <dgm:constr type="h" for="ch" forName="Accent2" refType="h" fact="0.133300"/>
              <dgm:constr type="l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l" for="ch" forName="Child4" refType="w" fact="0.324600"/>
              <dgm:constr type="t" for="ch" forName="Child4" refType="h" fact="0.709300"/>
              <dgm:constr type="w" for="ch" forName="Child4" refType="w" fact="0.352300"/>
              <dgm:constr type="h" for="ch" forName="Child4" refType="h" fact="0.290700"/>
              <dgm:constr type="l" for="ch" forName="Parent" refType="w" fact="0.285000"/>
              <dgm:constr type="t" for="ch" forName="Parent" refType="h" fact="0.322600"/>
              <dgm:constr type="w" for="ch" forName="Parent" refType="w" fact="0.429900"/>
              <dgm:constr type="h" for="ch" forName="Parent" refType="h" fact="0.354700"/>
              <dgm:constr type="l" for="ch" forName="Child2" refType="w" fact="0.647700"/>
              <dgm:constr type="t" for="ch" forName="Child2" refType="h" fact="0.178800"/>
              <dgm:constr type="w" for="ch" forName="Child2" refType="w" fact="0.352300"/>
              <dgm:constr type="h" for="ch" forName="Child2" refType="h" fact="0.290700"/>
              <dgm:constr type="l" for="ch" forName="Child3" refType="w" fact="0.647700"/>
              <dgm:constr type="t" for="ch" forName="Child3" refType="h" fact="0.530300"/>
              <dgm:constr type="w" for="ch" forName="Child3" refType="w" fact="0.352300"/>
              <dgm:constr type="h" for="ch" forName="Child3" refType="h" fact="0.290700"/>
              <dgm:constr type="l" for="ch" forName="Child5" refType="w" fact="0.000000"/>
              <dgm:constr type="t" for="ch" forName="Child5" refType="h" fact="0.530500"/>
              <dgm:constr type="w" for="ch" forName="Child5" refType="w" fact="0.352300"/>
              <dgm:constr type="h" for="ch" forName="Child5" refType="h" fact="0.290700"/>
              <dgm:constr type="l" for="ch" forName="Child6" refType="w" fact="0.000000"/>
              <dgm:constr type="t" for="ch" forName="Child6" refType="h" fact="0.178400"/>
              <dgm:constr type="w" for="ch" forName="Child6" refType="w" fact="0.352300"/>
              <dgm:constr type="h" for="ch" forName="Child6" refType="h" fact="0.290700"/>
              <dgm:constr type="l" for="ch" forName="Child1" refType="w" fact="0.324600"/>
              <dgm:constr type="t" for="ch" forName="Child1" refType="h" fact="0.000000"/>
              <dgm:constr type="w" for="ch" forName="Child1" refType="w" fact="0.352300"/>
              <dgm:constr type="h" for="ch" forName="Child1" refType="h" fact="0.290700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.000000"/>
              <dgm:constr type="t" for="ch" forName="Parent" refType="h" fact="0.00000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00"/>
              <dgm:constr type="t" for="ch" forName="Accent1" refType="h" fact="0.294600"/>
              <dgm:constr type="w" for="ch" forName="Accent1" refType="w" fact="0.462000"/>
              <dgm:constr type="h" for="ch" forName="Accent1" refType="h" fact="0.547200"/>
              <dgm:constr type="r" for="ch" forName="Parent" refType="w"/>
              <dgm:constr type="t" for="ch" forName="Parent" refType="h" fact="0.288500"/>
              <dgm:constr type="w" for="ch" forName="Parent" refType="w" fact="0.601300"/>
              <dgm:constr type="h" for="ch" forName="Parent" refType="h" fact="0.711500"/>
              <dgm:constr type="r" for="ch" forName="Child1" refType="w" fact="0.492700"/>
              <dgm:constr type="t" for="ch" forName="Child1" refType="h" fact="0.000000"/>
              <dgm:constr type="w" for="ch" forName="Child1" refType="w" fact="0.492700"/>
              <dgm:constr type="h" for="ch" forName="Child1" refType="h" fact="0.583100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00"/>
              <dgm:constr type="t" for="ch" forName="Accent2" refType="h" fact="0.347700"/>
              <dgm:constr type="w" for="ch" forName="Accent2" refType="w" fact="0.226900"/>
              <dgm:constr type="h" for="ch" forName="Accent2" refType="h" fact="0.207600"/>
              <dgm:constr type="r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r" for="ch" forName="Parent" refType="w"/>
              <dgm:constr type="t" for="ch" forName="Parent" refType="h" fact="0.223900"/>
              <dgm:constr type="w" for="ch" forName="Parent" refType="w" fact="0.601300"/>
              <dgm:constr type="h" for="ch" forName="Parent" refType="h" fact="0.552300"/>
              <dgm:constr type="r" for="ch" forName="Child1" refType="w" fact="0.492700"/>
              <dgm:constr type="t" for="ch" forName="Child1" refType="h" fact="0.000000"/>
              <dgm:constr type="w" for="ch" forName="Child1" refType="w" fact="0.492700"/>
              <dgm:constr type="h" for="ch" forName="Child1" refType="h" fact="0.452700"/>
              <dgm:constr type="r" for="ch" forName="Child2" refType="w" fact="0.507300"/>
              <dgm:constr type="t" for="ch" forName="Child2" refType="h" fact="0.547300"/>
              <dgm:constr type="w" for="ch" forName="Child2" refType="w" fact="0.492700"/>
              <dgm:constr type="h" for="ch" forName="Child2" refType="h" fact="0.452700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00"/>
              <dgm:constr type="t" for="ch" forName="Accent3" refType="h" fact="0.614500"/>
              <dgm:constr type="w" for="ch" forName="Accent3" refType="w" fact="0.226900"/>
              <dgm:constr type="h" for="ch" forName="Accent3" refType="h" fact="0.162300"/>
              <dgm:constr type="r" for="ch" forName="Accent2" refType="w" fact="0.358700"/>
              <dgm:constr type="t" for="ch" forName="Accent2" refType="h" fact="0.271900"/>
              <dgm:constr type="w" for="ch" forName="Accent2" refType="w" fact="0.226900"/>
              <dgm:constr type="h" for="ch" forName="Accent2" refType="h" fact="0.162300"/>
              <dgm:constr type="r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r" for="ch" forName="Child3" refType="w" fact="0.944600"/>
              <dgm:constr type="t" for="ch" forName="Child3" refType="h" fact="0.646000"/>
              <dgm:constr type="w" for="ch" forName="Child3" refType="w" fact="0.492700"/>
              <dgm:constr type="h" for="ch" forName="Child3" refType="h" fact="0.354000"/>
              <dgm:constr type="r" for="ch" forName="Parent" refType="w"/>
              <dgm:constr type="t" for="ch" forName="Parent" refType="h" fact="0.175100"/>
              <dgm:constr type="w" for="ch" forName="Parent" refType="w" fact="0.601300"/>
              <dgm:constr type="h" for="ch" forName="Parent" refType="h" fact="0.431900"/>
              <dgm:constr type="r" for="ch" forName="Child1" refType="w" fact="0.492700"/>
              <dgm:constr type="t" for="ch" forName="Child1" refType="h" fact="0.000000"/>
              <dgm:constr type="w" for="ch" forName="Child1" refType="w" fact="0.492700"/>
              <dgm:constr type="h" for="ch" forName="Child1" refType="h" fact="0.354000"/>
              <dgm:constr type="r" for="ch" forName="Child2" refType="w" fact="0.492700"/>
              <dgm:constr type="t" for="ch" forName="Child2" refType="h" fact="0.428000"/>
              <dgm:constr type="w" for="ch" forName="Child2" refType="w" fact="0.492700"/>
              <dgm:constr type="h" for="ch" forName="Child2" refType="h" fact="0.354000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00"/>
              <dgm:constr type="t" for="ch" forName="Accent4" refType="h" fact="0.683400"/>
              <dgm:constr type="w" for="ch" forName="Accent4" refType="w" fact="0.226900"/>
              <dgm:constr type="h" for="ch" forName="Accent4" refType="h" fact="0.133300"/>
              <dgm:constr type="r" for="ch" forName="Accent3" refType="w" fact="0.358700"/>
              <dgm:constr type="t" for="ch" forName="Accent3" refType="h" fact="0.402100"/>
              <dgm:constr type="w" for="ch" forName="Accent3" refType="w" fact="0.226900"/>
              <dgm:constr type="h" for="ch" forName="Accent3" refType="h" fact="0.133300"/>
              <dgm:constr type="r" for="ch" forName="Accent2" refType="w" fact="0.623500"/>
              <dgm:constr type="t" for="ch" forName="Accent2" refType="h" fact="0.152900"/>
              <dgm:constr type="w" for="ch" forName="Accent2" refType="w" fact="0.226900"/>
              <dgm:constr type="h" for="ch" forName="Accent2" refType="h" fact="0.133300"/>
              <dgm:constr type="r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r" for="ch" forName="Child4" refType="w" fact="0.944600"/>
              <dgm:constr type="t" for="ch" forName="Child4" refType="h" fact="0.709300"/>
              <dgm:constr type="w" for="ch" forName="Child4" refType="w" fact="0.492700"/>
              <dgm:constr type="h" for="ch" forName="Child4" refType="h" fact="0.290700"/>
              <dgm:constr type="r" for="ch" forName="Parent" refType="w"/>
              <dgm:constr type="t" for="ch" forName="Parent" refType="h" fact="0.322600"/>
              <dgm:constr type="w" for="ch" forName="Parent" refType="w" fact="0.601300"/>
              <dgm:constr type="h" for="ch" forName="Parent" refType="h" fact="0.354700"/>
              <dgm:constr type="r" for="ch" forName="Child2" refType="w" fact="0.492700"/>
              <dgm:constr type="t" for="ch" forName="Child2" refType="h" fact="0.178800"/>
              <dgm:constr type="w" for="ch" forName="Child2" refType="w" fact="0.492700"/>
              <dgm:constr type="h" for="ch" forName="Child2" refType="h" fact="0.290700"/>
              <dgm:constr type="r" for="ch" forName="Child3" refType="w" fact="0.492700"/>
              <dgm:constr type="t" for="ch" forName="Child3" refType="h" fact="0.530300"/>
              <dgm:constr type="w" for="ch" forName="Child3" refType="w" fact="0.492700"/>
              <dgm:constr type="h" for="ch" forName="Child3" refType="h" fact="0.290700"/>
              <dgm:constr type="r" for="ch" forName="Child1" refType="w" fact="0.944600"/>
              <dgm:constr type="t" for="ch" forName="Child1" refType="h" fact="0.000000"/>
              <dgm:constr type="w" for="ch" forName="Child1" refType="w" fact="0.492700"/>
              <dgm:constr type="h" for="ch" forName="Child1" refType="h" fact="0.290700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00"/>
              <dgm:constr type="t" for="ch" forName="Accent5" refType="h" fact="0.712600"/>
              <dgm:constr type="w" for="ch" forName="Accent5" refType="w" fact="0.162200"/>
              <dgm:constr type="h" for="ch" forName="Accent5" refType="h" fact="0.133300"/>
              <dgm:constr type="r" for="ch" forName="Accent4" refType="w" fact="0.388000"/>
              <dgm:constr type="t" for="ch" forName="Accent4" refType="h" fact="0.683400"/>
              <dgm:constr type="w" for="ch" forName="Accent4" refType="w" fact="0.162200"/>
              <dgm:constr type="h" for="ch" forName="Accent4" refType="h" fact="0.133300"/>
              <dgm:constr type="r" for="ch" forName="Accent3" refType="w" fact="0.256500"/>
              <dgm:constr type="t" for="ch" forName="Accent3" refType="h" fact="0.402100"/>
              <dgm:constr type="w" for="ch" forName="Accent3" refType="w" fact="0.162200"/>
              <dgm:constr type="h" for="ch" forName="Accent3" refType="h" fact="0.133300"/>
              <dgm:constr type="r" for="ch" forName="Accent2" refType="w" fact="0.445800"/>
              <dgm:constr type="t" for="ch" forName="Accent2" refType="h" fact="0.152900"/>
              <dgm:constr type="w" for="ch" forName="Accent2" refType="w" fact="0.162200"/>
              <dgm:constr type="h" for="ch" forName="Accent2" refType="h" fact="0.133300"/>
              <dgm:constr type="r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r" for="ch" forName="Child4" refType="w" fact="0.675400"/>
              <dgm:constr type="t" for="ch" forName="Child4" refType="h" fact="0.709300"/>
              <dgm:constr type="w" for="ch" forName="Child4" refType="w" fact="0.352300"/>
              <dgm:constr type="h" for="ch" forName="Child4" refType="h" fact="0.290700"/>
              <dgm:constr type="r" for="ch" forName="Parent" refType="w" fact="0.715000"/>
              <dgm:constr type="t" for="ch" forName="Parent" refType="h" fact="0.322600"/>
              <dgm:constr type="w" for="ch" forName="Parent" refType="w" fact="0.429900"/>
              <dgm:constr type="h" for="ch" forName="Parent" refType="h" fact="0.354700"/>
              <dgm:constr type="r" for="ch" forName="Child2" refType="w" fact="0.352300"/>
              <dgm:constr type="t" for="ch" forName="Child2" refType="h" fact="0.178800"/>
              <dgm:constr type="w" for="ch" forName="Child2" refType="w" fact="0.352300"/>
              <dgm:constr type="h" for="ch" forName="Child2" refType="h" fact="0.290700"/>
              <dgm:constr type="r" for="ch" forName="Child3" refType="w" fact="0.352300"/>
              <dgm:constr type="t" for="ch" forName="Child3" refType="h" fact="0.530300"/>
              <dgm:constr type="w" for="ch" forName="Child3" refType="w" fact="0.352300"/>
              <dgm:constr type="h" for="ch" forName="Child3" refType="h" fact="0.290700"/>
              <dgm:constr type="r" for="ch" forName="Child5" refType="w"/>
              <dgm:constr type="t" for="ch" forName="Child5" refType="h" fact="0.530500"/>
              <dgm:constr type="w" for="ch" forName="Child5" refType="w" fact="0.352300"/>
              <dgm:constr type="h" for="ch" forName="Child5" refType="h" fact="0.290700"/>
              <dgm:constr type="r" for="ch" forName="Child1" refType="w" fact="0.675400"/>
              <dgm:constr type="t" for="ch" forName="Child1" refType="h" fact="0.000000"/>
              <dgm:constr type="w" for="ch" forName="Child1" refType="w" fact="0.352300"/>
              <dgm:constr type="h" for="ch" forName="Child1" refType="h" fact="0.290700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00"/>
              <dgm:constr type="t" for="ch" forName="Accent6" refType="h" fact="0.463500"/>
              <dgm:constr type="w" for="ch" forName="Accent6" refType="w" fact="0.162200"/>
              <dgm:constr type="h" for="ch" forName="Accent6" refType="h" fact="0.133300"/>
              <dgm:constr type="r" for="ch" forName="Accent5" refType="w" fact="0.714200"/>
              <dgm:constr type="t" for="ch" forName="Accent5" refType="h" fact="0.712600"/>
              <dgm:constr type="w" for="ch" forName="Accent5" refType="w" fact="0.162200"/>
              <dgm:constr type="h" for="ch" forName="Accent5" refType="h" fact="0.133300"/>
              <dgm:constr type="r" for="ch" forName="Accent4" refType="w" fact="0.388000"/>
              <dgm:constr type="t" for="ch" forName="Accent4" refType="h" fact="0.683400"/>
              <dgm:constr type="w" for="ch" forName="Accent4" refType="w" fact="0.162200"/>
              <dgm:constr type="h" for="ch" forName="Accent4" refType="h" fact="0.133300"/>
              <dgm:constr type="r" for="ch" forName="Accent3" refType="w" fact="0.256500"/>
              <dgm:constr type="t" for="ch" forName="Accent3" refType="h" fact="0.402100"/>
              <dgm:constr type="w" for="ch" forName="Accent3" refType="w" fact="0.162200"/>
              <dgm:constr type="h" for="ch" forName="Accent3" refType="h" fact="0.133300"/>
              <dgm:constr type="r" for="ch" forName="Accent2" refType="w" fact="0.445800"/>
              <dgm:constr type="t" for="ch" forName="Accent2" refType="h" fact="0.152900"/>
              <dgm:constr type="w" for="ch" forName="Accent2" refType="w" fact="0.162200"/>
              <dgm:constr type="h" for="ch" forName="Accent2" refType="h" fact="0.133300"/>
              <dgm:constr type="r" for="ch" forName="Accent1" refType="w" fact="0.000000"/>
              <dgm:constr type="t" for="ch" forName="Accent1" refType="h" fact="0.000000"/>
              <dgm:constr type="w" for="ch" forName="Accent1" refType="w" fact="0.000000"/>
              <dgm:constr type="h" for="ch" forName="Accent1" refType="h" fact="0.000000"/>
              <dgm:constr type="r" for="ch" forName="Child4" refType="w" fact="0.675400"/>
              <dgm:constr type="t" for="ch" forName="Child4" refType="h" fact="0.709300"/>
              <dgm:constr type="w" for="ch" forName="Child4" refType="w" fact="0.352300"/>
              <dgm:constr type="h" for="ch" forName="Child4" refType="h" fact="0.290700"/>
              <dgm:constr type="r" for="ch" forName="Parent" refType="w" fact="0.715000"/>
              <dgm:constr type="t" for="ch" forName="Parent" refType="h" fact="0.322600"/>
              <dgm:constr type="w" for="ch" forName="Parent" refType="w" fact="0.429900"/>
              <dgm:constr type="h" for="ch" forName="Parent" refType="h" fact="0.354700"/>
              <dgm:constr type="r" for="ch" forName="Child2" refType="w" fact="0.352300"/>
              <dgm:constr type="t" for="ch" forName="Child2" refType="h" fact="0.178800"/>
              <dgm:constr type="w" for="ch" forName="Child2" refType="w" fact="0.352300"/>
              <dgm:constr type="h" for="ch" forName="Child2" refType="h" fact="0.290700"/>
              <dgm:constr type="r" for="ch" forName="Child3" refType="w" fact="0.352300"/>
              <dgm:constr type="t" for="ch" forName="Child3" refType="h" fact="0.530300"/>
              <dgm:constr type="w" for="ch" forName="Child3" refType="w" fact="0.352300"/>
              <dgm:constr type="h" for="ch" forName="Child3" refType="h" fact="0.290700"/>
              <dgm:constr type="r" for="ch" forName="Child5" refType="w"/>
              <dgm:constr type="t" for="ch" forName="Child5" refType="h" fact="0.530500"/>
              <dgm:constr type="w" for="ch" forName="Child5" refType="w" fact="0.352300"/>
              <dgm:constr type="h" for="ch" forName="Child5" refType="h" fact="0.290700"/>
              <dgm:constr type="r" for="ch" forName="Child6" refType="w"/>
              <dgm:constr type="t" for="ch" forName="Child6" refType="h" fact="0.178400"/>
              <dgm:constr type="w" for="ch" forName="Child6" refType="w" fact="0.352300"/>
              <dgm:constr type="h" for="ch" forName="Child6" refType="h" fact="0.290700"/>
              <dgm:constr type="r" for="ch" forName="Child1" refType="w" fact="0.675400"/>
              <dgm:constr type="t" for="ch" forName="Child1" refType="h" fact="0.000000"/>
              <dgm:constr type="w" for="ch" forName="Child1" refType="w" fact="0.352300"/>
              <dgm:constr type="h" for="ch" forName="Child1" refType="h" fact="0.290700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type="hexagon" r:blip="" zOrderOff="-2">
            <dgm:adjLst>
              <dgm:adj idx="1" val="0.289000"/>
              <dgm:adj idx="2" val="1.154700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type="hexagon" r:blip="">
          <dgm:adjLst>
            <dgm:adj idx="1" val="0.285700"/>
            <dgm:adj idx="2" val="1.154700"/>
          </dgm:adjLst>
        </dgm:shape>
        <dgm:presOf axis="self"/>
        <dgm:constrLst>
          <dgm:constr type="lMarg" refType="primFontSz" fact="0.100000"/>
          <dgm:constr type="rMarg" refType="primFontSz" fact="0.100000"/>
          <dgm:constr type="tMarg" refType="primFontSz" fact="0.100000"/>
          <dgm:constr type="bMarg" refType="primFontSz" fact="0.100000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type="hexagon" r:blip="">
          <dgm:adjLst>
            <dgm:adj idx="1" val="0.285700"/>
            <dgm:adj idx="2" val="1.154700"/>
          </dgm:adjLst>
        </dgm:shape>
        <dgm:presOf axis="desOrSelf" ptType="node"/>
        <dgm:constrLst>
          <dgm:constr type="lMarg" refType="primFontSz" fact="0.100000"/>
          <dgm:constr type="rMarg" refType="primFontSz" fact="0.100000"/>
          <dgm:constr type="tMarg" refType="primFontSz" fact="0.100000"/>
          <dgm:constr type="bMarg" refType="primFontSz" fact="0.100000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type="hexagon" r:blip="">
          <dgm:adjLst>
            <dgm:adj idx="1" val="0.285700"/>
            <dgm:adj idx="2" val="1.154700"/>
          </dgm:adjLst>
        </dgm:shape>
        <dgm:presOf axis="desOrSelf" ptType="node"/>
        <dgm:constrLst>
          <dgm:constr type="lMarg" refType="primFontSz" fact="0.100000"/>
          <dgm:constr type="rMarg" refType="primFontSz" fact="0.100000"/>
          <dgm:constr type="tMarg" refType="primFontSz" fact="0.100000"/>
          <dgm:constr type="bMarg" refType="primFontSz" fact="0.100000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type="hexagon" r:blip="">
          <dgm:adjLst>
            <dgm:adj idx="1" val="0.285700"/>
            <dgm:adj idx="2" val="1.154700"/>
          </dgm:adjLst>
        </dgm:shape>
        <dgm:presOf axis="desOrSelf" ptType="node"/>
        <dgm:constrLst>
          <dgm:constr type="lMarg" refType="primFontSz" fact="0.100000"/>
          <dgm:constr type="rMarg" refType="primFontSz" fact="0.100000"/>
          <dgm:constr type="tMarg" refType="primFontSz" fact="0.100000"/>
          <dgm:constr type="bMarg" refType="primFontSz" fact="0.100000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type="hexagon" r:blip="">
          <dgm:adjLst>
            <dgm:adj idx="1" val="0.285700"/>
            <dgm:adj idx="2" val="1.154700"/>
          </dgm:adjLst>
        </dgm:shape>
        <dgm:presOf axis="desOrSelf" ptType="node"/>
        <dgm:constrLst>
          <dgm:constr type="lMarg" refType="primFontSz" fact="0.100000"/>
          <dgm:constr type="rMarg" refType="primFontSz" fact="0.100000"/>
          <dgm:constr type="tMarg" refType="primFontSz" fact="0.100000"/>
          <dgm:constr type="bMarg" refType="primFontSz" fact="0.100000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type="hexagon" r:blip="">
          <dgm:adjLst>
            <dgm:adj idx="1" val="0.285700"/>
            <dgm:adj idx="2" val="1.154700"/>
          </dgm:adjLst>
        </dgm:shape>
        <dgm:presOf axis="desOrSelf" ptType="node"/>
        <dgm:constrLst>
          <dgm:constr type="lMarg" refType="primFontSz" fact="0.100000"/>
          <dgm:constr type="rMarg" refType="primFontSz" fact="0.100000"/>
          <dgm:constr type="tMarg" refType="primFontSz" fact="0.100000"/>
          <dgm:constr type="bMarg" refType="primFontSz" fact="0.100000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type="hexagon" r:blip="">
          <dgm:adjLst>
            <dgm:adj idx="1" val="0.285700"/>
            <dgm:adj idx="2" val="1.154700"/>
          </dgm:adjLst>
        </dgm:shape>
        <dgm:presOf axis="desOrSelf" ptType="node"/>
        <dgm:constrLst>
          <dgm:constr type="lMarg" refType="primFontSz" fact="0.100000"/>
          <dgm:constr type="rMarg" refType="primFontSz" fact="0.100000"/>
          <dgm:constr type="tMarg" refType="primFontSz" fact="0.100000"/>
          <dgm:constr type="bMarg" refType="primFontSz" fact="0.100000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 val="norm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PtType="node" refType="w" refFor="ch" op="equ" fact="0.350000"/>
      <dgm:constr type="connDist" for="ch" forName="sibTrans" op="equ"/>
      <dgm:constr type="primFontSz" for="des" forName="connectorText" op="equ" val="55"/>
      <dgm:constr type="primFontSz" for="des" forName="connectorText" refPtType="node" refType="primFontSz" refFor="ch" op="lte" fact="0.800000"/>
      <dgm:constr type="sibSp" refPtType="node" refType="w" refFor="ch" op="equ" fact="0.650000"/>
    </dgm:constrLst>
    <dgm:ruleLst/>
    <dgm:forEach name="nodesForEach" axis="ch" ptType="node">
      <dgm:layoutNode name="node">
        <dgm:varLst>
          <dgm:bulletEnabled val="1"/>
        </dgm:varLst>
        <dgm:alg type="tx"/>
        <dgm:shape type="roundRect" r:blip="">
          <dgm:adjLst>
            <dgm:adj idx="1" val="0.100000"/>
          </dgm:adjLst>
        </dgm:shape>
        <dgm:presOf axis="desOrSelf" ptType="node"/>
        <dgm:constrLst>
          <dgm:constr type="h" refType="w" fact="0.500000"/>
          <dgm:constr type="tMarg" refType="primFontSz" fact="0.300000"/>
          <dgm:constr type="bMarg" refType="primFontSz" fact="0.300000"/>
          <dgm:constr type="lMarg" refType="primFontSz" fact="0.300000"/>
          <dgm:constr type="rMarg" refType="primFontSz" fact="0.300000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cnt="1" hideLastTrans="0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type="conn" r:blip="">
                <dgm:adjLst/>
              </dgm:shape>
              <dgm:presOf axis="self"/>
              <dgm:constrLst>
                <dgm:constr type="h" refType="w" fact="0.500000"/>
                <dgm:constr type="connDist"/>
                <dgm:constr type="begPad" refType="connDist" fact="0.100000"/>
                <dgm:constr type="endPad" refType="connDist" fact="0.100000"/>
              </dgm:constrLst>
              <dgm:ruleLst/>
              <dgm:layoutNode name="connectorText">
                <dgm:alg type="tx">
                  <dgm:param type="autoTxRot" val="grav"/>
                </dgm:alg>
                <dgm:shape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 bwMode="auto">
          <a:xfrm>
            <a:off x="1070367" y="3140967"/>
            <a:ext cx="9994346" cy="1152127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 bwMode="auto">
          <a:xfrm>
            <a:off x="2043473" y="4437111"/>
            <a:ext cx="8081653" cy="1008111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  <p:grpSp>
        <p:nvGrpSpPr>
          <p:cNvPr id="313" name="Группа 312"/>
          <p:cNvGrpSpPr/>
          <p:nvPr userDrawn="1"/>
        </p:nvGrpSpPr>
        <p:grpSpPr bwMode="auto">
          <a:xfrm>
            <a:off x="-22006" y="-7442"/>
            <a:ext cx="12214008" cy="1742779"/>
            <a:chOff x="5534481" y="2204917"/>
            <a:chExt cx="5756459" cy="1155514"/>
          </a:xfrm>
        </p:grpSpPr>
        <p:grpSp>
          <p:nvGrpSpPr>
            <p:cNvPr id="383" name="Группа 382"/>
            <p:cNvGrpSpPr/>
            <p:nvPr userDrawn="1"/>
          </p:nvGrpSpPr>
          <p:grpSpPr bwMode="auto">
            <a:xfrm>
              <a:off x="10137289" y="2208431"/>
              <a:ext cx="1153652" cy="1152000"/>
              <a:chOff x="8985289" y="2208431"/>
              <a:chExt cx="1153652" cy="1152000"/>
            </a:xfrm>
          </p:grpSpPr>
          <p:sp>
            <p:nvSpPr>
              <p:cNvPr id="432" name="Прямоугольник 431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433" name="Группа 432"/>
              <p:cNvGrpSpPr/>
              <p:nvPr userDrawn="1"/>
            </p:nvGrpSpPr>
            <p:grpSpPr bwMode="auto">
              <a:xfrm>
                <a:off x="8985289" y="2208431"/>
                <a:ext cx="1153652" cy="1152000"/>
                <a:chOff x="8985289" y="2208431"/>
                <a:chExt cx="1153652" cy="1152000"/>
              </a:xfrm>
            </p:grpSpPr>
            <p:sp>
              <p:nvSpPr>
                <p:cNvPr id="434" name="Прямоугольник 433"/>
                <p:cNvSpPr/>
                <p:nvPr userDrawn="1"/>
              </p:nvSpPr>
              <p:spPr bwMode="auto">
                <a:xfrm>
                  <a:off x="898528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5" name="Прямоугольник 434"/>
                <p:cNvSpPr/>
                <p:nvPr userDrawn="1"/>
              </p:nvSpPr>
              <p:spPr bwMode="auto">
                <a:xfrm>
                  <a:off x="9367467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436" name="Прямоугольник 435"/>
                <p:cNvSpPr/>
                <p:nvPr userDrawn="1"/>
              </p:nvSpPr>
              <p:spPr bwMode="auto">
                <a:xfrm>
                  <a:off x="9750410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7" name="Прямоугольник 436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38" name="Прямоугольник 437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39" name="Прямоугольник 438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40" name="Прямоугольник 439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41" name="Прямоугольник 440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42" name="Прямоугольник 441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4" name="Группа 383"/>
            <p:cNvGrpSpPr/>
            <p:nvPr userDrawn="1"/>
          </p:nvGrpSpPr>
          <p:grpSpPr bwMode="auto">
            <a:xfrm>
              <a:off x="8985885" y="2204917"/>
              <a:ext cx="1153056" cy="1152000"/>
              <a:chOff x="8985885" y="2208431"/>
              <a:chExt cx="1153056" cy="1152000"/>
            </a:xfrm>
          </p:grpSpPr>
          <p:sp>
            <p:nvSpPr>
              <p:cNvPr id="421" name="Прямоугольник 420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422" name="Группа 421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423" name="Прямоугольник 422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24" name="Прямоугольник 423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425" name="Прямоугольник 424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26" name="Прямоугольник 425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27" name="Прямоугольник 426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28" name="Прямоугольник 427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9" name="Прямоугольник 428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30" name="Прямоугольник 429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31" name="Прямоугольник 430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5" name="Группа 384"/>
            <p:cNvGrpSpPr/>
            <p:nvPr userDrawn="1"/>
          </p:nvGrpSpPr>
          <p:grpSpPr bwMode="auto">
            <a:xfrm>
              <a:off x="7832827" y="2208431"/>
              <a:ext cx="1156531" cy="1152000"/>
              <a:chOff x="8985885" y="2208431"/>
              <a:chExt cx="1156531" cy="1152000"/>
            </a:xfrm>
          </p:grpSpPr>
          <p:sp>
            <p:nvSpPr>
              <p:cNvPr id="410" name="Прямоугольник 409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411" name="Группа 410"/>
              <p:cNvGrpSpPr/>
              <p:nvPr userDrawn="1"/>
            </p:nvGrpSpPr>
            <p:grpSpPr bwMode="auto">
              <a:xfrm>
                <a:off x="8988763" y="2208431"/>
                <a:ext cx="1153652" cy="1152000"/>
                <a:chOff x="8988763" y="2208431"/>
                <a:chExt cx="1153652" cy="1152000"/>
              </a:xfrm>
            </p:grpSpPr>
            <p:sp>
              <p:nvSpPr>
                <p:cNvPr id="412" name="Прямоугольник 411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413" name="Прямоугольник 412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414" name="Прямоугольник 413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415" name="Прямоугольник 414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416" name="Прямоугольник 415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7" name="Прямоугольник 416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18" name="Прямоугольник 417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9" name="Прямоугольник 418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0" name="Прямоугольник 419"/>
                <p:cNvSpPr/>
                <p:nvPr userDrawn="1"/>
              </p:nvSpPr>
              <p:spPr bwMode="auto">
                <a:xfrm>
                  <a:off x="9758417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6" name="Группа 385"/>
            <p:cNvGrpSpPr/>
            <p:nvPr userDrawn="1"/>
          </p:nvGrpSpPr>
          <p:grpSpPr bwMode="auto">
            <a:xfrm>
              <a:off x="6683297" y="2204917"/>
              <a:ext cx="1153056" cy="1152000"/>
              <a:chOff x="8985885" y="2208431"/>
              <a:chExt cx="1153056" cy="1152000"/>
            </a:xfrm>
          </p:grpSpPr>
          <p:sp>
            <p:nvSpPr>
              <p:cNvPr id="399" name="Прямоугольник 398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400" name="Группа 399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401" name="Прямоугольник 400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02" name="Прямоугольник 401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403" name="Прямоугольник 402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404" name="Прямоугольник 403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405" name="Прямоугольник 404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06" name="Прямоугольник 405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07" name="Прямоугольник 406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408" name="Прямоугольник 407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409" name="Прямоугольник 408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7" name="Группа 386"/>
            <p:cNvGrpSpPr/>
            <p:nvPr userDrawn="1"/>
          </p:nvGrpSpPr>
          <p:grpSpPr bwMode="auto">
            <a:xfrm>
              <a:off x="5534481" y="2204917"/>
              <a:ext cx="1153056" cy="1152000"/>
              <a:chOff x="8985885" y="2208431"/>
              <a:chExt cx="1153056" cy="1152000"/>
            </a:xfrm>
          </p:grpSpPr>
          <p:sp>
            <p:nvSpPr>
              <p:cNvPr id="388" name="Прямоугольник 387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389" name="Группа 388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390" name="Прямоугольник 389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391" name="Прямоугольник 390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392" name="Прямоугольник 391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5999"/>
                  </a:schemeClr>
                </a:solidFill>
                <a:ln>
                  <a:noFill/>
                </a:ln>
              </p:spPr>
            </p:sp>
            <p:sp>
              <p:nvSpPr>
                <p:cNvPr id="393" name="Прямоугольник 392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394" name="Прямоугольник 393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395" name="Прямоугольник 394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6998"/>
                  </a:schemeClr>
                </a:solidFill>
                <a:ln>
                  <a:noFill/>
                </a:ln>
              </p:spPr>
            </p:sp>
            <p:sp>
              <p:nvSpPr>
                <p:cNvPr id="396" name="Прямоугольник 395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397" name="Прямоугольник 396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98" name="Прямоугольник 397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</p:grpSp>
      <p:grpSp>
        <p:nvGrpSpPr>
          <p:cNvPr id="5" name="Группа 4"/>
          <p:cNvGrpSpPr/>
          <p:nvPr userDrawn="1"/>
        </p:nvGrpSpPr>
        <p:grpSpPr bwMode="auto">
          <a:xfrm>
            <a:off x="1" y="6597351"/>
            <a:ext cx="12191998" cy="290795"/>
            <a:chOff x="-22006" y="8796469"/>
            <a:chExt cx="6520455" cy="387727"/>
          </a:xfrm>
        </p:grpSpPr>
        <p:sp>
          <p:nvSpPr>
            <p:cNvPr id="464" name="Прямоугольник 463"/>
            <p:cNvSpPr/>
            <p:nvPr userDrawn="1"/>
          </p:nvSpPr>
          <p:spPr bwMode="auto">
            <a:xfrm>
              <a:off x="5345391" y="8799984"/>
              <a:ext cx="1152000" cy="38048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65" name="Прямоугольник 464"/>
            <p:cNvSpPr/>
            <p:nvPr userDrawn="1"/>
          </p:nvSpPr>
          <p:spPr bwMode="auto">
            <a:xfrm>
              <a:off x="5349327" y="8799984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2000"/>
              </a:schemeClr>
            </a:solidFill>
            <a:ln>
              <a:noFill/>
            </a:ln>
          </p:spPr>
        </p:sp>
        <p:sp>
          <p:nvSpPr>
            <p:cNvPr id="466" name="Прямоугольник 465"/>
            <p:cNvSpPr/>
            <p:nvPr userDrawn="1"/>
          </p:nvSpPr>
          <p:spPr bwMode="auto">
            <a:xfrm>
              <a:off x="5731505" y="8799984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67" name="Прямоугольник 466"/>
            <p:cNvSpPr/>
            <p:nvPr userDrawn="1"/>
          </p:nvSpPr>
          <p:spPr bwMode="auto">
            <a:xfrm>
              <a:off x="6114449" y="8799984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68" name="Прямоугольник 467"/>
            <p:cNvSpPr/>
            <p:nvPr userDrawn="1"/>
          </p:nvSpPr>
          <p:spPr bwMode="auto">
            <a:xfrm>
              <a:off x="4193391" y="8796469"/>
              <a:ext cx="1152000" cy="38048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</p:sp>
        <p:sp>
          <p:nvSpPr>
            <p:cNvPr id="469" name="Прямоугольник 468"/>
            <p:cNvSpPr/>
            <p:nvPr userDrawn="1"/>
          </p:nvSpPr>
          <p:spPr bwMode="auto">
            <a:xfrm>
              <a:off x="4197327" y="8796469"/>
              <a:ext cx="383999" cy="38399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22000"/>
              </a:schemeClr>
            </a:solidFill>
            <a:ln>
              <a:noFill/>
            </a:ln>
          </p:spPr>
        </p:sp>
        <p:sp>
          <p:nvSpPr>
            <p:cNvPr id="470" name="Прямоугольник 469"/>
            <p:cNvSpPr/>
            <p:nvPr userDrawn="1"/>
          </p:nvSpPr>
          <p:spPr bwMode="auto">
            <a:xfrm>
              <a:off x="4579506" y="8796469"/>
              <a:ext cx="383999" cy="38399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0"/>
              </a:schemeClr>
            </a:solidFill>
            <a:ln>
              <a:noFill/>
            </a:ln>
          </p:spPr>
        </p:sp>
        <p:sp>
          <p:nvSpPr>
            <p:cNvPr id="471" name="Прямоугольник 470"/>
            <p:cNvSpPr/>
            <p:nvPr userDrawn="1"/>
          </p:nvSpPr>
          <p:spPr bwMode="auto">
            <a:xfrm>
              <a:off x="4962449" y="8796469"/>
              <a:ext cx="383999" cy="38399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</p:sp>
        <p:sp>
          <p:nvSpPr>
            <p:cNvPr id="472" name="Прямоугольник 471"/>
            <p:cNvSpPr/>
            <p:nvPr userDrawn="1"/>
          </p:nvSpPr>
          <p:spPr bwMode="auto">
            <a:xfrm>
              <a:off x="3040334" y="8799984"/>
              <a:ext cx="1152000" cy="38048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73" name="Прямоугольник 472"/>
            <p:cNvSpPr/>
            <p:nvPr userDrawn="1"/>
          </p:nvSpPr>
          <p:spPr bwMode="auto">
            <a:xfrm>
              <a:off x="3044270" y="8799984"/>
              <a:ext cx="383999" cy="383999"/>
            </a:xfrm>
            <a:prstGeom prst="rect">
              <a:avLst/>
            </a:prstGeom>
            <a:solidFill>
              <a:schemeClr val="accent2">
                <a:lumMod val="75000"/>
                <a:alpha val="46000"/>
              </a:schemeClr>
            </a:solidFill>
            <a:ln>
              <a:noFill/>
            </a:ln>
          </p:spPr>
        </p:sp>
        <p:sp>
          <p:nvSpPr>
            <p:cNvPr id="474" name="Прямоугольник 473"/>
            <p:cNvSpPr/>
            <p:nvPr userDrawn="1"/>
          </p:nvSpPr>
          <p:spPr bwMode="auto">
            <a:xfrm>
              <a:off x="3426449" y="8799984"/>
              <a:ext cx="383999" cy="38399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noFill/>
            </a:ln>
          </p:spPr>
        </p:sp>
        <p:sp>
          <p:nvSpPr>
            <p:cNvPr id="475" name="Прямоугольник 474"/>
            <p:cNvSpPr/>
            <p:nvPr userDrawn="1"/>
          </p:nvSpPr>
          <p:spPr bwMode="auto">
            <a:xfrm>
              <a:off x="3809391" y="8799984"/>
              <a:ext cx="383999" cy="383999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76000"/>
              </a:schemeClr>
            </a:solidFill>
            <a:ln>
              <a:noFill/>
            </a:ln>
          </p:spPr>
        </p:sp>
        <p:sp>
          <p:nvSpPr>
            <p:cNvPr id="476" name="Прямоугольник 475"/>
            <p:cNvSpPr/>
            <p:nvPr userDrawn="1"/>
          </p:nvSpPr>
          <p:spPr bwMode="auto">
            <a:xfrm>
              <a:off x="1890803" y="8796469"/>
              <a:ext cx="1152000" cy="38048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</p:sp>
        <p:sp>
          <p:nvSpPr>
            <p:cNvPr id="477" name="Прямоугольник 476"/>
            <p:cNvSpPr/>
            <p:nvPr userDrawn="1"/>
          </p:nvSpPr>
          <p:spPr bwMode="auto">
            <a:xfrm>
              <a:off x="1894739" y="8796469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35000"/>
              </a:schemeClr>
            </a:solidFill>
            <a:ln>
              <a:noFill/>
            </a:ln>
          </p:spPr>
        </p:sp>
        <p:sp>
          <p:nvSpPr>
            <p:cNvPr id="478" name="Прямоугольник 477"/>
            <p:cNvSpPr/>
            <p:nvPr userDrawn="1"/>
          </p:nvSpPr>
          <p:spPr bwMode="auto">
            <a:xfrm>
              <a:off x="2276918" y="8796469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79" name="Прямоугольник 478"/>
            <p:cNvSpPr/>
            <p:nvPr userDrawn="1"/>
          </p:nvSpPr>
          <p:spPr bwMode="auto">
            <a:xfrm>
              <a:off x="2659861" y="8796469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80" name="Прямоугольник 479"/>
            <p:cNvSpPr/>
            <p:nvPr userDrawn="1"/>
          </p:nvSpPr>
          <p:spPr bwMode="auto">
            <a:xfrm>
              <a:off x="741989" y="8796469"/>
              <a:ext cx="1152000" cy="3839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81" name="Прямоугольник 480"/>
            <p:cNvSpPr/>
            <p:nvPr userDrawn="1"/>
          </p:nvSpPr>
          <p:spPr bwMode="auto">
            <a:xfrm>
              <a:off x="745925" y="8796469"/>
              <a:ext cx="383999" cy="383999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999"/>
              </a:schemeClr>
            </a:solidFill>
            <a:ln>
              <a:noFill/>
            </a:ln>
          </p:spPr>
        </p:sp>
        <p:sp>
          <p:nvSpPr>
            <p:cNvPr id="482" name="Прямоугольник 481"/>
            <p:cNvSpPr/>
            <p:nvPr userDrawn="1"/>
          </p:nvSpPr>
          <p:spPr bwMode="auto">
            <a:xfrm>
              <a:off x="1128103" y="8796469"/>
              <a:ext cx="383999" cy="383999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23000"/>
              </a:schemeClr>
            </a:solidFill>
            <a:ln>
              <a:noFill/>
            </a:ln>
          </p:spPr>
        </p:sp>
        <p:sp>
          <p:nvSpPr>
            <p:cNvPr id="483" name="Прямоугольник 482"/>
            <p:cNvSpPr/>
            <p:nvPr userDrawn="1"/>
          </p:nvSpPr>
          <p:spPr bwMode="auto">
            <a:xfrm>
              <a:off x="1511046" y="8796469"/>
              <a:ext cx="383999" cy="383999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26998"/>
              </a:schemeClr>
            </a:solidFill>
            <a:ln>
              <a:noFill/>
            </a:ln>
          </p:spPr>
        </p:sp>
        <p:sp>
          <p:nvSpPr>
            <p:cNvPr id="484" name="Прямоугольник 483"/>
            <p:cNvSpPr/>
            <p:nvPr userDrawn="1"/>
          </p:nvSpPr>
          <p:spPr bwMode="auto">
            <a:xfrm>
              <a:off x="-22006" y="8800197"/>
              <a:ext cx="770417" cy="3802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85" name="Прямоугольник 484"/>
            <p:cNvSpPr/>
            <p:nvPr userDrawn="1"/>
          </p:nvSpPr>
          <p:spPr bwMode="auto">
            <a:xfrm>
              <a:off x="-17473" y="8800197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86" name="Прямоугольник 485"/>
            <p:cNvSpPr/>
            <p:nvPr userDrawn="1"/>
          </p:nvSpPr>
          <p:spPr bwMode="auto">
            <a:xfrm>
              <a:off x="365469" y="8800197"/>
              <a:ext cx="383999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980729"/>
            <a:ext cx="2743200" cy="5040559"/>
          </a:xfrm>
        </p:spPr>
        <p:txBody>
          <a:bodyPr vert="eaVert"/>
          <a:lstStyle>
            <a:lvl1pPr>
              <a:defRPr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980727"/>
            <a:ext cx="8026399" cy="5040561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14"/>
          <p:cNvSpPr>
            <a:spLocks noGrp="1"/>
          </p:cNvSpPr>
          <p:nvPr>
            <p:ph type="dt" sz="half" idx="10"/>
          </p:nvPr>
        </p:nvSpPr>
        <p:spPr bwMode="auto">
          <a:xfrm>
            <a:off x="607261" y="6109507"/>
            <a:ext cx="2844798" cy="365125"/>
          </a:xfrm>
        </p:spPr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5" name="Нижний колонтитул 15"/>
          <p:cNvSpPr>
            <a:spLocks noGrp="1"/>
          </p:cNvSpPr>
          <p:nvPr>
            <p:ph type="ftr" sz="quarter" idx="11"/>
          </p:nvPr>
        </p:nvSpPr>
        <p:spPr bwMode="auto">
          <a:xfrm>
            <a:off x="7758885" y="6132835"/>
            <a:ext cx="3860799" cy="365125"/>
          </a:xfr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 bwMode="auto">
          <a:xfrm>
            <a:off x="5190395" y="6132835"/>
            <a:ext cx="952634" cy="365125"/>
          </a:xfrm>
        </p:spPr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391" y="980729"/>
            <a:ext cx="10945215" cy="1002034"/>
          </a:xfrm>
          <a:prstGeom prst="rect">
            <a:avLst/>
          </a:prstGeo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23391" y="2060847"/>
            <a:ext cx="10945215" cy="3960439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9" y="1423317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423317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41277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599" y="2052538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68" y="141277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68" y="2052538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847861" y="1196753"/>
            <a:ext cx="6816757" cy="482453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23393" y="1196753"/>
            <a:ext cx="4011084" cy="482453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/>
            </a:fld>
            <a:endParaRPr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797151"/>
            <a:ext cx="7315200" cy="576063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1196751"/>
            <a:ext cx="7315200" cy="35283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/>
              <a:t>Вставка рисунка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445223"/>
            <a:ext cx="7315200" cy="502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6" name="Прямоугольник 245"/>
          <p:cNvSpPr/>
          <p:nvPr userDrawn="1"/>
        </p:nvSpPr>
        <p:spPr bwMode="auto">
          <a:xfrm>
            <a:off x="759075" y="-8406"/>
            <a:ext cx="1144579" cy="86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51" name="Прямоугольник 350"/>
          <p:cNvSpPr/>
          <p:nvPr userDrawn="1"/>
        </p:nvSpPr>
        <p:spPr bwMode="auto">
          <a:xfrm>
            <a:off x="1" y="-5610"/>
            <a:ext cx="765453" cy="86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grpSp>
        <p:nvGrpSpPr>
          <p:cNvPr id="7" name="Group 6"/>
          <p:cNvGrpSpPr/>
          <p:nvPr userDrawn="1"/>
        </p:nvGrpSpPr>
        <p:grpSpPr bwMode="auto">
          <a:xfrm>
            <a:off x="2" y="-8405"/>
            <a:ext cx="12199158" cy="867598"/>
            <a:chOff x="1" y="-11207"/>
            <a:chExt cx="12199158" cy="1156798"/>
          </a:xfrm>
        </p:grpSpPr>
        <p:grpSp>
          <p:nvGrpSpPr>
            <p:cNvPr id="113" name="Группа 112"/>
            <p:cNvGrpSpPr/>
            <p:nvPr userDrawn="1"/>
          </p:nvGrpSpPr>
          <p:grpSpPr bwMode="auto">
            <a:xfrm>
              <a:off x="11052937" y="-6409"/>
              <a:ext cx="1146222" cy="1147201"/>
              <a:chOff x="8985289" y="2208431"/>
              <a:chExt cx="1153652" cy="1152000"/>
            </a:xfrm>
          </p:grpSpPr>
          <p:sp>
            <p:nvSpPr>
              <p:cNvPr id="6" name="Прямоугольник 5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5" name="Группа 4"/>
              <p:cNvGrpSpPr/>
              <p:nvPr userDrawn="1"/>
            </p:nvGrpSpPr>
            <p:grpSpPr bwMode="auto">
              <a:xfrm>
                <a:off x="8985289" y="2208431"/>
                <a:ext cx="1153652" cy="1152000"/>
                <a:chOff x="8985289" y="2208431"/>
                <a:chExt cx="1153652" cy="1152000"/>
              </a:xfrm>
            </p:grpSpPr>
            <p:sp>
              <p:nvSpPr>
                <p:cNvPr id="158" name="Прямоугольник 157"/>
                <p:cNvSpPr/>
                <p:nvPr userDrawn="1"/>
              </p:nvSpPr>
              <p:spPr bwMode="auto">
                <a:xfrm>
                  <a:off x="898528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59" name="Прямоугольник 158"/>
                <p:cNvSpPr/>
                <p:nvPr userDrawn="1"/>
              </p:nvSpPr>
              <p:spPr bwMode="auto">
                <a:xfrm>
                  <a:off x="9367467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160" name="Прямоугольник 159"/>
                <p:cNvSpPr/>
                <p:nvPr userDrawn="1"/>
              </p:nvSpPr>
              <p:spPr bwMode="auto">
                <a:xfrm>
                  <a:off x="9750410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61" name="Прямоугольник 160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62" name="Прямоугольник 161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3" name="Прямоугольник 162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164" name="Прямоугольник 163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165" name="Прямоугольник 164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6" name="Прямоугольник 165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191" name="Группа 190"/>
            <p:cNvGrpSpPr/>
            <p:nvPr userDrawn="1"/>
          </p:nvGrpSpPr>
          <p:grpSpPr bwMode="auto">
            <a:xfrm>
              <a:off x="9908949" y="-9923"/>
              <a:ext cx="1145630" cy="1152000"/>
              <a:chOff x="8985885" y="2208431"/>
              <a:chExt cx="1153056" cy="1152000"/>
            </a:xfrm>
          </p:grpSpPr>
          <p:sp>
            <p:nvSpPr>
              <p:cNvPr id="192" name="Прямоугольник 191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193" name="Группа 192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194" name="Прямоугольник 193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195" name="Прямоугольник 194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196" name="Прямоугольник 195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197" name="Прямоугольник 196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98" name="Прямоугольник 197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99" name="Прямоугольник 198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00" name="Прямоугольник 199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01" name="Прямоугольник 200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02" name="Прямоугольник 201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03" name="Группа 202"/>
            <p:cNvGrpSpPr/>
            <p:nvPr userDrawn="1"/>
          </p:nvGrpSpPr>
          <p:grpSpPr bwMode="auto">
            <a:xfrm>
              <a:off x="8763318" y="-6409"/>
              <a:ext cx="1149082" cy="1152000"/>
              <a:chOff x="8985885" y="2208431"/>
              <a:chExt cx="1156531" cy="1152000"/>
            </a:xfrm>
          </p:grpSpPr>
          <p:sp>
            <p:nvSpPr>
              <p:cNvPr id="204" name="Прямоугольник 203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05" name="Группа 204"/>
              <p:cNvGrpSpPr/>
              <p:nvPr userDrawn="1"/>
            </p:nvGrpSpPr>
            <p:grpSpPr bwMode="auto">
              <a:xfrm>
                <a:off x="8988763" y="2208431"/>
                <a:ext cx="1153652" cy="1152000"/>
                <a:chOff x="8988763" y="2208431"/>
                <a:chExt cx="1153652" cy="1152000"/>
              </a:xfrm>
            </p:grpSpPr>
            <p:sp>
              <p:nvSpPr>
                <p:cNvPr id="206" name="Прямоугольник 205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07" name="Прямоугольник 206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08" name="Прямоугольник 207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09" name="Прямоугольник 208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10" name="Прямоугольник 209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1" name="Прямоугольник 210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2" name="Прямоугольник 211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3" name="Прямоугольник 212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14" name="Прямоугольник 213"/>
                <p:cNvSpPr/>
                <p:nvPr userDrawn="1"/>
              </p:nvSpPr>
              <p:spPr bwMode="auto">
                <a:xfrm>
                  <a:off x="9758417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15" name="Группа 214"/>
            <p:cNvGrpSpPr/>
            <p:nvPr userDrawn="1"/>
          </p:nvGrpSpPr>
          <p:grpSpPr bwMode="auto">
            <a:xfrm>
              <a:off x="7621191" y="-9923"/>
              <a:ext cx="1145630" cy="1152000"/>
              <a:chOff x="8985885" y="2208431"/>
              <a:chExt cx="1153056" cy="1152000"/>
            </a:xfrm>
          </p:grpSpPr>
          <p:sp>
            <p:nvSpPr>
              <p:cNvPr id="216" name="Прямоугольник 215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17" name="Группа 216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218" name="Прямоугольник 217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9" name="Прямоугольник 218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20" name="Прямоугольник 219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21" name="Прямоугольник 220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22" name="Прямоугольник 221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23" name="Прямоугольник 222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24" name="Прямоугольник 223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25" name="Прямоугольник 224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226" name="Прямоугольник 225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27" name="Группа 226"/>
            <p:cNvGrpSpPr/>
            <p:nvPr userDrawn="1"/>
          </p:nvGrpSpPr>
          <p:grpSpPr bwMode="auto">
            <a:xfrm>
              <a:off x="6479777" y="-9923"/>
              <a:ext cx="1145630" cy="1152000"/>
              <a:chOff x="8985885" y="2208431"/>
              <a:chExt cx="1153056" cy="1152000"/>
            </a:xfrm>
          </p:grpSpPr>
          <p:sp>
            <p:nvSpPr>
              <p:cNvPr id="228" name="Прямоугольник 227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29" name="Группа 228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230" name="Прямоугольник 229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231" name="Прямоугольник 230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232" name="Прямоугольник 231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5999"/>
                  </a:schemeClr>
                </a:solidFill>
                <a:ln>
                  <a:noFill/>
                </a:ln>
              </p:spPr>
            </p:sp>
            <p:sp>
              <p:nvSpPr>
                <p:cNvPr id="233" name="Прямоугольник 232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234" name="Прямоугольник 233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235" name="Прямоугольник 234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6998"/>
                  </a:schemeClr>
                </a:solidFill>
                <a:ln>
                  <a:noFill/>
                </a:ln>
              </p:spPr>
            </p:sp>
            <p:sp>
              <p:nvSpPr>
                <p:cNvPr id="236" name="Прямоугольник 235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237" name="Прямоугольник 236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38" name="Прямоугольник 237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1" name="Группа 240"/>
            <p:cNvGrpSpPr/>
            <p:nvPr userDrawn="1"/>
          </p:nvGrpSpPr>
          <p:grpSpPr bwMode="auto">
            <a:xfrm>
              <a:off x="5332234" y="-7693"/>
              <a:ext cx="1146222" cy="1152000"/>
              <a:chOff x="8985289" y="2208431"/>
              <a:chExt cx="1153652" cy="1152000"/>
            </a:xfrm>
          </p:grpSpPr>
          <p:sp>
            <p:nvSpPr>
              <p:cNvPr id="290" name="Прямоугольник 289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291" name="Группа 290"/>
              <p:cNvGrpSpPr/>
              <p:nvPr userDrawn="1"/>
            </p:nvGrpSpPr>
            <p:grpSpPr bwMode="auto">
              <a:xfrm>
                <a:off x="8985289" y="2208431"/>
                <a:ext cx="1153652" cy="1152000"/>
                <a:chOff x="8985289" y="2208431"/>
                <a:chExt cx="1153652" cy="1152000"/>
              </a:xfrm>
            </p:grpSpPr>
            <p:sp>
              <p:nvSpPr>
                <p:cNvPr id="292" name="Прямоугольник 291"/>
                <p:cNvSpPr/>
                <p:nvPr userDrawn="1"/>
              </p:nvSpPr>
              <p:spPr bwMode="auto">
                <a:xfrm>
                  <a:off x="898528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3" name="Прямоугольник 292"/>
                <p:cNvSpPr/>
                <p:nvPr userDrawn="1"/>
              </p:nvSpPr>
              <p:spPr bwMode="auto">
                <a:xfrm>
                  <a:off x="9367467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294" name="Прямоугольник 293"/>
                <p:cNvSpPr/>
                <p:nvPr userDrawn="1"/>
              </p:nvSpPr>
              <p:spPr bwMode="auto">
                <a:xfrm>
                  <a:off x="9750410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5" name="Прямоугольник 294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96" name="Прямоугольник 295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97" name="Прямоугольник 296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98" name="Прямоугольник 297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99" name="Прямоугольник 298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00" name="Прямоугольник 299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2" name="Группа 241"/>
            <p:cNvGrpSpPr/>
            <p:nvPr userDrawn="1"/>
          </p:nvGrpSpPr>
          <p:grpSpPr bwMode="auto">
            <a:xfrm>
              <a:off x="4188246" y="-11207"/>
              <a:ext cx="1145630" cy="1152000"/>
              <a:chOff x="8985885" y="2208431"/>
              <a:chExt cx="1153056" cy="1152000"/>
            </a:xfrm>
          </p:grpSpPr>
          <p:sp>
            <p:nvSpPr>
              <p:cNvPr id="279" name="Прямоугольник 278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280" name="Группа 279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281" name="Прямоугольник 280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2" name="Прямоугольник 281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283" name="Прямоугольник 282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84" name="Прямоугольник 283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85" name="Прямоугольник 284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86" name="Прямоугольник 285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87" name="Прямоугольник 286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8" name="Прямоугольник 287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89" name="Прямоугольник 288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3" name="Группа 242"/>
            <p:cNvGrpSpPr/>
            <p:nvPr userDrawn="1"/>
          </p:nvGrpSpPr>
          <p:grpSpPr bwMode="auto">
            <a:xfrm>
              <a:off x="3042615" y="-7693"/>
              <a:ext cx="1149082" cy="1152000"/>
              <a:chOff x="8985885" y="2208431"/>
              <a:chExt cx="1156531" cy="1152000"/>
            </a:xfrm>
          </p:grpSpPr>
          <p:sp>
            <p:nvSpPr>
              <p:cNvPr id="268" name="Прямоугольник 267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69" name="Группа 268"/>
              <p:cNvGrpSpPr/>
              <p:nvPr userDrawn="1"/>
            </p:nvGrpSpPr>
            <p:grpSpPr bwMode="auto">
              <a:xfrm>
                <a:off x="8988763" y="2208431"/>
                <a:ext cx="1153652" cy="1152000"/>
                <a:chOff x="8988763" y="2208431"/>
                <a:chExt cx="1153652" cy="1152000"/>
              </a:xfrm>
            </p:grpSpPr>
            <p:sp>
              <p:nvSpPr>
                <p:cNvPr id="270" name="Прямоугольник 269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71" name="Прямоугольник 270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72" name="Прямоугольник 271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73" name="Прямоугольник 272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74" name="Прямоугольник 273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5" name="Прямоугольник 274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76" name="Прямоугольник 275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7" name="Прямоугольник 276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78" name="Прямоугольник 277"/>
                <p:cNvSpPr/>
                <p:nvPr userDrawn="1"/>
              </p:nvSpPr>
              <p:spPr bwMode="auto">
                <a:xfrm>
                  <a:off x="9758417" y="2976431"/>
                  <a:ext cx="383999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4" name="Группа 243"/>
            <p:cNvGrpSpPr/>
            <p:nvPr userDrawn="1"/>
          </p:nvGrpSpPr>
          <p:grpSpPr bwMode="auto">
            <a:xfrm>
              <a:off x="1900489" y="-11207"/>
              <a:ext cx="1145630" cy="1152000"/>
              <a:chOff x="8985885" y="2208431"/>
              <a:chExt cx="1153056" cy="1152000"/>
            </a:xfrm>
          </p:grpSpPr>
          <p:sp>
            <p:nvSpPr>
              <p:cNvPr id="257" name="Прямоугольник 256"/>
              <p:cNvSpPr/>
              <p:nvPr userDrawn="1"/>
            </p:nvSpPr>
            <p:spPr bwMode="auto">
              <a:xfrm>
                <a:off x="8985885" y="2208431"/>
                <a:ext cx="1152000" cy="115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58" name="Группа 257"/>
              <p:cNvGrpSpPr/>
              <p:nvPr userDrawn="1"/>
            </p:nvGrpSpPr>
            <p:grpSpPr bwMode="auto">
              <a:xfrm>
                <a:off x="8988763" y="2208431"/>
                <a:ext cx="1150178" cy="1152000"/>
                <a:chOff x="8988763" y="2208431"/>
                <a:chExt cx="1150178" cy="1152000"/>
              </a:xfrm>
            </p:grpSpPr>
            <p:sp>
              <p:nvSpPr>
                <p:cNvPr id="259" name="Прямоугольник 258"/>
                <p:cNvSpPr/>
                <p:nvPr userDrawn="1"/>
              </p:nvSpPr>
              <p:spPr bwMode="auto">
                <a:xfrm>
                  <a:off x="8989821" y="2592432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60" name="Прямоугольник 259"/>
                <p:cNvSpPr/>
                <p:nvPr userDrawn="1"/>
              </p:nvSpPr>
              <p:spPr bwMode="auto">
                <a:xfrm>
                  <a:off x="9371999" y="2592432"/>
                  <a:ext cx="383999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61" name="Прямоугольник 260"/>
                <p:cNvSpPr/>
                <p:nvPr userDrawn="1"/>
              </p:nvSpPr>
              <p:spPr bwMode="auto">
                <a:xfrm>
                  <a:off x="9754942" y="2592432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62" name="Прямоугольник 261"/>
                <p:cNvSpPr/>
                <p:nvPr userDrawn="1"/>
              </p:nvSpPr>
              <p:spPr bwMode="auto">
                <a:xfrm>
                  <a:off x="8989821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63" name="Прямоугольник 262"/>
                <p:cNvSpPr/>
                <p:nvPr userDrawn="1"/>
              </p:nvSpPr>
              <p:spPr bwMode="auto">
                <a:xfrm>
                  <a:off x="9371999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64" name="Прямоугольник 263"/>
                <p:cNvSpPr/>
                <p:nvPr userDrawn="1"/>
              </p:nvSpPr>
              <p:spPr bwMode="auto">
                <a:xfrm>
                  <a:off x="9754942" y="2208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65" name="Прямоугольник 264"/>
                <p:cNvSpPr/>
                <p:nvPr userDrawn="1"/>
              </p:nvSpPr>
              <p:spPr bwMode="auto">
                <a:xfrm>
                  <a:off x="8988763" y="2976431"/>
                  <a:ext cx="383999" cy="3839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66" name="Прямоугольник 265"/>
                <p:cNvSpPr/>
                <p:nvPr userDrawn="1"/>
              </p:nvSpPr>
              <p:spPr bwMode="auto">
                <a:xfrm>
                  <a:off x="9370942" y="2976431"/>
                  <a:ext cx="383999" cy="38399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267" name="Прямоугольник 266"/>
                <p:cNvSpPr/>
                <p:nvPr userDrawn="1"/>
              </p:nvSpPr>
              <p:spPr bwMode="auto">
                <a:xfrm>
                  <a:off x="9753885" y="2976431"/>
                  <a:ext cx="383999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4" name="Group 3"/>
            <p:cNvGrpSpPr/>
            <p:nvPr userDrawn="1"/>
          </p:nvGrpSpPr>
          <p:grpSpPr bwMode="auto">
            <a:xfrm>
              <a:off x="762985" y="-11207"/>
              <a:ext cx="1141719" cy="1156798"/>
              <a:chOff x="762985" y="-11207"/>
              <a:chExt cx="1141719" cy="1156798"/>
            </a:xfrm>
          </p:grpSpPr>
          <p:sp>
            <p:nvSpPr>
              <p:cNvPr id="248" name="Прямоугольник 247"/>
              <p:cNvSpPr/>
              <p:nvPr userDrawn="1"/>
            </p:nvSpPr>
            <p:spPr bwMode="auto">
              <a:xfrm>
                <a:off x="762985" y="372791"/>
                <a:ext cx="381526" cy="3839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48000"/>
                </a:schemeClr>
              </a:solidFill>
              <a:ln>
                <a:noFill/>
              </a:ln>
            </p:spPr>
          </p:sp>
          <p:sp>
            <p:nvSpPr>
              <p:cNvPr id="249" name="Прямоугольник 248"/>
              <p:cNvSpPr/>
              <p:nvPr userDrawn="1"/>
            </p:nvSpPr>
            <p:spPr bwMode="auto">
              <a:xfrm>
                <a:off x="1142702" y="372791"/>
                <a:ext cx="381526" cy="3839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29000"/>
                </a:schemeClr>
              </a:solidFill>
              <a:ln>
                <a:noFill/>
              </a:ln>
            </p:spPr>
          </p:sp>
          <p:sp>
            <p:nvSpPr>
              <p:cNvPr id="250" name="Прямоугольник 249"/>
              <p:cNvSpPr/>
              <p:nvPr userDrawn="1"/>
            </p:nvSpPr>
            <p:spPr bwMode="auto">
              <a:xfrm>
                <a:off x="1523178" y="372791"/>
                <a:ext cx="381526" cy="383999"/>
              </a:xfrm>
              <a:prstGeom prst="rect">
                <a:avLst/>
              </a:prstGeom>
              <a:solidFill>
                <a:schemeClr val="accent2">
                  <a:lumMod val="75000"/>
                  <a:alpha val="15999"/>
                </a:schemeClr>
              </a:solidFill>
              <a:ln>
                <a:noFill/>
              </a:ln>
            </p:spPr>
          </p:sp>
          <p:sp>
            <p:nvSpPr>
              <p:cNvPr id="251" name="Прямоугольник 250"/>
              <p:cNvSpPr/>
              <p:nvPr userDrawn="1"/>
            </p:nvSpPr>
            <p:spPr bwMode="auto">
              <a:xfrm>
                <a:off x="762985" y="-11207"/>
                <a:ext cx="381526" cy="38399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3999"/>
                </a:schemeClr>
              </a:solidFill>
              <a:ln>
                <a:noFill/>
              </a:ln>
            </p:spPr>
          </p:sp>
          <p:sp>
            <p:nvSpPr>
              <p:cNvPr id="252" name="Прямоугольник 251"/>
              <p:cNvSpPr/>
              <p:nvPr userDrawn="1"/>
            </p:nvSpPr>
            <p:spPr bwMode="auto">
              <a:xfrm>
                <a:off x="1142702" y="-11207"/>
                <a:ext cx="381526" cy="38399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</p:sp>
          <p:sp>
            <p:nvSpPr>
              <p:cNvPr id="253" name="Прямоугольник 252"/>
              <p:cNvSpPr/>
              <p:nvPr userDrawn="1"/>
            </p:nvSpPr>
            <p:spPr bwMode="auto">
              <a:xfrm>
                <a:off x="1523178" y="-11207"/>
                <a:ext cx="381526" cy="38399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  <a:alpha val="26998"/>
                </a:schemeClr>
              </a:solidFill>
              <a:ln>
                <a:noFill/>
              </a:ln>
            </p:spPr>
          </p:sp>
          <p:sp>
            <p:nvSpPr>
              <p:cNvPr id="254" name="Прямоугольник 253"/>
              <p:cNvSpPr/>
              <p:nvPr userDrawn="1"/>
            </p:nvSpPr>
            <p:spPr bwMode="auto">
              <a:xfrm>
                <a:off x="765835" y="761590"/>
                <a:ext cx="381526" cy="383999"/>
              </a:xfrm>
              <a:prstGeom prst="rect">
                <a:avLst/>
              </a:prstGeom>
              <a:solidFill>
                <a:schemeClr val="accent2">
                  <a:lumMod val="75000"/>
                  <a:alpha val="65000"/>
                </a:schemeClr>
              </a:solidFill>
              <a:ln>
                <a:noFill/>
              </a:ln>
            </p:spPr>
          </p:sp>
          <p:sp>
            <p:nvSpPr>
              <p:cNvPr id="255" name="Прямоугольник 254"/>
              <p:cNvSpPr/>
              <p:nvPr userDrawn="1"/>
            </p:nvSpPr>
            <p:spPr bwMode="auto">
              <a:xfrm>
                <a:off x="1141651" y="756792"/>
                <a:ext cx="381526" cy="383999"/>
              </a:xfrm>
              <a:prstGeom prst="rect">
                <a:avLst/>
              </a:prstGeom>
              <a:solidFill>
                <a:schemeClr val="accent2">
                  <a:alpha val="0"/>
                </a:schemeClr>
              </a:solidFill>
              <a:ln>
                <a:noFill/>
              </a:ln>
            </p:spPr>
          </p:sp>
          <p:sp>
            <p:nvSpPr>
              <p:cNvPr id="256" name="Прямоугольник 255"/>
              <p:cNvSpPr/>
              <p:nvPr userDrawn="1"/>
            </p:nvSpPr>
            <p:spPr bwMode="auto">
              <a:xfrm>
                <a:off x="1522127" y="756792"/>
                <a:ext cx="381526" cy="383999"/>
              </a:xfrm>
              <a:prstGeom prst="rect">
                <a:avLst/>
              </a:prstGeom>
              <a:solidFill>
                <a:schemeClr val="accent6">
                  <a:lumMod val="75000"/>
                  <a:alpha val="57000"/>
                </a:schemeClr>
              </a:solidFill>
              <a:ln>
                <a:noFill/>
              </a:ln>
            </p:spPr>
          </p:sp>
        </p:grpSp>
        <p:grpSp>
          <p:nvGrpSpPr>
            <p:cNvPr id="352" name="Группа 351"/>
            <p:cNvGrpSpPr/>
            <p:nvPr userDrawn="1"/>
          </p:nvGrpSpPr>
          <p:grpSpPr bwMode="auto">
            <a:xfrm>
              <a:off x="1" y="-7479"/>
              <a:ext cx="766505" cy="1148271"/>
              <a:chOff x="9367467" y="2208431"/>
              <a:chExt cx="771474" cy="1152000"/>
            </a:xfrm>
          </p:grpSpPr>
          <p:sp>
            <p:nvSpPr>
              <p:cNvPr id="354" name="Прямоугольник 353"/>
              <p:cNvSpPr/>
              <p:nvPr userDrawn="1"/>
            </p:nvSpPr>
            <p:spPr bwMode="auto">
              <a:xfrm>
                <a:off x="9367467" y="2592432"/>
                <a:ext cx="383999" cy="38399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</p:sp>
          <p:sp>
            <p:nvSpPr>
              <p:cNvPr id="355" name="Прямоугольник 354"/>
              <p:cNvSpPr/>
              <p:nvPr userDrawn="1"/>
            </p:nvSpPr>
            <p:spPr bwMode="auto">
              <a:xfrm>
                <a:off x="9750410" y="2592432"/>
                <a:ext cx="383999" cy="3839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45000"/>
                </a:schemeClr>
              </a:solidFill>
              <a:ln>
                <a:noFill/>
              </a:ln>
            </p:spPr>
          </p:sp>
          <p:sp>
            <p:nvSpPr>
              <p:cNvPr id="357" name="Прямоугольник 356"/>
              <p:cNvSpPr/>
              <p:nvPr userDrawn="1"/>
            </p:nvSpPr>
            <p:spPr bwMode="auto">
              <a:xfrm>
                <a:off x="9371999" y="2208431"/>
                <a:ext cx="383999" cy="38399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58" name="Прямоугольник 357"/>
              <p:cNvSpPr/>
              <p:nvPr userDrawn="1"/>
            </p:nvSpPr>
            <p:spPr bwMode="auto">
              <a:xfrm>
                <a:off x="9754942" y="2208431"/>
                <a:ext cx="383999" cy="38399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50000"/>
                </a:schemeClr>
              </a:solidFill>
              <a:ln>
                <a:noFill/>
              </a:ln>
            </p:spPr>
          </p:sp>
          <p:sp>
            <p:nvSpPr>
              <p:cNvPr id="360" name="Прямоугольник 359"/>
              <p:cNvSpPr/>
              <p:nvPr userDrawn="1"/>
            </p:nvSpPr>
            <p:spPr bwMode="auto">
              <a:xfrm>
                <a:off x="9370942" y="2976431"/>
                <a:ext cx="383999" cy="383999"/>
              </a:xfrm>
              <a:prstGeom prst="rect">
                <a:avLst/>
              </a:prstGeom>
              <a:solidFill>
                <a:schemeClr val="tx2">
                  <a:lumMod val="75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61" name="Прямоугольник 360"/>
              <p:cNvSpPr/>
              <p:nvPr userDrawn="1"/>
            </p:nvSpPr>
            <p:spPr bwMode="auto">
              <a:xfrm>
                <a:off x="9753885" y="2976431"/>
                <a:ext cx="383999" cy="383999"/>
              </a:xfrm>
              <a:prstGeom prst="rect">
                <a:avLst/>
              </a:prstGeom>
              <a:solidFill>
                <a:schemeClr val="tx2">
                  <a:lumMod val="75000"/>
                  <a:alpha val="20000"/>
                </a:schemeClr>
              </a:solidFill>
              <a:ln>
                <a:noFill/>
              </a:ln>
            </p:spPr>
          </p:sp>
        </p:grpSp>
      </p:grpSp>
      <p:sp>
        <p:nvSpPr>
          <p:cNvPr id="483" name="Прямоугольник 482"/>
          <p:cNvSpPr/>
          <p:nvPr userDrawn="1"/>
        </p:nvSpPr>
        <p:spPr bwMode="auto">
          <a:xfrm>
            <a:off x="11049447" y="6600570"/>
            <a:ext cx="1144157" cy="255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88" name="Прямоугольник 487"/>
          <p:cNvSpPr/>
          <p:nvPr userDrawn="1"/>
        </p:nvSpPr>
        <p:spPr bwMode="auto">
          <a:xfrm>
            <a:off x="11053358" y="6594997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89" name="Прямоугольник 488"/>
          <p:cNvSpPr/>
          <p:nvPr userDrawn="1"/>
        </p:nvSpPr>
        <p:spPr bwMode="auto">
          <a:xfrm>
            <a:off x="11432934" y="6600570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90" name="Прямоугольник 489"/>
          <p:cNvSpPr/>
          <p:nvPr userDrawn="1"/>
        </p:nvSpPr>
        <p:spPr bwMode="auto">
          <a:xfrm>
            <a:off x="11813271" y="6600570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72" name="Прямоугольник 471"/>
          <p:cNvSpPr/>
          <p:nvPr userDrawn="1"/>
        </p:nvSpPr>
        <p:spPr bwMode="auto">
          <a:xfrm>
            <a:off x="9905290" y="6598214"/>
            <a:ext cx="1144157" cy="2550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77" name="Прямоугольник 476"/>
          <p:cNvSpPr/>
          <p:nvPr userDrawn="1"/>
        </p:nvSpPr>
        <p:spPr bwMode="auto">
          <a:xfrm>
            <a:off x="9909199" y="6598214"/>
            <a:ext cx="381384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78" name="Прямоугольник 477"/>
          <p:cNvSpPr/>
          <p:nvPr userDrawn="1"/>
        </p:nvSpPr>
        <p:spPr bwMode="auto">
          <a:xfrm>
            <a:off x="10289537" y="6681515"/>
            <a:ext cx="381384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79" name="Прямоугольник 478"/>
          <p:cNvSpPr/>
          <p:nvPr userDrawn="1"/>
        </p:nvSpPr>
        <p:spPr bwMode="auto">
          <a:xfrm>
            <a:off x="10669114" y="6598214"/>
            <a:ext cx="381384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61" name="Прямоугольник 460"/>
          <p:cNvSpPr/>
          <p:nvPr userDrawn="1"/>
        </p:nvSpPr>
        <p:spPr bwMode="auto">
          <a:xfrm>
            <a:off x="8760083" y="6600570"/>
            <a:ext cx="1144157" cy="25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66" name="Прямоугольник 465"/>
          <p:cNvSpPr/>
          <p:nvPr userDrawn="1"/>
        </p:nvSpPr>
        <p:spPr bwMode="auto">
          <a:xfrm>
            <a:off x="8763994" y="6594997"/>
            <a:ext cx="381384" cy="257430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67" name="Прямоугольник 466"/>
          <p:cNvSpPr/>
          <p:nvPr userDrawn="1"/>
        </p:nvSpPr>
        <p:spPr bwMode="auto">
          <a:xfrm>
            <a:off x="9150709" y="6594997"/>
            <a:ext cx="381384" cy="257430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68" name="Прямоугольник 467"/>
          <p:cNvSpPr/>
          <p:nvPr userDrawn="1"/>
        </p:nvSpPr>
        <p:spPr bwMode="auto">
          <a:xfrm>
            <a:off x="9521437" y="6597036"/>
            <a:ext cx="381384" cy="257430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450" name="Прямоугольник 449"/>
          <p:cNvSpPr/>
          <p:nvPr userDrawn="1"/>
        </p:nvSpPr>
        <p:spPr bwMode="auto">
          <a:xfrm>
            <a:off x="7618378" y="6598214"/>
            <a:ext cx="1144157" cy="2550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455" name="Прямоугольник 454"/>
          <p:cNvSpPr/>
          <p:nvPr userDrawn="1"/>
        </p:nvSpPr>
        <p:spPr bwMode="auto">
          <a:xfrm>
            <a:off x="7622289" y="6598214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456" name="Прямоугольник 455"/>
          <p:cNvSpPr/>
          <p:nvPr userDrawn="1"/>
        </p:nvSpPr>
        <p:spPr bwMode="auto">
          <a:xfrm>
            <a:off x="8001866" y="6598214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57" name="Прямоугольник 456"/>
          <p:cNvSpPr/>
          <p:nvPr userDrawn="1"/>
        </p:nvSpPr>
        <p:spPr bwMode="auto">
          <a:xfrm>
            <a:off x="8382201" y="6598214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39" name="Прямоугольник 438"/>
          <p:cNvSpPr/>
          <p:nvPr userDrawn="1"/>
        </p:nvSpPr>
        <p:spPr bwMode="auto">
          <a:xfrm>
            <a:off x="6477385" y="6598214"/>
            <a:ext cx="1144157" cy="25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44" name="Прямоугольник 443"/>
          <p:cNvSpPr/>
          <p:nvPr userDrawn="1"/>
        </p:nvSpPr>
        <p:spPr bwMode="auto">
          <a:xfrm>
            <a:off x="6481296" y="6598214"/>
            <a:ext cx="381384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3999"/>
            </a:schemeClr>
          </a:solidFill>
          <a:ln>
            <a:noFill/>
          </a:ln>
        </p:spPr>
      </p:sp>
      <p:sp>
        <p:nvSpPr>
          <p:cNvPr id="445" name="Прямоугольник 444"/>
          <p:cNvSpPr/>
          <p:nvPr userDrawn="1"/>
        </p:nvSpPr>
        <p:spPr bwMode="auto">
          <a:xfrm>
            <a:off x="6860871" y="6598214"/>
            <a:ext cx="381384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446" name="Прямоугольник 445"/>
          <p:cNvSpPr/>
          <p:nvPr userDrawn="1"/>
        </p:nvSpPr>
        <p:spPr bwMode="auto">
          <a:xfrm>
            <a:off x="7241207" y="6598214"/>
            <a:ext cx="381384" cy="257430"/>
          </a:xfrm>
          <a:prstGeom prst="rect">
            <a:avLst/>
          </a:prstGeom>
          <a:solidFill>
            <a:schemeClr val="accent4">
              <a:lumMod val="20000"/>
              <a:lumOff val="80000"/>
              <a:alpha val="26998"/>
            </a:schemeClr>
          </a:solidFill>
          <a:ln>
            <a:noFill/>
          </a:ln>
        </p:spPr>
      </p:sp>
      <p:sp>
        <p:nvSpPr>
          <p:cNvPr id="423" name="Прямоугольник 422"/>
          <p:cNvSpPr/>
          <p:nvPr userDrawn="1"/>
        </p:nvSpPr>
        <p:spPr bwMode="auto">
          <a:xfrm>
            <a:off x="5330856" y="6599709"/>
            <a:ext cx="1144157" cy="255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28" name="Прямоугольник 427"/>
          <p:cNvSpPr/>
          <p:nvPr userDrawn="1"/>
        </p:nvSpPr>
        <p:spPr bwMode="auto">
          <a:xfrm>
            <a:off x="5334768" y="6599709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29" name="Прямоугольник 428"/>
          <p:cNvSpPr/>
          <p:nvPr userDrawn="1"/>
        </p:nvSpPr>
        <p:spPr bwMode="auto">
          <a:xfrm>
            <a:off x="5714343" y="6599709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30" name="Прямоугольник 429"/>
          <p:cNvSpPr/>
          <p:nvPr userDrawn="1"/>
        </p:nvSpPr>
        <p:spPr bwMode="auto">
          <a:xfrm>
            <a:off x="6094679" y="6599709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12" name="Прямоугольник 411"/>
          <p:cNvSpPr/>
          <p:nvPr userDrawn="1"/>
        </p:nvSpPr>
        <p:spPr bwMode="auto">
          <a:xfrm>
            <a:off x="4186699" y="6597353"/>
            <a:ext cx="1144157" cy="2550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17" name="Прямоугольник 416"/>
          <p:cNvSpPr/>
          <p:nvPr userDrawn="1"/>
        </p:nvSpPr>
        <p:spPr bwMode="auto">
          <a:xfrm>
            <a:off x="4190610" y="6597353"/>
            <a:ext cx="381384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18" name="Прямоугольник 417"/>
          <p:cNvSpPr/>
          <p:nvPr userDrawn="1"/>
        </p:nvSpPr>
        <p:spPr bwMode="auto">
          <a:xfrm>
            <a:off x="4570186" y="6597353"/>
            <a:ext cx="381384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19" name="Прямоугольник 418"/>
          <p:cNvSpPr/>
          <p:nvPr userDrawn="1"/>
        </p:nvSpPr>
        <p:spPr bwMode="auto">
          <a:xfrm>
            <a:off x="4950522" y="6597353"/>
            <a:ext cx="381384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01" name="Прямоугольник 400"/>
          <p:cNvSpPr/>
          <p:nvPr userDrawn="1"/>
        </p:nvSpPr>
        <p:spPr bwMode="auto">
          <a:xfrm>
            <a:off x="3041491" y="6599709"/>
            <a:ext cx="1144157" cy="25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06" name="Прямоугольник 405"/>
          <p:cNvSpPr/>
          <p:nvPr userDrawn="1"/>
        </p:nvSpPr>
        <p:spPr bwMode="auto">
          <a:xfrm>
            <a:off x="3045402" y="6599709"/>
            <a:ext cx="381384" cy="257430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07" name="Прямоугольник 406"/>
          <p:cNvSpPr/>
          <p:nvPr userDrawn="1"/>
        </p:nvSpPr>
        <p:spPr bwMode="auto">
          <a:xfrm>
            <a:off x="3424979" y="6599709"/>
            <a:ext cx="381384" cy="257430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08" name="Прямоугольник 407"/>
          <p:cNvSpPr/>
          <p:nvPr userDrawn="1"/>
        </p:nvSpPr>
        <p:spPr bwMode="auto">
          <a:xfrm>
            <a:off x="3805314" y="6599709"/>
            <a:ext cx="381384" cy="257430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390" name="Прямоугольник 389"/>
          <p:cNvSpPr/>
          <p:nvPr userDrawn="1"/>
        </p:nvSpPr>
        <p:spPr bwMode="auto">
          <a:xfrm>
            <a:off x="1899786" y="6597353"/>
            <a:ext cx="1144157" cy="2550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395" name="Прямоугольник 394"/>
          <p:cNvSpPr/>
          <p:nvPr userDrawn="1"/>
        </p:nvSpPr>
        <p:spPr bwMode="auto">
          <a:xfrm>
            <a:off x="1903697" y="6597353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396" name="Прямоугольник 395"/>
          <p:cNvSpPr/>
          <p:nvPr userDrawn="1"/>
        </p:nvSpPr>
        <p:spPr bwMode="auto">
          <a:xfrm>
            <a:off x="2283274" y="6597353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97" name="Прямоугольник 396"/>
          <p:cNvSpPr/>
          <p:nvPr userDrawn="1"/>
        </p:nvSpPr>
        <p:spPr bwMode="auto">
          <a:xfrm>
            <a:off x="2663610" y="6597353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79" name="Прямоугольник 378"/>
          <p:cNvSpPr/>
          <p:nvPr userDrawn="1"/>
        </p:nvSpPr>
        <p:spPr bwMode="auto">
          <a:xfrm>
            <a:off x="758793" y="6597353"/>
            <a:ext cx="1144157" cy="25743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84" name="Прямоугольник 383"/>
          <p:cNvSpPr/>
          <p:nvPr userDrawn="1"/>
        </p:nvSpPr>
        <p:spPr bwMode="auto">
          <a:xfrm>
            <a:off x="762703" y="6597353"/>
            <a:ext cx="381384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3999"/>
            </a:schemeClr>
          </a:solidFill>
          <a:ln>
            <a:noFill/>
          </a:ln>
        </p:spPr>
      </p:sp>
      <p:sp>
        <p:nvSpPr>
          <p:cNvPr id="385" name="Прямоугольник 384"/>
          <p:cNvSpPr/>
          <p:nvPr userDrawn="1"/>
        </p:nvSpPr>
        <p:spPr bwMode="auto">
          <a:xfrm>
            <a:off x="1142281" y="6597353"/>
            <a:ext cx="381384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386" name="Прямоугольник 385"/>
          <p:cNvSpPr/>
          <p:nvPr userDrawn="1"/>
        </p:nvSpPr>
        <p:spPr bwMode="auto">
          <a:xfrm>
            <a:off x="1522615" y="6597353"/>
            <a:ext cx="381384" cy="257430"/>
          </a:xfrm>
          <a:prstGeom prst="rect">
            <a:avLst/>
          </a:prstGeom>
          <a:solidFill>
            <a:schemeClr val="accent4">
              <a:lumMod val="20000"/>
              <a:lumOff val="80000"/>
              <a:alpha val="26998"/>
            </a:schemeClr>
          </a:solidFill>
          <a:ln>
            <a:noFill/>
          </a:ln>
        </p:spPr>
      </p:sp>
      <p:sp>
        <p:nvSpPr>
          <p:cNvPr id="366" name="Прямоугольник 365"/>
          <p:cNvSpPr/>
          <p:nvPr userDrawn="1"/>
        </p:nvSpPr>
        <p:spPr bwMode="auto">
          <a:xfrm>
            <a:off x="-1" y="6599851"/>
            <a:ext cx="765171" cy="2549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370" name="Прямоугольник 369"/>
          <p:cNvSpPr/>
          <p:nvPr userDrawn="1"/>
        </p:nvSpPr>
        <p:spPr bwMode="auto">
          <a:xfrm>
            <a:off x="4502" y="6599853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71" name="Прямоугольник 370"/>
          <p:cNvSpPr/>
          <p:nvPr userDrawn="1"/>
        </p:nvSpPr>
        <p:spPr bwMode="auto">
          <a:xfrm>
            <a:off x="384838" y="6599853"/>
            <a:ext cx="381384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609599" y="1340767"/>
            <a:ext cx="10972800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2676487" y="220639"/>
            <a:ext cx="6750077" cy="856127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154" name="Номер слайда 5"/>
          <p:cNvSpPr>
            <a:spLocks noGrp="1"/>
          </p:cNvSpPr>
          <p:nvPr userDrawn="1">
            <p:ph type="sldNum" sz="quarter" idx="4"/>
          </p:nvPr>
        </p:nvSpPr>
        <p:spPr bwMode="auto">
          <a:xfrm>
            <a:off x="5190395" y="6132835"/>
            <a:ext cx="952634" cy="36512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1974DF9-AD47-4691-BA21-BBFCE3637A9A}" type="slidenum">
              <a:rPr/>
              <a:t/>
            </a:fld>
            <a:endParaRPr/>
          </a:p>
        </p:txBody>
      </p:sp>
      <p:sp>
        <p:nvSpPr>
          <p:cNvPr id="151" name="Дата 3"/>
          <p:cNvSpPr>
            <a:spLocks noGrp="1"/>
          </p:cNvSpPr>
          <p:nvPr userDrawn="1">
            <p:ph type="dt" sz="half" idx="2"/>
          </p:nvPr>
        </p:nvSpPr>
        <p:spPr bwMode="auto">
          <a:xfrm>
            <a:off x="607261" y="6109507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/>
              <a:t/>
            </a:fld>
            <a:endParaRPr/>
          </a:p>
        </p:txBody>
      </p:sp>
      <p:sp>
        <p:nvSpPr>
          <p:cNvPr id="152" name="Нижний колонтитул 4"/>
          <p:cNvSpPr>
            <a:spLocks noGrp="1"/>
          </p:cNvSpPr>
          <p:nvPr userDrawn="1">
            <p:ph type="ftr" sz="quarter" idx="3"/>
          </p:nvPr>
        </p:nvSpPr>
        <p:spPr bwMode="auto">
          <a:xfrm>
            <a:off x="7758885" y="6132835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3200" b="1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 /><Relationship Id="rId3" Type="http://schemas.microsoft.com/office/2007/relationships/diagramDrawing" Target="../diagrams/drawing1.xml" /><Relationship Id="rId4" Type="http://schemas.openxmlformats.org/officeDocument/2006/relationships/diagramColors" Target="../diagrams/colors1.xml" /><Relationship Id="rId5" Type="http://schemas.openxmlformats.org/officeDocument/2006/relationships/diagramLayout" Target="../diagrams/layout1.xml" /><Relationship Id="rId6" Type="http://schemas.openxmlformats.org/officeDocument/2006/relationships/diagramQuickStyle" Target="../diagrams/quickStyle1.xml" 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diagramData" Target="../diagrams/data2.xml" /><Relationship Id="rId3" Type="http://schemas.microsoft.com/office/2007/relationships/diagramDrawing" Target="../diagrams/drawing2.xml" /><Relationship Id="rId4" Type="http://schemas.openxmlformats.org/officeDocument/2006/relationships/diagramColors" Target="../diagrams/colors2.xml" /><Relationship Id="rId5" Type="http://schemas.openxmlformats.org/officeDocument/2006/relationships/diagramLayout" Target="../diagrams/layout2.xml" /><Relationship Id="rId6" Type="http://schemas.openxmlformats.org/officeDocument/2006/relationships/diagramQuickStyle" Target="../diagrams/quickStyle2.xml" 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Основы языка </a:t>
            </a:r>
            <a:r>
              <a:rPr lang="en-US"/>
              <a:t>C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Лексика, типы данных, операторы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13767013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8" y="1423316"/>
            <a:ext cx="5384799" cy="45259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indent="0">
              <a:buFont typeface="Arial"/>
              <a:buNone/>
              <a:defRPr/>
            </a:pPr>
            <a:r>
              <a:rPr/>
              <a:t>Задачей программы является сложение введённых пользователем чисел и вычисление их среднего арифметического. В программе используется цикл типа «</a:t>
            </a:r>
            <a:r>
              <a:rPr lang="en-US"/>
              <a:t>Do while</a:t>
            </a:r>
            <a:r>
              <a:rPr lang="ru-RU"/>
              <a:t>». Текст программы: </a:t>
            </a:r>
            <a:endParaRPr/>
          </a:p>
        </p:txBody>
      </p:sp>
      <p:sp>
        <p:nvSpPr>
          <p:cNvPr id="320271396" name="Заголовок 10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Пример программы</a:t>
            </a:r>
            <a:endParaRPr/>
          </a:p>
        </p:txBody>
      </p:sp>
      <p:pic>
        <p:nvPicPr>
          <p:cNvPr id="490336063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633604" y="933572"/>
            <a:ext cx="6391274" cy="55054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17487781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Алгоритм программы </a:t>
            </a:r>
            <a:endParaRPr/>
          </a:p>
        </p:txBody>
      </p:sp>
      <p:sp>
        <p:nvSpPr>
          <p:cNvPr id="1853926648" name=""/>
          <p:cNvSpPr/>
          <p:nvPr/>
        </p:nvSpPr>
        <p:spPr bwMode="auto">
          <a:xfrm flipH="0" flipV="0">
            <a:off x="175397" y="3355397"/>
            <a:ext cx="2501089" cy="930852"/>
          </a:xfrm>
          <a:prstGeom prst="parallelogram">
            <a:avLst>
              <a:gd name="adj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Ввод числа</a:t>
            </a:r>
            <a:endParaRPr/>
          </a:p>
        </p:txBody>
      </p:sp>
      <p:sp>
        <p:nvSpPr>
          <p:cNvPr id="922512068" name=""/>
          <p:cNvSpPr/>
          <p:nvPr/>
        </p:nvSpPr>
        <p:spPr bwMode="auto">
          <a:xfrm flipH="0" flipV="0">
            <a:off x="175397" y="996660"/>
            <a:ext cx="2501088" cy="930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Начало программы.</a:t>
            </a:r>
            <a:endParaRPr/>
          </a:p>
        </p:txBody>
      </p:sp>
      <p:sp>
        <p:nvSpPr>
          <p:cNvPr id="1348188163" name=""/>
          <p:cNvSpPr/>
          <p:nvPr/>
        </p:nvSpPr>
        <p:spPr bwMode="auto">
          <a:xfrm flipH="0" flipV="0">
            <a:off x="175397" y="4720069"/>
            <a:ext cx="2501089" cy="11248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Число равно 0?</a:t>
            </a:r>
            <a:endParaRPr/>
          </a:p>
        </p:txBody>
      </p:sp>
      <p:sp>
        <p:nvSpPr>
          <p:cNvPr id="1127605417" name=""/>
          <p:cNvSpPr/>
          <p:nvPr/>
        </p:nvSpPr>
        <p:spPr bwMode="auto">
          <a:xfrm flipH="0" flipV="0">
            <a:off x="6843552" y="3377478"/>
            <a:ext cx="2501088" cy="112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Вывод среднего арифметического, суммы и кол-ва введённых чисел</a:t>
            </a:r>
            <a:endParaRPr/>
          </a:p>
        </p:txBody>
      </p:sp>
      <p:sp>
        <p:nvSpPr>
          <p:cNvPr id="897434703" name=""/>
          <p:cNvSpPr/>
          <p:nvPr/>
        </p:nvSpPr>
        <p:spPr bwMode="auto">
          <a:xfrm flipH="0" flipV="0">
            <a:off x="6843552" y="4839564"/>
            <a:ext cx="2501088" cy="1124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lang="ru-RU" sz="1800" b="0" i="0" u="none" strike="noStrike" cap="none" spc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Вычисление сред. арифметического</a:t>
            </a:r>
            <a:endParaRPr sz="1800"/>
          </a:p>
          <a:p>
            <a:pPr>
              <a:defRPr/>
            </a:pPr>
            <a:endParaRPr/>
          </a:p>
        </p:txBody>
      </p:sp>
      <p:sp>
        <p:nvSpPr>
          <p:cNvPr id="367549858" name=""/>
          <p:cNvSpPr/>
          <p:nvPr/>
        </p:nvSpPr>
        <p:spPr bwMode="auto">
          <a:xfrm flipH="0" flipV="0">
            <a:off x="3874101" y="4719204"/>
            <a:ext cx="2501088" cy="1125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Вычисление суммы и кол-ва введённых чисел</a:t>
            </a:r>
            <a:endParaRPr/>
          </a:p>
        </p:txBody>
      </p:sp>
      <p:sp>
        <p:nvSpPr>
          <p:cNvPr id="1039070838" name=""/>
          <p:cNvSpPr/>
          <p:nvPr/>
        </p:nvSpPr>
        <p:spPr bwMode="auto">
          <a:xfrm flipH="0" flipV="0">
            <a:off x="175397" y="2186420"/>
            <a:ext cx="2501087" cy="671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Инициализация переменных</a:t>
            </a:r>
            <a:endParaRPr/>
          </a:p>
        </p:txBody>
      </p:sp>
      <p:sp>
        <p:nvSpPr>
          <p:cNvPr id="1774433734" name=""/>
          <p:cNvSpPr/>
          <p:nvPr/>
        </p:nvSpPr>
        <p:spPr bwMode="auto">
          <a:xfrm flipH="0" flipV="0">
            <a:off x="6843552" y="1375063"/>
            <a:ext cx="2501088" cy="9308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Конец программы.</a:t>
            </a:r>
            <a:endParaRPr/>
          </a:p>
        </p:txBody>
      </p:sp>
      <p:cxnSp>
        <p:nvCxnSpPr>
          <p:cNvPr id="0" name=""/>
          <p:cNvCxnSpPr>
            <a:cxnSpLocks/>
            <a:stCxn id="922512068" idx="4"/>
            <a:endCxn id="1039070838" idx="0"/>
          </p:cNvCxnSpPr>
          <p:nvPr/>
        </p:nvCxnSpPr>
        <p:spPr bwMode="auto">
          <a:xfrm rot="5399977" flipH="0" flipV="0">
            <a:off x="1296486" y="2056966"/>
            <a:ext cx="258907" cy="0"/>
          </a:xfrm>
          <a:prstGeom prst="line">
            <a:avLst/>
          </a:prstGeom>
          <a:ln w="38099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stCxn id="1039070838" idx="2"/>
            <a:endCxn id="1853926648" idx="0"/>
          </p:cNvCxnSpPr>
          <p:nvPr/>
        </p:nvCxnSpPr>
        <p:spPr bwMode="auto">
          <a:xfrm rot="5399977" flipH="0" flipV="1">
            <a:off x="1176992" y="3106448"/>
            <a:ext cx="497896" cy="0"/>
          </a:xfrm>
          <a:prstGeom prst="line">
            <a:avLst/>
          </a:prstGeom>
          <a:ln w="38099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stCxn id="1853926648" idx="4"/>
            <a:endCxn id="1348188163" idx="0"/>
          </p:cNvCxnSpPr>
          <p:nvPr/>
        </p:nvCxnSpPr>
        <p:spPr bwMode="auto">
          <a:xfrm rot="5399977" flipH="0" flipV="0">
            <a:off x="1209032" y="4503159"/>
            <a:ext cx="433819" cy="0"/>
          </a:xfrm>
          <a:prstGeom prst="line">
            <a:avLst/>
          </a:prstGeom>
          <a:ln w="38099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stCxn id="1348188163" idx="3"/>
            <a:endCxn id="367549858" idx="1"/>
          </p:cNvCxnSpPr>
          <p:nvPr/>
        </p:nvCxnSpPr>
        <p:spPr bwMode="auto">
          <a:xfrm rot="0" flipH="0" flipV="1">
            <a:off x="2676486" y="5282261"/>
            <a:ext cx="1197614" cy="0"/>
          </a:xfrm>
          <a:prstGeom prst="line">
            <a:avLst/>
          </a:prstGeom>
          <a:ln w="38099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stCxn id="897434703" idx="0"/>
            <a:endCxn id="1127605417" idx="2"/>
          </p:cNvCxnSpPr>
          <p:nvPr/>
        </p:nvCxnSpPr>
        <p:spPr bwMode="auto">
          <a:xfrm rot="16199969" flipH="0" flipV="0">
            <a:off x="7925894" y="4671362"/>
            <a:ext cx="336404" cy="0"/>
          </a:xfrm>
          <a:prstGeom prst="line">
            <a:avLst/>
          </a:prstGeom>
          <a:ln w="38099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stCxn id="1127605417" idx="0"/>
            <a:endCxn id="1774433734" idx="4"/>
          </p:cNvCxnSpPr>
          <p:nvPr/>
        </p:nvCxnSpPr>
        <p:spPr bwMode="auto">
          <a:xfrm rot="16199969" flipH="0" flipV="0">
            <a:off x="7558315" y="2841697"/>
            <a:ext cx="1071562" cy="0"/>
          </a:xfrm>
          <a:prstGeom prst="line">
            <a:avLst/>
          </a:prstGeom>
          <a:ln w="38099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stCxn id="367549858" idx="0"/>
            <a:endCxn id="1853926648" idx="2"/>
          </p:cNvCxnSpPr>
          <p:nvPr/>
        </p:nvCxnSpPr>
        <p:spPr bwMode="auto">
          <a:xfrm rot="16199969" flipH="0" flipV="1">
            <a:off x="3393197" y="2987755"/>
            <a:ext cx="898379" cy="2564515"/>
          </a:xfrm>
          <a:prstGeom prst="bentConnector2">
            <a:avLst/>
          </a:prstGeom>
          <a:ln w="38099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stCxn id="1348188163" idx="2"/>
            <a:endCxn id="897434703" idx="2"/>
          </p:cNvCxnSpPr>
          <p:nvPr/>
        </p:nvCxnSpPr>
        <p:spPr bwMode="auto">
          <a:xfrm rot="5399977" flipH="0" flipV="1">
            <a:off x="4700271" y="2570555"/>
            <a:ext cx="119495" cy="6668154"/>
          </a:xfrm>
          <a:prstGeom prst="bentConnector3">
            <a:avLst>
              <a:gd name="adj1" fmla="val 291304"/>
            </a:avLst>
          </a:prstGeom>
          <a:ln w="38099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26749881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9" y="1423317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indent="0">
              <a:buFont typeface="Arial"/>
              <a:buNone/>
              <a:defRPr/>
            </a:pPr>
            <a:r>
              <a:rPr lang="ru-RU" sz="2800" b="0" i="0" u="none" strike="noStrike" cap="none" spc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	Язык программирования – Формальный язык, предназначенный для записи компьютерных программ.</a:t>
            </a:r>
            <a:endParaRPr sz="2800"/>
          </a:p>
          <a:p>
            <a:pPr marL="0" indent="0">
              <a:buFont typeface="Arial"/>
              <a:buNone/>
              <a:defRPr/>
            </a:pPr>
            <a:r>
              <a:rPr lang="ru-RU" sz="2800" b="0" i="0" u="none" strike="noStrike" cap="none" spc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	Система программирования – программная система, предназначенная для разработки программ на конкретном языке программирования</a:t>
            </a:r>
            <a:endParaRPr sz="2800"/>
          </a:p>
          <a:p>
            <a:pPr>
              <a:defRPr/>
            </a:pPr>
            <a:endParaRPr/>
          </a:p>
        </p:txBody>
      </p:sp>
      <p:sp>
        <p:nvSpPr>
          <p:cNvPr id="946030774" name="Заголовок 10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Основные понятия</a:t>
            </a:r>
            <a:endParaRPr/>
          </a:p>
        </p:txBody>
      </p:sp>
      <p:graphicFrame>
        <p:nvGraphicFramePr>
          <p:cNvPr id="1158604235" name=""/>
          <p:cNvGraphicFramePr>
            <a:graphicFrameLocks xmlns:a="http://schemas.openxmlformats.org/drawingml/2006/main"/>
          </p:cNvGraphicFramePr>
          <p:nvPr/>
        </p:nvGraphicFramePr>
        <p:xfrm flipH="0" flipV="0">
          <a:off x="5626635" y="1390228"/>
          <a:ext cx="6357916" cy="4238611"/>
          <a:chOff x="0" y="0"/>
          <a:chExt cx="6357916" cy="4238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5" r:qs="rId6" r:cs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60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" dur="2000"/>
                                        <p:tgtEl>
                                          <p:spTgt spid="115860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685804230" name=""/>
          <p:cNvGrpSpPr/>
          <p:nvPr/>
        </p:nvGrpSpPr>
        <p:grpSpPr bwMode="auto">
          <a:xfrm flipH="0" flipV="0">
            <a:off x="1780817" y="897548"/>
            <a:ext cx="8755673" cy="4299703"/>
            <a:chOff x="0" y="0"/>
            <a:chExt cx="8755673" cy="4299703"/>
          </a:xfrm>
        </p:grpSpPr>
        <p:sp>
          <p:nvSpPr>
            <p:cNvPr id="228612457" name=""/>
            <p:cNvSpPr/>
            <p:nvPr/>
          </p:nvSpPr>
          <p:spPr bwMode="auto">
            <a:xfrm>
              <a:off x="2918557" y="0"/>
              <a:ext cx="2918557" cy="368546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/>
                <a:t>СИ</a:t>
              </a:r>
              <a:endParaRPr/>
            </a:p>
            <a:p>
              <a:pPr>
                <a:defRPr/>
              </a:pPr>
              <a:endParaRPr/>
            </a:p>
          </p:txBody>
        </p:sp>
        <p:sp>
          <p:nvSpPr>
            <p:cNvPr id="710776452" name=""/>
            <p:cNvSpPr/>
            <p:nvPr/>
          </p:nvSpPr>
          <p:spPr bwMode="auto">
            <a:xfrm flipH="0" flipV="0">
              <a:off x="0" y="859939"/>
              <a:ext cx="2188918" cy="663566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 sz="1800"/>
                <a:t>Данные.</a:t>
              </a:r>
              <a:endParaRPr sz="1800"/>
            </a:p>
            <a:p>
              <a:pPr algn="ctr">
                <a:defRPr/>
              </a:pPr>
              <a:r>
                <a:rPr sz="1800"/>
                <a:t> Типы</a:t>
              </a:r>
              <a:r>
                <a:rPr sz="1800"/>
                <a:t> данных</a:t>
              </a:r>
              <a:endParaRPr sz="1800"/>
            </a:p>
            <a:p>
              <a:pPr>
                <a:defRPr/>
              </a:pPr>
              <a:endParaRPr/>
            </a:p>
          </p:txBody>
        </p:sp>
        <p:sp>
          <p:nvSpPr>
            <p:cNvPr id="268787927" name=""/>
            <p:cNvSpPr/>
            <p:nvPr/>
          </p:nvSpPr>
          <p:spPr bwMode="auto">
            <a:xfrm>
              <a:off x="3100967" y="859939"/>
              <a:ext cx="2188918" cy="491394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/>
                <a:t>Операторы</a:t>
              </a:r>
              <a:endParaRPr/>
            </a:p>
            <a:p>
              <a:pPr>
                <a:defRPr/>
              </a:pPr>
              <a:endParaRPr/>
            </a:p>
          </p:txBody>
        </p:sp>
        <p:sp>
          <p:nvSpPr>
            <p:cNvPr id="2123509638" name=""/>
            <p:cNvSpPr/>
            <p:nvPr/>
          </p:nvSpPr>
          <p:spPr bwMode="auto">
            <a:xfrm>
              <a:off x="6201934" y="859939"/>
              <a:ext cx="2371327" cy="491394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/>
                <a:t>Модули</a:t>
              </a:r>
              <a:endParaRPr/>
            </a:p>
            <a:p>
              <a:pPr>
                <a:defRPr/>
              </a:pPr>
              <a:endParaRPr/>
            </a:p>
          </p:txBody>
        </p:sp>
        <p:sp>
          <p:nvSpPr>
            <p:cNvPr id="231849768" name=""/>
            <p:cNvSpPr/>
            <p:nvPr/>
          </p:nvSpPr>
          <p:spPr bwMode="auto">
            <a:xfrm>
              <a:off x="547229" y="1719881"/>
              <a:ext cx="1459278" cy="491394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/>
                <a:t>Простые</a:t>
              </a:r>
              <a:endParaRPr/>
            </a:p>
            <a:p>
              <a:pPr>
                <a:defRPr/>
              </a:pPr>
              <a:endParaRPr/>
            </a:p>
          </p:txBody>
        </p:sp>
        <p:sp>
          <p:nvSpPr>
            <p:cNvPr id="1884105584" name=""/>
            <p:cNvSpPr/>
            <p:nvPr/>
          </p:nvSpPr>
          <p:spPr bwMode="auto">
            <a:xfrm>
              <a:off x="547229" y="2702670"/>
              <a:ext cx="1459278" cy="491394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/>
                <a:t>Сложные</a:t>
              </a:r>
              <a:endParaRPr/>
            </a:p>
            <a:p>
              <a:pPr>
                <a:defRPr/>
              </a:pPr>
              <a:endParaRPr/>
            </a:p>
          </p:txBody>
        </p:sp>
        <p:sp>
          <p:nvSpPr>
            <p:cNvPr id="375069505" name=""/>
            <p:cNvSpPr/>
            <p:nvPr/>
          </p:nvSpPr>
          <p:spPr bwMode="auto">
            <a:xfrm>
              <a:off x="3648196" y="1719881"/>
              <a:ext cx="1824098" cy="737092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 sz="1400"/>
                <a:t>Обработки данных.</a:t>
              </a:r>
              <a:endParaRPr sz="1400"/>
            </a:p>
            <a:p>
              <a:pPr algn="ctr">
                <a:defRPr/>
              </a:pPr>
              <a:r>
                <a:rPr sz="1400"/>
                <a:t>Присваивания</a:t>
              </a:r>
              <a:r>
                <a:rPr sz="1400"/>
                <a:t>.</a:t>
              </a:r>
              <a:endParaRPr sz="1400"/>
            </a:p>
            <a:p>
              <a:pPr>
                <a:defRPr/>
              </a:pPr>
              <a:endParaRPr/>
            </a:p>
          </p:txBody>
        </p:sp>
        <p:sp>
          <p:nvSpPr>
            <p:cNvPr id="1613405413" name=""/>
            <p:cNvSpPr/>
            <p:nvPr/>
          </p:nvSpPr>
          <p:spPr bwMode="auto">
            <a:xfrm>
              <a:off x="3830606" y="2825519"/>
              <a:ext cx="1824098" cy="737092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 sz="1400"/>
                <a:t>Организации обработки данных</a:t>
              </a:r>
              <a:endParaRPr sz="1400"/>
            </a:p>
            <a:p>
              <a:pPr>
                <a:defRPr/>
              </a:pPr>
              <a:endParaRPr/>
            </a:p>
          </p:txBody>
        </p:sp>
        <p:sp>
          <p:nvSpPr>
            <p:cNvPr id="1142638062" name=""/>
            <p:cNvSpPr/>
            <p:nvPr/>
          </p:nvSpPr>
          <p:spPr bwMode="auto">
            <a:xfrm>
              <a:off x="3830606" y="3808308"/>
              <a:ext cx="1824098" cy="491394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>
                <a:defRPr/>
              </a:pPr>
              <a:r>
                <a:rPr sz="1400"/>
                <a:t>Формирования модулей</a:t>
              </a:r>
              <a:endParaRPr sz="1400"/>
            </a:p>
            <a:p>
              <a:pPr>
                <a:defRPr/>
              </a:pPr>
              <a:endParaRPr/>
            </a:p>
          </p:txBody>
        </p:sp>
        <p:sp>
          <p:nvSpPr>
            <p:cNvPr id="1569770711" name=""/>
            <p:cNvSpPr/>
            <p:nvPr/>
          </p:nvSpPr>
          <p:spPr bwMode="auto">
            <a:xfrm>
              <a:off x="6931574" y="1719881"/>
              <a:ext cx="1824098" cy="614242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 lang="en-US" sz="1400"/>
                <a:t>main</a:t>
              </a:r>
              <a:r>
                <a:rPr sz="1400"/>
                <a:t>-главная</a:t>
              </a:r>
              <a:endParaRPr sz="1400"/>
            </a:p>
            <a:p>
              <a:pPr algn="ctr">
                <a:defRPr/>
              </a:pPr>
              <a:r>
                <a:rPr sz="1400"/>
                <a:t>функция</a:t>
              </a:r>
              <a:endParaRPr sz="1400"/>
            </a:p>
            <a:p>
              <a:pPr>
                <a:defRPr/>
              </a:pPr>
              <a:endParaRPr sz="2200"/>
            </a:p>
          </p:txBody>
        </p:sp>
        <p:sp>
          <p:nvSpPr>
            <p:cNvPr id="732856334" name=""/>
            <p:cNvSpPr/>
            <p:nvPr/>
          </p:nvSpPr>
          <p:spPr bwMode="auto">
            <a:xfrm flipH="0" flipV="0">
              <a:off x="6931574" y="2948368"/>
              <a:ext cx="1824098" cy="436041"/>
            </a:xfrm>
            <a:prstGeom prst="rect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  <p:txBody>
            <a:bodyPr wrap="square" upright="1"/>
            <a:p>
              <a:pPr algn="ctr">
                <a:defRPr/>
              </a:pPr>
              <a:r>
                <a:rPr/>
                <a:t>Функции</a:t>
              </a:r>
              <a:endParaRPr/>
            </a:p>
            <a:p>
              <a:pPr>
                <a:defRPr/>
              </a:pPr>
              <a:endParaRPr/>
            </a:p>
          </p:txBody>
        </p:sp>
        <p:sp>
          <p:nvSpPr>
            <p:cNvPr id="376590827" name=""/>
            <p:cNvSpPr/>
            <p:nvPr/>
          </p:nvSpPr>
          <p:spPr bwMode="auto">
            <a:xfrm>
              <a:off x="4376823" y="368546"/>
              <a:ext cx="0" cy="245697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  <a:tailEnd type="triangle"/>
            </a:ln>
          </p:spPr>
        </p:sp>
        <p:sp>
          <p:nvSpPr>
            <p:cNvPr id="58685872" name=""/>
            <p:cNvSpPr/>
            <p:nvPr/>
          </p:nvSpPr>
          <p:spPr bwMode="auto">
            <a:xfrm>
              <a:off x="729639" y="614242"/>
              <a:ext cx="6931574" cy="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818186651" name=""/>
            <p:cNvSpPr/>
            <p:nvPr/>
          </p:nvSpPr>
          <p:spPr bwMode="auto">
            <a:xfrm>
              <a:off x="729639" y="614242"/>
              <a:ext cx="0" cy="245697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1530442714" name=""/>
            <p:cNvSpPr/>
            <p:nvPr/>
          </p:nvSpPr>
          <p:spPr bwMode="auto">
            <a:xfrm>
              <a:off x="4195426" y="614242"/>
              <a:ext cx="0" cy="245697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1358576112" name=""/>
            <p:cNvSpPr/>
            <p:nvPr/>
          </p:nvSpPr>
          <p:spPr bwMode="auto">
            <a:xfrm>
              <a:off x="7661213" y="614242"/>
              <a:ext cx="0" cy="245697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1013182982" name=""/>
            <p:cNvSpPr/>
            <p:nvPr/>
          </p:nvSpPr>
          <p:spPr bwMode="auto">
            <a:xfrm flipH="0" flipV="0">
              <a:off x="182409" y="1532326"/>
              <a:ext cx="0" cy="1416041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1790337901" name=""/>
            <p:cNvSpPr/>
            <p:nvPr/>
          </p:nvSpPr>
          <p:spPr bwMode="auto">
            <a:xfrm>
              <a:off x="182409" y="2948368"/>
              <a:ext cx="364819" cy="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216628585" name=""/>
            <p:cNvSpPr/>
            <p:nvPr/>
          </p:nvSpPr>
          <p:spPr bwMode="auto">
            <a:xfrm>
              <a:off x="182409" y="1964896"/>
              <a:ext cx="364819" cy="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640122678" name=""/>
            <p:cNvSpPr/>
            <p:nvPr/>
          </p:nvSpPr>
          <p:spPr bwMode="auto">
            <a:xfrm>
              <a:off x="3283377" y="1351335"/>
              <a:ext cx="0" cy="270267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1120979652" name=""/>
            <p:cNvSpPr/>
            <p:nvPr/>
          </p:nvSpPr>
          <p:spPr bwMode="auto">
            <a:xfrm>
              <a:off x="3283377" y="4054006"/>
              <a:ext cx="547229" cy="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1924632378" name=""/>
            <p:cNvSpPr/>
            <p:nvPr/>
          </p:nvSpPr>
          <p:spPr bwMode="auto">
            <a:xfrm>
              <a:off x="3283377" y="3194065"/>
              <a:ext cx="547229" cy="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75025265" name=""/>
            <p:cNvSpPr/>
            <p:nvPr/>
          </p:nvSpPr>
          <p:spPr bwMode="auto">
            <a:xfrm>
              <a:off x="3283377" y="2088427"/>
              <a:ext cx="364819" cy="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2132736091" name=""/>
            <p:cNvSpPr/>
            <p:nvPr/>
          </p:nvSpPr>
          <p:spPr bwMode="auto">
            <a:xfrm>
              <a:off x="6384344" y="1351335"/>
              <a:ext cx="0" cy="184273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1234357989" name=""/>
            <p:cNvSpPr/>
            <p:nvPr/>
          </p:nvSpPr>
          <p:spPr bwMode="auto">
            <a:xfrm>
              <a:off x="6384344" y="3194065"/>
              <a:ext cx="547229" cy="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  <p:sp>
          <p:nvSpPr>
            <p:cNvPr id="2123206660" name=""/>
            <p:cNvSpPr/>
            <p:nvPr/>
          </p:nvSpPr>
          <p:spPr bwMode="auto">
            <a:xfrm>
              <a:off x="6384344" y="1964896"/>
              <a:ext cx="547229" cy="0"/>
            </a:xfrm>
            <a:prstGeom prst="line">
              <a:avLst/>
            </a:prstGeom>
            <a:solidFill>
              <a:schemeClr val="accent6"/>
            </a:solidFill>
            <a:ln w="12699">
              <a:solidFill>
                <a:schemeClr val="accent6">
                  <a:lumMod val="74901"/>
                </a:schemeClr>
              </a:solidFill>
              <a:prstDash val="solid"/>
            </a:ln>
          </p:spPr>
        </p:sp>
      </p:grpSp>
      <p:sp>
        <p:nvSpPr>
          <p:cNvPr id="1999605226" name="Заголовок 12"/>
          <p:cNvSpPr>
            <a:spLocks noGrp="1"/>
          </p:cNvSpPr>
          <p:nvPr>
            <p:ph type="title"/>
          </p:nvPr>
        </p:nvSpPr>
        <p:spPr bwMode="auto">
          <a:xfrm>
            <a:off x="2676486" y="0"/>
            <a:ext cx="6750076" cy="856126"/>
          </a:xfrm>
        </p:spPr>
        <p:txBody>
          <a:bodyPr/>
          <a:lstStyle/>
          <a:p>
            <a:pPr algn="ctr">
              <a:defRPr/>
            </a:pPr>
            <a:r>
              <a:rPr sz="3200">
                <a:solidFill>
                  <a:schemeClr val="accent4">
                    <a:lumMod val="75000"/>
                  </a:schemeClr>
                </a:solidFill>
              </a:rPr>
              <a:t>Структура языка СИ</a:t>
            </a:r>
            <a:endParaRPr sz="320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80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" dur="500"/>
                                        <p:tgtEl>
                                          <p:spTgt spid="68580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0708736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3716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>
              <a:defRPr/>
            </a:pPr>
            <a:r>
              <a:rPr/>
              <a:t>Алфавит языка</a:t>
            </a:r>
            <a:endParaRPr/>
          </a:p>
        </p:txBody>
      </p:sp>
      <p:sp>
        <p:nvSpPr>
          <p:cNvPr id="1231846159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68" y="141277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>
              <a:defRPr/>
            </a:pPr>
            <a:r>
              <a:rPr/>
              <a:t>Классификация операторов</a:t>
            </a:r>
            <a:endParaRPr/>
          </a:p>
        </p:txBody>
      </p:sp>
      <p:sp>
        <p:nvSpPr>
          <p:cNvPr id="1051612998" name="Заголовок 1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>
                <a:solidFill>
                  <a:schemeClr val="accent4">
                    <a:lumMod val="75000"/>
                  </a:schemeClr>
                </a:solidFill>
              </a:rPr>
              <a:t>Лексика</a:t>
            </a:r>
            <a:endParaRPr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54458139" name=""/>
          <p:cNvSpPr/>
          <p:nvPr/>
        </p:nvSpPr>
        <p:spPr bwMode="auto">
          <a:xfrm rot="16199969" flipH="1" flipV="0">
            <a:off x="-280277" y="3706272"/>
            <a:ext cx="2539999" cy="6438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>
                <a:solidFill>
                  <a:schemeClr val="tx1"/>
                </a:solidFill>
              </a:rPr>
              <a:t>Специализированные </a:t>
            </a:r>
            <a:r>
              <a:rPr>
                <a:solidFill>
                  <a:schemeClr val="tx1"/>
                </a:solidFill>
              </a:rPr>
              <a:t>символы</a:t>
            </a:r>
            <a:endParaRPr/>
          </a:p>
        </p:txBody>
      </p:sp>
      <p:sp>
        <p:nvSpPr>
          <p:cNvPr id="878929924" name=""/>
          <p:cNvSpPr/>
          <p:nvPr/>
        </p:nvSpPr>
        <p:spPr bwMode="auto">
          <a:xfrm flipH="0" flipV="0">
            <a:off x="2056874" y="2231319"/>
            <a:ext cx="2054930" cy="35277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sz="1400">
                <a:solidFill>
                  <a:schemeClr val="tx1"/>
                </a:solidFill>
              </a:rPr>
              <a:t>Унарные операции</a:t>
            </a:r>
            <a:endParaRPr sz="1400">
              <a:solidFill>
                <a:schemeClr val="tx1"/>
              </a:solidFill>
            </a:endParaRPr>
          </a:p>
        </p:txBody>
      </p:sp>
      <p:sp>
        <p:nvSpPr>
          <p:cNvPr id="1322663320" name=""/>
          <p:cNvSpPr/>
          <p:nvPr/>
        </p:nvSpPr>
        <p:spPr bwMode="auto">
          <a:xfrm flipH="0" flipV="0">
            <a:off x="2056874" y="2712507"/>
            <a:ext cx="2054929" cy="3527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sz="1400">
                <a:solidFill>
                  <a:schemeClr val="tx1"/>
                </a:solidFill>
              </a:rPr>
              <a:t>Арифметические</a:t>
            </a:r>
            <a:endParaRPr sz="1400">
              <a:solidFill>
                <a:schemeClr val="tx1"/>
              </a:solidFill>
            </a:endParaRPr>
          </a:p>
        </p:txBody>
      </p:sp>
      <p:sp>
        <p:nvSpPr>
          <p:cNvPr id="86507672" name=""/>
          <p:cNvSpPr/>
          <p:nvPr/>
        </p:nvSpPr>
        <p:spPr bwMode="auto">
          <a:xfrm flipH="0" flipV="0">
            <a:off x="2056874" y="3169707"/>
            <a:ext cx="2054929" cy="3527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sz="1400">
                <a:solidFill>
                  <a:schemeClr val="tx1"/>
                </a:solidFill>
              </a:rPr>
              <a:t>Логические</a:t>
            </a:r>
            <a:endParaRPr sz="1400">
              <a:solidFill>
                <a:schemeClr val="tx1"/>
              </a:solidFill>
            </a:endParaRPr>
          </a:p>
        </p:txBody>
      </p:sp>
      <p:sp>
        <p:nvSpPr>
          <p:cNvPr id="125681568" name=""/>
          <p:cNvSpPr/>
          <p:nvPr/>
        </p:nvSpPr>
        <p:spPr bwMode="auto">
          <a:xfrm flipH="0" flipV="0">
            <a:off x="2056874" y="3650894"/>
            <a:ext cx="2054929" cy="3527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sz="1400">
                <a:solidFill>
                  <a:schemeClr val="tx1"/>
                </a:solidFill>
              </a:rPr>
              <a:t>Операции отношения</a:t>
            </a:r>
            <a:endParaRPr sz="1400">
              <a:solidFill>
                <a:schemeClr val="tx1"/>
              </a:solidFill>
            </a:endParaRPr>
          </a:p>
        </p:txBody>
      </p:sp>
      <p:sp>
        <p:nvSpPr>
          <p:cNvPr id="1139187482" name=""/>
          <p:cNvSpPr/>
          <p:nvPr/>
        </p:nvSpPr>
        <p:spPr bwMode="auto">
          <a:xfrm flipH="0" flipV="0">
            <a:off x="2056874" y="4128557"/>
            <a:ext cx="2054929" cy="3527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sz="1400">
                <a:solidFill>
                  <a:schemeClr val="tx1"/>
                </a:solidFill>
              </a:rPr>
              <a:t>Побитовые</a:t>
            </a:r>
            <a:endParaRPr sz="1400">
              <a:solidFill>
                <a:schemeClr val="tx1"/>
              </a:solidFill>
            </a:endParaRPr>
          </a:p>
        </p:txBody>
      </p:sp>
      <p:sp>
        <p:nvSpPr>
          <p:cNvPr id="1988133385" name=""/>
          <p:cNvSpPr/>
          <p:nvPr/>
        </p:nvSpPr>
        <p:spPr bwMode="auto">
          <a:xfrm flipH="0" flipV="0">
            <a:off x="2056874" y="4598457"/>
            <a:ext cx="2054929" cy="3527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sz="1400">
                <a:solidFill>
                  <a:schemeClr val="tx1"/>
                </a:solidFill>
              </a:rPr>
              <a:t>Операции сдвига</a:t>
            </a:r>
            <a:endParaRPr sz="1400">
              <a:solidFill>
                <a:schemeClr val="tx1"/>
              </a:solidFill>
            </a:endParaRPr>
          </a:p>
        </p:txBody>
      </p:sp>
      <p:sp>
        <p:nvSpPr>
          <p:cNvPr id="1494146598" name=""/>
          <p:cNvSpPr/>
          <p:nvPr/>
        </p:nvSpPr>
        <p:spPr bwMode="auto">
          <a:xfrm flipH="0" flipV="0">
            <a:off x="2056874" y="5059538"/>
            <a:ext cx="2054929" cy="3527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sz="1400">
                <a:solidFill>
                  <a:schemeClr val="tx1"/>
                </a:solidFill>
              </a:rPr>
              <a:t>Ограничители</a:t>
            </a:r>
            <a:endParaRPr sz="1400">
              <a:solidFill>
                <a:schemeClr val="tx1"/>
              </a:solidFill>
            </a:endParaRPr>
          </a:p>
        </p:txBody>
      </p:sp>
      <p:sp>
        <p:nvSpPr>
          <p:cNvPr id="1687734199" name=""/>
          <p:cNvSpPr/>
          <p:nvPr/>
        </p:nvSpPr>
        <p:spPr bwMode="auto">
          <a:xfrm flipH="0" flipV="0">
            <a:off x="2056874" y="5547077"/>
            <a:ext cx="2054929" cy="3527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sz="1400">
                <a:solidFill>
                  <a:schemeClr val="tx1"/>
                </a:solidFill>
              </a:rPr>
              <a:t>Ключевые слова</a:t>
            </a:r>
            <a:endParaRPr sz="1400">
              <a:solidFill>
                <a:schemeClr val="tx1"/>
              </a:solidFill>
            </a:endParaRPr>
          </a:p>
        </p:txBody>
      </p:sp>
      <p:cxnSp>
        <p:nvCxnSpPr>
          <p:cNvPr id="0" name=""/>
          <p:cNvCxnSpPr>
            <a:cxnSpLocks/>
            <a:stCxn id="1254458139" idx="2"/>
            <a:endCxn id="878929924" idx="1"/>
          </p:cNvCxnSpPr>
          <p:nvPr/>
        </p:nvCxnSpPr>
        <p:spPr bwMode="auto">
          <a:xfrm rot="10799989" flipH="1" flipV="0">
            <a:off x="1311631" y="2407708"/>
            <a:ext cx="745242" cy="1620473"/>
          </a:xfrm>
          <a:prstGeom prst="bentConnector3">
            <a:avLst>
              <a:gd name="adj1" fmla="val 47157"/>
            </a:avLst>
          </a:prstGeom>
          <a:ln w="12700" cap="flat" cmpd="sng" algn="ctr">
            <a:solidFill>
              <a:schemeClr val="accent4"/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endCxn id="1322663320" idx="1"/>
          </p:cNvCxnSpPr>
          <p:nvPr/>
        </p:nvCxnSpPr>
        <p:spPr bwMode="auto">
          <a:xfrm rot="16199969" flipH="0" flipV="0">
            <a:off x="1285752" y="3260641"/>
            <a:ext cx="1142867" cy="399376"/>
          </a:xfrm>
          <a:prstGeom prst="bentConnector2">
            <a:avLst/>
          </a:prstGeom>
          <a:ln w="12700" cap="flat" cmpd="sng" algn="ctr">
            <a:solidFill>
              <a:schemeClr val="accent4"/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endCxn id="86507672" idx="1"/>
          </p:cNvCxnSpPr>
          <p:nvPr/>
        </p:nvCxnSpPr>
        <p:spPr bwMode="auto">
          <a:xfrm rot="16199969" flipH="0" flipV="0">
            <a:off x="1525343" y="3492905"/>
            <a:ext cx="678340" cy="384722"/>
          </a:xfrm>
          <a:prstGeom prst="bentConnector2">
            <a:avLst/>
          </a:prstGeom>
          <a:ln w="12700" cap="flat" cmpd="sng" algn="ctr">
            <a:solidFill>
              <a:schemeClr val="accent4"/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endCxn id="125681568" idx="1"/>
          </p:cNvCxnSpPr>
          <p:nvPr/>
        </p:nvCxnSpPr>
        <p:spPr bwMode="auto">
          <a:xfrm rot="0" flipH="0" flipV="1">
            <a:off x="1664825" y="3827284"/>
            <a:ext cx="392049" cy="204479"/>
          </a:xfrm>
          <a:prstGeom prst="bentConnector3">
            <a:avLst>
              <a:gd name="adj1" fmla="val -123"/>
            </a:avLst>
          </a:prstGeom>
          <a:ln w="12700" cap="flat" cmpd="sng" algn="ctr">
            <a:solidFill>
              <a:schemeClr val="accent4"/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endCxn id="1687734199" idx="1"/>
          </p:cNvCxnSpPr>
          <p:nvPr/>
        </p:nvCxnSpPr>
        <p:spPr bwMode="auto">
          <a:xfrm rot="5399976" flipH="0" flipV="1">
            <a:off x="1017773" y="4684363"/>
            <a:ext cx="1680064" cy="398137"/>
          </a:xfrm>
          <a:prstGeom prst="bentConnector2">
            <a:avLst/>
          </a:prstGeom>
          <a:ln w="12700" cap="flat" cmpd="sng" algn="ctr">
            <a:solidFill>
              <a:schemeClr val="accent4"/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</p:cNvCxnSpPr>
          <p:nvPr/>
        </p:nvCxnSpPr>
        <p:spPr bwMode="auto">
          <a:xfrm rot="5399976" flipH="0" flipV="1">
            <a:off x="1258525" y="4437577"/>
            <a:ext cx="1204162" cy="392535"/>
          </a:xfrm>
          <a:prstGeom prst="bentConnector2">
            <a:avLst/>
          </a:prstGeom>
          <a:ln w="12700" cap="flat" cmpd="sng" algn="ctr">
            <a:solidFill>
              <a:schemeClr val="accent4"/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endCxn id="1988133385" idx="1"/>
          </p:cNvCxnSpPr>
          <p:nvPr/>
        </p:nvCxnSpPr>
        <p:spPr bwMode="auto">
          <a:xfrm rot="5399976" flipH="0" flipV="1">
            <a:off x="1492083" y="4210054"/>
            <a:ext cx="742651" cy="386932"/>
          </a:xfrm>
          <a:prstGeom prst="bentConnector2">
            <a:avLst/>
          </a:prstGeom>
          <a:ln w="12700" cap="flat" cmpd="sng" algn="ctr">
            <a:solidFill>
              <a:schemeClr val="accent4"/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endCxn id="1139187482" idx="1"/>
          </p:cNvCxnSpPr>
          <p:nvPr/>
        </p:nvCxnSpPr>
        <p:spPr bwMode="auto">
          <a:xfrm rot="0" flipH="0" flipV="0">
            <a:off x="1669942" y="4037797"/>
            <a:ext cx="386932" cy="267148"/>
          </a:xfrm>
          <a:prstGeom prst="bentConnector3">
            <a:avLst>
              <a:gd name="adj1" fmla="val 2"/>
            </a:avLst>
          </a:prstGeom>
          <a:ln w="12700" cap="flat" cmpd="sng" algn="ctr">
            <a:solidFill>
              <a:schemeClr val="accent4"/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9729398" name=""/>
          <p:cNvGrpSpPr/>
          <p:nvPr/>
        </p:nvGrpSpPr>
        <p:grpSpPr bwMode="auto">
          <a:xfrm>
            <a:off x="6095999" y="2231318"/>
            <a:ext cx="5852658" cy="4000500"/>
            <a:chOff x="0" y="0"/>
            <a:chExt cx="5852658" cy="4000500"/>
          </a:xfrm>
        </p:grpSpPr>
        <p:sp>
          <p:nvSpPr>
            <p:cNvPr id="1414501993" name=""/>
            <p:cNvSpPr/>
            <p:nvPr/>
          </p:nvSpPr>
          <p:spPr bwMode="auto">
            <a:xfrm>
              <a:off x="2758016" y="342900"/>
              <a:ext cx="0" cy="114300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prstDash val="solid"/>
            </a:ln>
          </p:spPr>
        </p:sp>
        <p:grpSp>
          <p:nvGrpSpPr>
            <p:cNvPr id="1073094829" name=""/>
            <p:cNvGrpSpPr/>
            <p:nvPr/>
          </p:nvGrpSpPr>
          <p:grpSpPr bwMode="auto">
            <a:xfrm>
              <a:off x="0" y="0"/>
              <a:ext cx="5852658" cy="4000500"/>
              <a:chOff x="0" y="0"/>
              <a:chExt cx="5852658" cy="4000500"/>
            </a:xfrm>
          </p:grpSpPr>
          <p:sp>
            <p:nvSpPr>
              <p:cNvPr id="63381618" name=""/>
              <p:cNvSpPr/>
              <p:nvPr/>
            </p:nvSpPr>
            <p:spPr bwMode="auto">
              <a:xfrm>
                <a:off x="472016" y="457200"/>
                <a:ext cx="4572000" cy="0"/>
              </a:xfrm>
              <a:prstGeom prst="line">
                <a:avLst/>
              </a:prstGeom>
              <a:noFill/>
              <a:ln w="12700">
                <a:solidFill>
                  <a:schemeClr val="accent4"/>
                </a:solidFill>
                <a:prstDash val="solid"/>
              </a:ln>
            </p:spPr>
          </p:sp>
          <p:grpSp>
            <p:nvGrpSpPr>
              <p:cNvPr id="1857012329" name=""/>
              <p:cNvGrpSpPr/>
              <p:nvPr/>
            </p:nvGrpSpPr>
            <p:grpSpPr bwMode="auto">
              <a:xfrm>
                <a:off x="0" y="0"/>
                <a:ext cx="5852658" cy="4000500"/>
                <a:chOff x="0" y="0"/>
                <a:chExt cx="5852658" cy="4000500"/>
              </a:xfrm>
            </p:grpSpPr>
            <p:sp>
              <p:nvSpPr>
                <p:cNvPr id="1845664242" name=""/>
                <p:cNvSpPr/>
                <p:nvPr/>
              </p:nvSpPr>
              <p:spPr bwMode="auto">
                <a:xfrm>
                  <a:off x="586316" y="0"/>
                  <a:ext cx="4800600" cy="3429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ОПЕРАТОРЫ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792871081" name=""/>
                <p:cNvSpPr/>
                <p:nvPr/>
              </p:nvSpPr>
              <p:spPr bwMode="auto">
                <a:xfrm flipH="0" flipV="0">
                  <a:off x="0" y="571500"/>
                  <a:ext cx="1500716" cy="4572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Обработки данных. Присваивания.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547747269" name=""/>
                <p:cNvSpPr/>
                <p:nvPr/>
              </p:nvSpPr>
              <p:spPr bwMode="auto">
                <a:xfrm flipH="0" flipV="0">
                  <a:off x="2072215" y="571500"/>
                  <a:ext cx="1600200" cy="4572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Формирования и вызова функции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870078163" name=""/>
                <p:cNvSpPr/>
                <p:nvPr/>
              </p:nvSpPr>
              <p:spPr bwMode="auto">
                <a:xfrm flipH="0" flipV="0">
                  <a:off x="4129615" y="571500"/>
                  <a:ext cx="1485900" cy="4572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Организации обработки данных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52065043" name=""/>
                <p:cNvSpPr/>
                <p:nvPr/>
              </p:nvSpPr>
              <p:spPr bwMode="auto">
                <a:xfrm>
                  <a:off x="472015" y="1371600"/>
                  <a:ext cx="1028700" cy="4572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Арифметические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513139831" name=""/>
                <p:cNvSpPr/>
                <p:nvPr/>
              </p:nvSpPr>
              <p:spPr bwMode="auto">
                <a:xfrm>
                  <a:off x="472015" y="1943098"/>
                  <a:ext cx="1028700" cy="3429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>
                    <a:defRPr/>
                  </a:pPr>
                  <a:r>
                    <a:rPr sz="1200"/>
                    <a:t>Логические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200440947" name=""/>
                <p:cNvSpPr/>
                <p:nvPr/>
              </p:nvSpPr>
              <p:spPr bwMode="auto">
                <a:xfrm>
                  <a:off x="472015" y="2399663"/>
                  <a:ext cx="1028700" cy="3429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Условные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555126741" name=""/>
                <p:cNvSpPr/>
                <p:nvPr/>
              </p:nvSpPr>
              <p:spPr bwMode="auto">
                <a:xfrm>
                  <a:off x="472015" y="2857500"/>
                  <a:ext cx="1028700" cy="5715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Над символами и</a:t>
                  </a:r>
                  <a:r>
                    <a:rPr sz="1200"/>
                    <a:t> </a:t>
                  </a:r>
                  <a:r>
                    <a:rPr sz="1200"/>
                    <a:t>строками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911637985" name=""/>
                <p:cNvSpPr/>
                <p:nvPr/>
              </p:nvSpPr>
              <p:spPr bwMode="auto">
                <a:xfrm>
                  <a:off x="472015" y="3543300"/>
                  <a:ext cx="1028700" cy="4572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>
                    <a:defRPr/>
                  </a:pPr>
                  <a:r>
                    <a:rPr sz="1200"/>
                    <a:t>Над адресами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2004317235" name=""/>
                <p:cNvSpPr/>
                <p:nvPr/>
              </p:nvSpPr>
              <p:spPr bwMode="auto">
                <a:xfrm>
                  <a:off x="2757380" y="1371600"/>
                  <a:ext cx="914400" cy="4572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>
                    <a:defRPr/>
                  </a:pPr>
                  <a:r>
                    <a:rPr sz="1200"/>
                    <a:t>Заголовка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798881509" name=""/>
                <p:cNvSpPr/>
                <p:nvPr/>
              </p:nvSpPr>
              <p:spPr bwMode="auto">
                <a:xfrm flipH="0" flipV="0">
                  <a:off x="2757380" y="2286000"/>
                  <a:ext cx="1095028" cy="433915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>
                    <a:defRPr/>
                  </a:pPr>
                  <a:r>
                    <a:rPr sz="1200"/>
                    <a:t>Объявления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245546878" name=""/>
                <p:cNvSpPr/>
                <p:nvPr/>
              </p:nvSpPr>
              <p:spPr bwMode="auto">
                <a:xfrm>
                  <a:off x="2872316" y="3314698"/>
                  <a:ext cx="800100" cy="4572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Вызова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481919666" name=""/>
                <p:cNvSpPr/>
                <p:nvPr/>
              </p:nvSpPr>
              <p:spPr bwMode="auto">
                <a:xfrm>
                  <a:off x="4701115" y="1371600"/>
                  <a:ext cx="1028700" cy="3429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Перехода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360648725" name=""/>
                <p:cNvSpPr/>
                <p:nvPr/>
              </p:nvSpPr>
              <p:spPr bwMode="auto">
                <a:xfrm flipH="0" flipV="0">
                  <a:off x="4701115" y="1943098"/>
                  <a:ext cx="1151543" cy="3429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>
                    <a:defRPr/>
                  </a:pPr>
                  <a:r>
                    <a:rPr sz="1200"/>
                    <a:t>Разветвления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750589442" name=""/>
                <p:cNvSpPr/>
                <p:nvPr/>
              </p:nvSpPr>
              <p:spPr bwMode="auto">
                <a:xfrm>
                  <a:off x="4701115" y="2514598"/>
                  <a:ext cx="1028700" cy="3429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Циклов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2085026269" name=""/>
                <p:cNvSpPr/>
                <p:nvPr/>
              </p:nvSpPr>
              <p:spPr bwMode="auto">
                <a:xfrm>
                  <a:off x="4701115" y="3086100"/>
                  <a:ext cx="1028700" cy="342900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chemeClr val="accent4"/>
                  </a:solidFill>
                  <a:prstDash val="solid"/>
                </a:ln>
              </p:spPr>
              <p:txBody>
                <a:bodyPr wrap="square" upright="1"/>
                <a:p>
                  <a:pPr algn="ctr">
                    <a:defRPr/>
                  </a:pPr>
                  <a:r>
                    <a:rPr sz="1200"/>
                    <a:t>Пустой</a:t>
                  </a:r>
                  <a:endParaRPr sz="1200"/>
                </a:p>
                <a:p>
                  <a:pPr>
                    <a:defRPr/>
                  </a:pPr>
                  <a:endParaRPr sz="1200"/>
                </a:p>
              </p:txBody>
            </p:sp>
            <p:sp>
              <p:nvSpPr>
                <p:cNvPr id="1725265788" name=""/>
                <p:cNvSpPr/>
                <p:nvPr/>
              </p:nvSpPr>
              <p:spPr bwMode="auto">
                <a:xfrm>
                  <a:off x="472015" y="457200"/>
                  <a:ext cx="0" cy="11430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1382258241" name=""/>
                <p:cNvSpPr/>
                <p:nvPr/>
              </p:nvSpPr>
              <p:spPr bwMode="auto">
                <a:xfrm>
                  <a:off x="2757380" y="457200"/>
                  <a:ext cx="0" cy="11430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1896642034" name=""/>
                <p:cNvSpPr/>
                <p:nvPr/>
              </p:nvSpPr>
              <p:spPr bwMode="auto">
                <a:xfrm>
                  <a:off x="5044016" y="457200"/>
                  <a:ext cx="0" cy="11430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1761813051" name=""/>
                <p:cNvSpPr/>
                <p:nvPr/>
              </p:nvSpPr>
              <p:spPr bwMode="auto">
                <a:xfrm>
                  <a:off x="14815" y="1028700"/>
                  <a:ext cx="0" cy="274320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849573472" name=""/>
                <p:cNvSpPr/>
                <p:nvPr/>
              </p:nvSpPr>
              <p:spPr bwMode="auto">
                <a:xfrm>
                  <a:off x="14815" y="3771900"/>
                  <a:ext cx="4572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694645028" name=""/>
                <p:cNvSpPr/>
                <p:nvPr/>
              </p:nvSpPr>
              <p:spPr bwMode="auto">
                <a:xfrm>
                  <a:off x="14815" y="3086100"/>
                  <a:ext cx="4572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509721209" name=""/>
                <p:cNvSpPr/>
                <p:nvPr/>
              </p:nvSpPr>
              <p:spPr bwMode="auto">
                <a:xfrm>
                  <a:off x="14815" y="2628898"/>
                  <a:ext cx="4572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44961115" name=""/>
                <p:cNvSpPr/>
                <p:nvPr/>
              </p:nvSpPr>
              <p:spPr bwMode="auto">
                <a:xfrm>
                  <a:off x="14815" y="2057400"/>
                  <a:ext cx="4572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1195576950" name=""/>
                <p:cNvSpPr/>
                <p:nvPr/>
              </p:nvSpPr>
              <p:spPr bwMode="auto">
                <a:xfrm>
                  <a:off x="14815" y="1600200"/>
                  <a:ext cx="4572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559957583" name=""/>
                <p:cNvSpPr/>
                <p:nvPr/>
              </p:nvSpPr>
              <p:spPr bwMode="auto">
                <a:xfrm>
                  <a:off x="2072215" y="1028700"/>
                  <a:ext cx="0" cy="2514599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668821860" name=""/>
                <p:cNvSpPr/>
                <p:nvPr/>
              </p:nvSpPr>
              <p:spPr bwMode="auto">
                <a:xfrm>
                  <a:off x="2072215" y="3543300"/>
                  <a:ext cx="8001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2058674432" name=""/>
                <p:cNvSpPr/>
                <p:nvPr/>
              </p:nvSpPr>
              <p:spPr bwMode="auto">
                <a:xfrm>
                  <a:off x="2072215" y="2399663"/>
                  <a:ext cx="6858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1019474102" name=""/>
                <p:cNvSpPr/>
                <p:nvPr/>
              </p:nvSpPr>
              <p:spPr bwMode="auto">
                <a:xfrm>
                  <a:off x="2072215" y="1600200"/>
                  <a:ext cx="6858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754868421" name=""/>
                <p:cNvSpPr/>
                <p:nvPr/>
              </p:nvSpPr>
              <p:spPr bwMode="auto">
                <a:xfrm>
                  <a:off x="4129615" y="1028700"/>
                  <a:ext cx="0" cy="217170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1146299581" name=""/>
                <p:cNvSpPr/>
                <p:nvPr/>
              </p:nvSpPr>
              <p:spPr bwMode="auto">
                <a:xfrm>
                  <a:off x="4129615" y="3200400"/>
                  <a:ext cx="5715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1171061924" name=""/>
                <p:cNvSpPr/>
                <p:nvPr/>
              </p:nvSpPr>
              <p:spPr bwMode="auto">
                <a:xfrm>
                  <a:off x="4129615" y="2628898"/>
                  <a:ext cx="5715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474200842" name=""/>
                <p:cNvSpPr/>
                <p:nvPr/>
              </p:nvSpPr>
              <p:spPr bwMode="auto">
                <a:xfrm>
                  <a:off x="4129615" y="2171700"/>
                  <a:ext cx="5715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  <p:sp>
              <p:nvSpPr>
                <p:cNvPr id="211138181" name=""/>
                <p:cNvSpPr/>
                <p:nvPr/>
              </p:nvSpPr>
              <p:spPr bwMode="auto">
                <a:xfrm>
                  <a:off x="4129615" y="1485900"/>
                  <a:ext cx="571500" cy="0"/>
                </a:xfrm>
                <a:prstGeom prst="line">
                  <a:avLst/>
                </a:prstGeom>
                <a:noFill/>
                <a:ln w="12700">
                  <a:solidFill>
                    <a:schemeClr val="accent4"/>
                  </a:solidFill>
                  <a:prstDash val="solid"/>
                </a:ln>
              </p:spPr>
            </p:sp>
          </p:grpSp>
        </p:grpSp>
      </p:grpSp>
      <p:sp>
        <p:nvSpPr>
          <p:cNvPr id="505590000" name=""/>
          <p:cNvSpPr txBox="1"/>
          <p:nvPr/>
        </p:nvSpPr>
        <p:spPr bwMode="auto">
          <a:xfrm flipH="0" flipV="0">
            <a:off x="4324726" y="2241894"/>
            <a:ext cx="1638985" cy="3657960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solid"/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В одной строке может поместиться один и более операторов. Один оператор может занимать одну и более строк. В конце операторов ставится знак </a:t>
            </a:r>
            <a:r>
              <a:rPr lang="en-US"/>
              <a:t>;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0480300" name="Объект 2"/>
          <p:cNvSpPr>
            <a:spLocks noGrp="1"/>
          </p:cNvSpPr>
          <p:nvPr>
            <p:ph idx="1"/>
          </p:nvPr>
        </p:nvSpPr>
        <p:spPr bwMode="auto">
          <a:xfrm>
            <a:off x="4847860" y="1501023"/>
            <a:ext cx="6816757" cy="482453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94023" indent="-394023">
              <a:buFont typeface="Arial"/>
              <a:buAutoNum type="arabicPeriod"/>
              <a:defRPr/>
            </a:pPr>
            <a:r>
              <a:rPr/>
              <a:t>Процессор – программа обработчик макросов. Он входит в состав системы программирования. Начинается с помощью знака </a:t>
            </a:r>
            <a:r>
              <a:rPr lang="en-US"/>
              <a:t>#</a:t>
            </a:r>
            <a:r>
              <a:rPr lang="ru-RU"/>
              <a:t>. </a:t>
            </a:r>
            <a:endParaRPr lang="ru-RU"/>
          </a:p>
          <a:p>
            <a:pPr marL="394023" indent="-394023">
              <a:buFont typeface="Arial"/>
              <a:buAutoNum type="arabicPeriod"/>
              <a:defRPr/>
            </a:pPr>
            <a:r>
              <a:rPr lang="ru-RU"/>
              <a:t>Каждая переменная и функция в программе принадлежит какому-либо классу памяти.</a:t>
            </a:r>
            <a:endParaRPr lang="ru-RU"/>
          </a:p>
          <a:p>
            <a:pPr marL="394023" indent="-394023">
              <a:buFont typeface="Arial"/>
              <a:buAutoNum type="arabicPeriod"/>
              <a:defRPr/>
            </a:pPr>
            <a:r>
              <a:rPr lang="ru-RU"/>
              <a:t>Каждая программа в своём составе имеет одну главную функцию. Она обеспечивает точку создание точки выхода в объективный модуль.</a:t>
            </a:r>
            <a:endParaRPr lang="ru-RU"/>
          </a:p>
          <a:p>
            <a:pPr marL="394023" indent="-394023">
              <a:buFont typeface="Arial"/>
              <a:buAutoNum type="arabicPeriod"/>
              <a:defRPr/>
            </a:pPr>
            <a:r>
              <a:rPr lang="ru-RU"/>
              <a:t>Основная структурная единица языка.</a:t>
            </a:r>
            <a:endParaRPr lang="ru-RU"/>
          </a:p>
        </p:txBody>
      </p:sp>
      <p:sp>
        <p:nvSpPr>
          <p:cNvPr id="1635486865" name="Заголовок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>
                <a:solidFill>
                  <a:schemeClr val="accent3">
                    <a:lumMod val="75000"/>
                  </a:schemeClr>
                </a:solidFill>
              </a:rPr>
              <a:t>Структура программы </a:t>
            </a:r>
            <a:endParaRPr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13772047" name=""/>
          <p:cNvSpPr/>
          <p:nvPr/>
        </p:nvSpPr>
        <p:spPr bwMode="auto">
          <a:xfrm flipH="0" flipV="0">
            <a:off x="953402" y="5093228"/>
            <a:ext cx="3894458" cy="6085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accent3">
                <a:lumMod val="74901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>
                <a:solidFill>
                  <a:schemeClr val="tx1"/>
                </a:solidFill>
              </a:rPr>
              <a:t>Ряд неглавных функций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063811722" name=""/>
          <p:cNvSpPr/>
          <p:nvPr/>
        </p:nvSpPr>
        <p:spPr bwMode="auto">
          <a:xfrm flipH="0" flipV="0">
            <a:off x="953402" y="3825698"/>
            <a:ext cx="3894456" cy="6085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accent3">
                <a:lumMod val="74901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>
                <a:solidFill>
                  <a:schemeClr val="tx1"/>
                </a:solidFill>
              </a:rPr>
              <a:t>Одна главная функиця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551241150" name=""/>
          <p:cNvSpPr/>
          <p:nvPr/>
        </p:nvSpPr>
        <p:spPr bwMode="auto">
          <a:xfrm flipH="0" flipV="0">
            <a:off x="953402" y="3124729"/>
            <a:ext cx="3894456" cy="6085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accent3">
                <a:lumMod val="74901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>
                <a:solidFill>
                  <a:schemeClr val="tx1"/>
                </a:solidFill>
              </a:rPr>
              <a:t>Объявление глобальных переменных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260426038" name=""/>
          <p:cNvSpPr/>
          <p:nvPr/>
        </p:nvSpPr>
        <p:spPr bwMode="auto">
          <a:xfrm flipH="0" flipV="0">
            <a:off x="953402" y="1594378"/>
            <a:ext cx="3894456" cy="6085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accent3">
                <a:lumMod val="74901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>
                <a:solidFill>
                  <a:schemeClr val="tx1"/>
                </a:solidFill>
              </a:rPr>
              <a:t>Директив процессора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777727887" name=""/>
          <p:cNvSpPr/>
          <p:nvPr/>
        </p:nvSpPr>
        <p:spPr bwMode="auto">
          <a:xfrm flipH="0" flipV="0">
            <a:off x="3371" y="920260"/>
            <a:ext cx="2396419" cy="4463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accent3">
                <a:lumMod val="74901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>
                <a:solidFill>
                  <a:schemeClr val="tx1"/>
                </a:solidFill>
              </a:rPr>
              <a:t>Программа</a:t>
            </a:r>
            <a:endParaRPr>
              <a:solidFill>
                <a:schemeClr val="tx1"/>
              </a:solidFill>
            </a:endParaRPr>
          </a:p>
        </p:txBody>
      </p:sp>
      <p:cxnSp>
        <p:nvCxnSpPr>
          <p:cNvPr id="0" name=""/>
          <p:cNvCxnSpPr>
            <a:cxnSpLocks/>
            <a:endCxn id="260426038" idx="1"/>
          </p:cNvCxnSpPr>
          <p:nvPr/>
        </p:nvCxnSpPr>
        <p:spPr bwMode="auto">
          <a:xfrm rot="0" flipH="0" flipV="0">
            <a:off x="248297" y="1377949"/>
            <a:ext cx="705103" cy="520699"/>
          </a:xfrm>
          <a:prstGeom prst="bentConnector3">
            <a:avLst>
              <a:gd name="adj1" fmla="val -2"/>
            </a:avLst>
          </a:prstGeom>
          <a:solidFill>
            <a:srgbClr val="0000FE"/>
          </a:solidFill>
          <a:ln w="12700" cap="flat" cmpd="sng" algn="ctr">
            <a:solidFill>
              <a:schemeClr val="accent3">
                <a:lumMod val="74901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endCxn id="1551241150" idx="1"/>
          </p:cNvCxnSpPr>
          <p:nvPr/>
        </p:nvCxnSpPr>
        <p:spPr bwMode="auto">
          <a:xfrm rot="5399976" flipH="0" flipV="1">
            <a:off x="-421499" y="2054098"/>
            <a:ext cx="2051050" cy="698753"/>
          </a:xfrm>
          <a:prstGeom prst="bentConnector2">
            <a:avLst/>
          </a:prstGeom>
          <a:solidFill>
            <a:srgbClr val="0000FE"/>
          </a:solidFill>
          <a:ln w="12700" cap="flat" cmpd="sng" algn="ctr">
            <a:solidFill>
              <a:schemeClr val="accent3">
                <a:lumMod val="74901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endCxn id="1113772047" idx="1"/>
          </p:cNvCxnSpPr>
          <p:nvPr/>
        </p:nvCxnSpPr>
        <p:spPr bwMode="auto">
          <a:xfrm rot="5399976" flipH="0" flipV="1">
            <a:off x="-1408924" y="3035172"/>
            <a:ext cx="4032249" cy="692403"/>
          </a:xfrm>
          <a:prstGeom prst="bentConnector2">
            <a:avLst/>
          </a:prstGeom>
          <a:solidFill>
            <a:srgbClr val="0000FE"/>
          </a:solidFill>
          <a:ln w="12700" cap="flat" cmpd="sng" algn="ctr">
            <a:solidFill>
              <a:schemeClr val="accent3">
                <a:lumMod val="74901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endCxn id="1063811722" idx="1"/>
          </p:cNvCxnSpPr>
          <p:nvPr/>
        </p:nvCxnSpPr>
        <p:spPr bwMode="auto">
          <a:xfrm rot="5399976" flipH="0" flipV="1">
            <a:off x="-771983" y="2404582"/>
            <a:ext cx="2764718" cy="686052"/>
          </a:xfrm>
          <a:prstGeom prst="bentConnector2">
            <a:avLst/>
          </a:prstGeom>
          <a:solidFill>
            <a:srgbClr val="0000FE"/>
          </a:solidFill>
          <a:ln w="12700" cap="flat" cmpd="sng" algn="ctr">
            <a:solidFill>
              <a:schemeClr val="accent3">
                <a:lumMod val="74901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4304917" name="Текст 3"/>
          <p:cNvSpPr>
            <a:spLocks noGrp="1"/>
          </p:cNvSpPr>
          <p:nvPr>
            <p:ph type="body" sz="half" idx="2"/>
          </p:nvPr>
        </p:nvSpPr>
        <p:spPr bwMode="auto">
          <a:xfrm flipH="0" flipV="0">
            <a:off x="331291" y="1292002"/>
            <a:ext cx="11705456" cy="598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  <a:prstDash val="solid"/>
          </a:ln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defRPr/>
            </a:pPr>
            <a:r>
              <a:rPr>
                <a:solidFill>
                  <a:srgbClr val="000000"/>
                </a:solidFill>
              </a:rPr>
              <a:t>Операции и выражения задают определенную последовательность действий в программе.</a:t>
            </a:r>
            <a:endParaRPr/>
          </a:p>
        </p:txBody>
      </p:sp>
      <p:sp>
        <p:nvSpPr>
          <p:cNvPr id="342534458" name="Заголовок 8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b="1"/>
              <a:t>Знаки и приоритет операций, </a:t>
            </a:r>
            <a:r>
              <a:rPr b="1"/>
              <a:t>вычисление выражений</a:t>
            </a:r>
            <a:endParaRPr/>
          </a:p>
        </p:txBody>
      </p:sp>
      <p:sp>
        <p:nvSpPr>
          <p:cNvPr id="863830223" name="Текст 3"/>
          <p:cNvSpPr>
            <a:spLocks noGrp="1"/>
          </p:cNvSpPr>
          <p:nvPr/>
        </p:nvSpPr>
        <p:spPr bwMode="auto">
          <a:xfrm flipH="0" flipV="0">
            <a:off x="331292" y="4281376"/>
            <a:ext cx="5180830" cy="18622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  <a:prstDash val="solid"/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0" indent="0" algn="l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spcBef>
                <a:spcPts val="0"/>
              </a:spcBef>
              <a:buFont typeface="Arial"/>
              <a:buNone/>
              <a:defRPr sz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spcBef>
                <a:spcPts val="0"/>
              </a:spcBef>
              <a:buFont typeface="Arial"/>
              <a:buNone/>
              <a:defRPr sz="10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>
                <a:solidFill>
                  <a:srgbClr val="000000"/>
                </a:solidFill>
              </a:rPr>
              <a:t>Выражение – это правило для вычисления нового значения, последовательность знаков операций, операндов и круглых скобок, которая задает вычислительный процесс.</a:t>
            </a:r>
            <a:r>
              <a:rPr>
                <a:solidFill>
                  <a:srgbClr val="000000"/>
                </a:solidFill>
              </a:rPr>
              <a:t> </a:t>
            </a:r>
            <a:endParaRPr/>
          </a:p>
        </p:txBody>
      </p:sp>
      <p:sp>
        <p:nvSpPr>
          <p:cNvPr id="2030016177" name="Текст 3"/>
          <p:cNvSpPr>
            <a:spLocks noGrp="1"/>
          </p:cNvSpPr>
          <p:nvPr/>
        </p:nvSpPr>
        <p:spPr bwMode="auto">
          <a:xfrm flipH="0" flipV="0">
            <a:off x="331292" y="2239003"/>
            <a:ext cx="5180830" cy="186224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28575">
            <a:noFill/>
            <a:prstDash val="solid"/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0" indent="0" algn="l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spcBef>
                <a:spcPts val="0"/>
              </a:spcBef>
              <a:buFont typeface="Arial"/>
              <a:buNone/>
              <a:defRPr sz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spcBef>
                <a:spcPts val="0"/>
              </a:spcBef>
              <a:buFont typeface="Arial"/>
              <a:buNone/>
              <a:defRPr sz="10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spcBef>
                <a:spcPts val="0"/>
              </a:spcBef>
              <a:buFont typeface="Arial"/>
              <a:buNone/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sz="1800">
                <a:solidFill>
                  <a:srgbClr val="000000"/>
                </a:solidFill>
              </a:rPr>
              <a:t>Операнд – элемент участник операции (то, над чем производится действие), операция – действие над операндом. Операндами могут быть константы, переменные, результаты функций. Тип результата определяется типом операндов и операций. Операции могут быть:</a:t>
            </a:r>
            <a:endParaRPr/>
          </a:p>
        </p:txBody>
      </p:sp>
      <p:graphicFrame>
        <p:nvGraphicFramePr>
          <p:cNvPr id="215647804" name=""/>
          <p:cNvGraphicFramePr>
            <a:graphicFrameLocks xmlns:a="http://schemas.openxmlformats.org/drawingml/2006/main"/>
          </p:cNvGraphicFramePr>
          <p:nvPr/>
        </p:nvGraphicFramePr>
        <p:xfrm flipH="0" flipV="0">
          <a:off x="6157819" y="2158583"/>
          <a:ext cx="5421311" cy="3614207"/>
          <a:chOff x="0" y="0"/>
          <a:chExt cx="5421311" cy="3614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5" r:qs="rId6" r:cs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9444903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23391" y="1196752"/>
            <a:ext cx="4011084" cy="48245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sp>
        <p:nvSpPr>
          <p:cNvPr id="463444021" name="Заголовок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Приоритеты</a:t>
            </a:r>
            <a:endParaRPr/>
          </a:p>
        </p:txBody>
      </p:sp>
      <p:graphicFrame>
        <p:nvGraphicFramePr>
          <p:cNvPr id="399621699" name=""/>
          <p:cNvGraphicFramePr>
            <a:graphicFrameLocks xmlns:a="http://schemas.openxmlformats.org/drawingml/2006/main"/>
          </p:cNvGraphicFramePr>
          <p:nvPr/>
        </p:nvGraphicFramePr>
        <p:xfrm>
          <a:off x="574999" y="1076767"/>
          <a:ext cx="5788017" cy="54210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850216"/>
                <a:gridCol w="958228"/>
                <a:gridCol w="3966872"/>
              </a:tblGrid>
              <a:tr h="598799">
                <a:tc>
                  <a:txBody>
                    <a:bodyPr/>
                    <a:p>
                      <a:pPr>
                        <a:defRPr/>
                      </a:pPr>
                      <a:r>
                        <a:rPr b="1"/>
                        <a:t>Приоритет</a:t>
                      </a:r>
                      <a:endParaRPr b="1"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b="1"/>
                        <a:t>Операции</a:t>
                      </a:r>
                      <a:endParaRPr b="1"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b="1"/>
                        <a:t>Назначение операций</a:t>
                      </a:r>
                      <a:endParaRPr b="1"/>
                    </a:p>
                  </a:txBody>
                  <a:tcPr vert="horz" anchor="t"/>
                </a:tc>
              </a:tr>
              <a:tr h="347163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::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Область видимости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rowSpan="4">
                  <a:txBody>
                    <a:bodyPr/>
                    <a:p>
                      <a:pPr>
                        <a:defRPr/>
                      </a:pPr>
                      <a:r>
                        <a:rPr/>
                        <a:t>2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.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Выбор элемента по имени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-</a:t>
                      </a:r>
                      <a:r>
                        <a:rPr lang="en-US"/>
                        <a:t>&gt;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Выбор элемента по адресу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[]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Выбор элемента по индексу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()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Вызов функции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rowSpan="8">
                  <a:txBody>
                    <a:bodyPr/>
                    <a:p>
                      <a:pPr>
                        <a:defRPr/>
                      </a:pPr>
                      <a:r>
                        <a:rPr/>
                        <a:t>3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sizeof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Размер операнда в байтах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++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Префиксный инкремент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--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Префиксный декремент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~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Поразрядное НЕ, инверсия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!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Логическое НЕ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+,-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Унарный плюс, унарный минус</a:t>
                      </a:r>
                      <a:endParaRPr/>
                    </a:p>
                  </a:txBody>
                  <a:tcPr vert="horz" anchor="t"/>
                </a:tc>
              </a:tr>
              <a:tr h="34716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&amp;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Вычисление адреса</a:t>
                      </a:r>
                      <a:endParaRPr/>
                    </a:p>
                  </a:txBody>
                  <a:tcPr vert="horz" anchor="t"/>
                </a:tc>
              </a:tr>
              <a:tr h="379149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*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разыменование</a:t>
                      </a:r>
                      <a:endParaRPr/>
                    </a:p>
                  </a:txBody>
                  <a:tcPr vert="horz" anchor="t"/>
                </a:tc>
              </a:tr>
            </a:tbl>
          </a:graphicData>
        </a:graphic>
      </p:graphicFrame>
      <p:graphicFrame>
        <p:nvGraphicFramePr>
          <p:cNvPr id="1796218386" name=""/>
          <p:cNvGraphicFramePr>
            <a:graphicFrameLocks xmlns:a="http://schemas.openxmlformats.org/drawingml/2006/main"/>
          </p:cNvGraphicFramePr>
          <p:nvPr/>
        </p:nvGraphicFramePr>
        <p:xfrm>
          <a:off x="6536141" y="1076765"/>
          <a:ext cx="6090284" cy="48590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801961"/>
                <a:gridCol w="903843"/>
                <a:gridCol w="3741728"/>
              </a:tblGrid>
              <a:tr h="409395">
                <a:tc rowSpan="5">
                  <a:txBody>
                    <a:bodyPr/>
                    <a:p>
                      <a:pPr>
                        <a:defRPr/>
                      </a:pPr>
                      <a:r>
                        <a:rPr/>
                        <a:t>5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*, /, %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Умножение, деление, остаток</a:t>
                      </a:r>
                      <a:endParaRPr/>
                    </a:p>
                  </a:txBody>
                  <a:tcPr vert="horz" anchor="t"/>
                </a:tc>
              </a:tr>
              <a:tr h="409395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+, -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Сложение, вычитание</a:t>
                      </a:r>
                      <a:endParaRPr/>
                    </a:p>
                  </a:txBody>
                  <a:tcPr vert="horz" anchor="t"/>
                </a:tc>
              </a:tr>
              <a:tr h="409395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&lt;&lt;,&gt;&gt;</a:t>
                      </a:r>
                      <a:endParaRPr lang="en-US"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Сдвиги</a:t>
                      </a:r>
                      <a:endParaRPr/>
                    </a:p>
                  </a:txBody>
                  <a:tcPr vert="horz" anchor="t"/>
                </a:tc>
              </a:tr>
              <a:tr h="1299623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&lt;</a:t>
                      </a:r>
                      <a:r>
                        <a:rPr/>
                        <a:t>, </a:t>
                      </a:r>
                      <a:r>
                        <a:rPr lang="en-US"/>
                        <a:t>&lt;</a:t>
                      </a:r>
                      <a:r>
                        <a:rPr/>
                        <a:t>=, </a:t>
                      </a:r>
                      <a:r>
                        <a:rPr lang="en-US"/>
                        <a:t>&gt;</a:t>
                      </a:r>
                      <a:r>
                        <a:rPr/>
                        <a:t>, </a:t>
                      </a:r>
                      <a:r>
                        <a:rPr lang="en-US"/>
                        <a:t>&gt;</a:t>
                      </a:r>
                      <a:r>
                        <a:rPr/>
                        <a:t>=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Отношения</a:t>
                      </a:r>
                      <a:endParaRPr/>
                    </a:p>
                  </a:txBody>
                  <a:tcPr vert="horz" anchor="t"/>
                </a:tc>
              </a:tr>
              <a:tr h="409395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= =, !=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Равенство, неравенство</a:t>
                      </a:r>
                      <a:endParaRPr/>
                    </a:p>
                  </a:txBody>
                  <a:tcPr vert="horz" anchor="t"/>
                </a:tc>
              </a:tr>
              <a:tr h="409395">
                <a:tc rowSpan="6">
                  <a:txBody>
                    <a:bodyPr/>
                    <a:p>
                      <a:pPr>
                        <a:defRPr/>
                      </a:pPr>
                      <a:r>
                        <a:rPr/>
                        <a:t>6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&amp;</a:t>
                      </a:r>
                      <a:endParaRPr lang="en-US"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Побитовое И</a:t>
                      </a:r>
                      <a:endParaRPr/>
                    </a:p>
                  </a:txBody>
                  <a:tcPr vert="horz" anchor="t"/>
                </a:tc>
              </a:tr>
              <a:tr h="409395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|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Побитовое ИЛИ</a:t>
                      </a:r>
                      <a:endParaRPr/>
                    </a:p>
                  </a:txBody>
                  <a:tcPr vert="horz" anchor="t"/>
                </a:tc>
              </a:tr>
              <a:tr h="409395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&amp;&amp;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Логическое И</a:t>
                      </a:r>
                      <a:endParaRPr/>
                    </a:p>
                  </a:txBody>
                  <a:tcPr vert="horz" anchor="t"/>
                </a:tc>
              </a:tr>
              <a:tr h="409395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||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Логическое ИЛИ</a:t>
                      </a:r>
                      <a:endParaRPr/>
                    </a:p>
                  </a:txBody>
                  <a:tcPr vert="horz" anchor="t"/>
                </a:tc>
              </a:tr>
              <a:tr h="409395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?: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Условие</a:t>
                      </a:r>
                      <a:endParaRPr/>
                    </a:p>
                  </a:txBody>
                  <a:tcPr vert="horz" anchor="t"/>
                </a:tc>
              </a:tr>
              <a:tr h="436871">
                <a:tc vMerge="1">
                  <a:txBody>
                    <a:bodyPr/>
                    <a:p>
                      <a:pPr>
                        <a:defRPr/>
                      </a:pP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=</a:t>
                      </a:r>
                      <a:endParaRPr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Присваивание</a:t>
                      </a:r>
                      <a:endParaRPr/>
                    </a:p>
                  </a:txBody>
                  <a:tcPr vert="horz" anchor="t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55263531" name="Заголовок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Типы данных</a:t>
            </a:r>
            <a:endParaRPr/>
          </a:p>
        </p:txBody>
      </p:sp>
      <p:sp>
        <p:nvSpPr>
          <p:cNvPr id="423042589" name=""/>
          <p:cNvSpPr/>
          <p:nvPr/>
        </p:nvSpPr>
        <p:spPr bwMode="auto">
          <a:xfrm flipH="0" flipV="0">
            <a:off x="4357859" y="2213248"/>
            <a:ext cx="2430516" cy="525517"/>
          </a:xfrm>
          <a:prstGeom prst="flowChartAlternate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/>
              <a:t>Типы данных</a:t>
            </a:r>
            <a:endParaRPr/>
          </a:p>
          <a:p>
            <a:pPr>
              <a:defRPr/>
            </a:pPr>
            <a:endParaRPr/>
          </a:p>
        </p:txBody>
      </p:sp>
      <p:sp>
        <p:nvSpPr>
          <p:cNvPr id="121327322" name=""/>
          <p:cNvSpPr/>
          <p:nvPr/>
        </p:nvSpPr>
        <p:spPr bwMode="auto">
          <a:xfrm flipH="0" flipV="0">
            <a:off x="4357859" y="3326140"/>
            <a:ext cx="2364827" cy="656896"/>
          </a:xfrm>
          <a:prstGeom prst="flowChartAlternate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/>
              <a:t>Произвольные</a:t>
            </a:r>
            <a:endParaRPr/>
          </a:p>
          <a:p>
            <a:pPr algn="just">
              <a:defRPr/>
            </a:pPr>
            <a:r>
              <a:rPr/>
              <a:t>(Пользовательнские)</a:t>
            </a:r>
            <a:endParaRPr/>
          </a:p>
        </p:txBody>
      </p:sp>
      <p:sp>
        <p:nvSpPr>
          <p:cNvPr id="961219406" name=""/>
          <p:cNvSpPr/>
          <p:nvPr/>
        </p:nvSpPr>
        <p:spPr bwMode="auto">
          <a:xfrm flipH="0" flipV="0">
            <a:off x="1257635" y="3335775"/>
            <a:ext cx="2217025" cy="1806465"/>
          </a:xfrm>
          <a:prstGeom prst="flowChartAlternateProcess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/>
              <a:t>Базовые</a:t>
            </a:r>
            <a:endParaRPr/>
          </a:p>
          <a:p>
            <a:pPr algn="ctr">
              <a:defRPr/>
            </a:pPr>
            <a:r>
              <a:rPr/>
              <a:t>(стандартные)</a:t>
            </a:r>
            <a:r>
              <a:rPr/>
              <a:t>:</a:t>
            </a:r>
            <a:endParaRPr/>
          </a:p>
          <a:p>
            <a:pPr algn="just">
              <a:defRPr/>
            </a:pPr>
            <a:r>
              <a:rPr/>
              <a:t>-Целочисленный</a:t>
            </a:r>
            <a:endParaRPr/>
          </a:p>
          <a:p>
            <a:pPr algn="just">
              <a:defRPr/>
            </a:pPr>
            <a:r>
              <a:rPr/>
              <a:t>-Символьный</a:t>
            </a:r>
            <a:endParaRPr/>
          </a:p>
          <a:p>
            <a:pPr algn="just">
              <a:defRPr/>
            </a:pPr>
            <a:r>
              <a:rPr/>
              <a:t>-</a:t>
            </a:r>
            <a:r>
              <a:rPr/>
              <a:t>Логический</a:t>
            </a:r>
            <a:endParaRPr/>
          </a:p>
          <a:p>
            <a:pPr algn="just">
              <a:defRPr/>
            </a:pPr>
            <a:r>
              <a:rPr/>
              <a:t>-Тип </a:t>
            </a:r>
            <a:r>
              <a:rPr lang="en-US"/>
              <a:t>void</a:t>
            </a:r>
            <a:endParaRPr/>
          </a:p>
        </p:txBody>
      </p:sp>
      <p:sp>
        <p:nvSpPr>
          <p:cNvPr id="1261821806" name=""/>
          <p:cNvSpPr/>
          <p:nvPr/>
        </p:nvSpPr>
        <p:spPr bwMode="auto">
          <a:xfrm flipH="0" flipV="0">
            <a:off x="1257635" y="3335775"/>
            <a:ext cx="2217025" cy="677424"/>
          </a:xfrm>
          <a:prstGeom prst="flowChartAlternate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 lang="ru-RU" sz="1800" b="0" i="0" u="none" strike="noStrike" cap="none" spc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Базовые</a:t>
            </a:r>
            <a:endParaRPr sz="1800"/>
          </a:p>
          <a:p>
            <a:pPr algn="ctr">
              <a:defRPr/>
            </a:pPr>
            <a:r>
              <a:rPr lang="ru-RU" sz="1800" b="0" i="0" u="none" strike="noStrike" cap="none" spc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(стандартные)</a:t>
            </a:r>
            <a:r>
              <a:rPr lang="ru-RU" sz="1800" b="0" i="0" u="none" strike="noStrike" cap="none" spc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:</a:t>
            </a:r>
            <a:endParaRPr/>
          </a:p>
        </p:txBody>
      </p:sp>
      <p:sp>
        <p:nvSpPr>
          <p:cNvPr id="554209131" name=""/>
          <p:cNvSpPr/>
          <p:nvPr/>
        </p:nvSpPr>
        <p:spPr bwMode="auto">
          <a:xfrm flipH="0" flipV="0">
            <a:off x="3766317" y="4649103"/>
            <a:ext cx="2217024" cy="1806464"/>
          </a:xfrm>
          <a:prstGeom prst="flowChartAlternateProcess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/>
              <a:t>Базовые</a:t>
            </a:r>
            <a:endParaRPr/>
          </a:p>
          <a:p>
            <a:pPr algn="ctr">
              <a:defRPr/>
            </a:pPr>
            <a:r>
              <a:rPr/>
              <a:t>(стандартные)</a:t>
            </a:r>
            <a:r>
              <a:rPr/>
              <a:t>:</a:t>
            </a:r>
            <a:endParaRPr/>
          </a:p>
          <a:p>
            <a:pPr algn="just">
              <a:defRPr/>
            </a:pPr>
            <a:r>
              <a:rPr/>
              <a:t>-Массивы</a:t>
            </a:r>
            <a:endParaRPr/>
          </a:p>
          <a:p>
            <a:pPr algn="just">
              <a:defRPr/>
            </a:pPr>
            <a:r>
              <a:rPr/>
              <a:t>-Перечисления</a:t>
            </a:r>
            <a:endParaRPr/>
          </a:p>
          <a:p>
            <a:pPr algn="just">
              <a:defRPr/>
            </a:pPr>
            <a:r>
              <a:rPr/>
              <a:t>-Указатели</a:t>
            </a:r>
            <a:endParaRPr/>
          </a:p>
          <a:p>
            <a:pPr algn="just">
              <a:defRPr/>
            </a:pPr>
            <a:r>
              <a:rPr/>
              <a:t>-Ссылки</a:t>
            </a:r>
            <a:endParaRPr/>
          </a:p>
        </p:txBody>
      </p:sp>
      <p:sp>
        <p:nvSpPr>
          <p:cNvPr id="147544224" name=""/>
          <p:cNvSpPr/>
          <p:nvPr/>
        </p:nvSpPr>
        <p:spPr bwMode="auto">
          <a:xfrm flipH="0" flipV="0">
            <a:off x="3766317" y="4649103"/>
            <a:ext cx="2217024" cy="677423"/>
          </a:xfrm>
          <a:prstGeom prst="flowChartAlternate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/>
              <a:t>Непосредственно производные</a:t>
            </a:r>
            <a:endParaRPr/>
          </a:p>
        </p:txBody>
      </p:sp>
      <p:sp>
        <p:nvSpPr>
          <p:cNvPr id="1155166991" name=""/>
          <p:cNvSpPr/>
          <p:nvPr/>
        </p:nvSpPr>
        <p:spPr bwMode="auto">
          <a:xfrm flipH="0" flipV="0">
            <a:off x="6282894" y="4649103"/>
            <a:ext cx="2217024" cy="1806464"/>
          </a:xfrm>
          <a:prstGeom prst="flowChartAlternateProcess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/>
              <a:t>Базовые</a:t>
            </a:r>
            <a:endParaRPr/>
          </a:p>
          <a:p>
            <a:pPr algn="ctr">
              <a:defRPr/>
            </a:pPr>
            <a:r>
              <a:rPr/>
              <a:t>(стандартные)</a:t>
            </a:r>
            <a:r>
              <a:rPr/>
              <a:t>:</a:t>
            </a:r>
            <a:endParaRPr/>
          </a:p>
          <a:p>
            <a:pPr algn="just">
              <a:defRPr/>
            </a:pPr>
            <a:r>
              <a:rPr/>
              <a:t>-Структуры</a:t>
            </a:r>
            <a:endParaRPr/>
          </a:p>
          <a:p>
            <a:pPr algn="just">
              <a:defRPr/>
            </a:pPr>
            <a:r>
              <a:rPr/>
              <a:t>-Объединения</a:t>
            </a:r>
            <a:endParaRPr/>
          </a:p>
          <a:p>
            <a:pPr algn="just">
              <a:defRPr/>
            </a:pPr>
            <a:r>
              <a:rPr/>
              <a:t>-Классы</a:t>
            </a:r>
            <a:endParaRPr/>
          </a:p>
        </p:txBody>
      </p:sp>
      <p:sp>
        <p:nvSpPr>
          <p:cNvPr id="345104343" name=""/>
          <p:cNvSpPr/>
          <p:nvPr/>
        </p:nvSpPr>
        <p:spPr bwMode="auto">
          <a:xfrm flipH="0" flipV="0">
            <a:off x="6282894" y="4649103"/>
            <a:ext cx="2217024" cy="677423"/>
          </a:xfrm>
          <a:prstGeom prst="flowChartAlternate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/>
              <a:t>Составные производные</a:t>
            </a:r>
            <a:endParaRPr/>
          </a:p>
        </p:txBody>
      </p:sp>
      <p:sp>
        <p:nvSpPr>
          <p:cNvPr id="1597600130" name=""/>
          <p:cNvSpPr/>
          <p:nvPr/>
        </p:nvSpPr>
        <p:spPr bwMode="auto">
          <a:xfrm flipH="0" flipV="0">
            <a:off x="7873569" y="3326140"/>
            <a:ext cx="2430516" cy="624051"/>
          </a:xfrm>
          <a:prstGeom prst="flowChartAlternateProcess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/>
              <a:t>Типы класса</a:t>
            </a:r>
            <a:endParaRPr/>
          </a:p>
          <a:p>
            <a:pPr algn="ctr">
              <a:defRPr/>
            </a:pPr>
            <a:r>
              <a:rPr/>
              <a:t>(объекты)</a:t>
            </a:r>
            <a:endParaRPr/>
          </a:p>
          <a:p>
            <a:pPr>
              <a:defRPr/>
            </a:pPr>
            <a:endParaRPr/>
          </a:p>
        </p:txBody>
      </p:sp>
      <p:cxnSp>
        <p:nvCxnSpPr>
          <p:cNvPr id="0" name=""/>
          <p:cNvCxnSpPr>
            <a:cxnSpLocks/>
            <a:stCxn id="423042589" idx="1"/>
            <a:endCxn id="1261821806" idx="0"/>
          </p:cNvCxnSpPr>
          <p:nvPr/>
        </p:nvCxnSpPr>
        <p:spPr bwMode="auto">
          <a:xfrm rot="10799989" flipH="0" flipV="1">
            <a:off x="2366148" y="2476007"/>
            <a:ext cx="1991710" cy="859767"/>
          </a:xfrm>
          <a:prstGeom prst="line">
            <a:avLst/>
          </a:prstGeom>
          <a:ln w="2857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  <a:stCxn id="423042589" idx="3"/>
          </p:cNvCxnSpPr>
          <p:nvPr/>
        </p:nvCxnSpPr>
        <p:spPr bwMode="auto">
          <a:xfrm rot="0" flipH="0" flipV="0">
            <a:off x="6788376" y="2476007"/>
            <a:ext cx="2214714" cy="774042"/>
          </a:xfrm>
          <a:prstGeom prst="line">
            <a:avLst/>
          </a:prstGeom>
          <a:ln w="2857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0" name=""/>
          <p:cNvCxnSpPr>
            <a:cxnSpLocks/>
          </p:cNvCxnSpPr>
          <p:nvPr/>
        </p:nvCxnSpPr>
        <p:spPr bwMode="auto">
          <a:xfrm rot="5399976" flipH="0" flipV="0">
            <a:off x="5312162" y="3030695"/>
            <a:ext cx="583858" cy="0"/>
          </a:xfrm>
          <a:prstGeom prst="line">
            <a:avLst/>
          </a:prstGeom>
          <a:ln w="2857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847571" name=""/>
          <p:cNvCxnSpPr>
            <a:cxnSpLocks/>
            <a:endCxn id="147544224" idx="0"/>
          </p:cNvCxnSpPr>
          <p:nvPr/>
        </p:nvCxnSpPr>
        <p:spPr bwMode="auto">
          <a:xfrm rot="10799989" flipH="0" flipV="1">
            <a:off x="4874829" y="4000143"/>
            <a:ext cx="729622" cy="648959"/>
          </a:xfrm>
          <a:prstGeom prst="line">
            <a:avLst/>
          </a:prstGeom>
          <a:ln w="2857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927226" name=""/>
          <p:cNvCxnSpPr>
            <a:cxnSpLocks/>
          </p:cNvCxnSpPr>
          <p:nvPr/>
        </p:nvCxnSpPr>
        <p:spPr bwMode="auto">
          <a:xfrm rot="10799989" flipH="1" flipV="1">
            <a:off x="6077504" y="3950192"/>
            <a:ext cx="1099087" cy="698910"/>
          </a:xfrm>
          <a:prstGeom prst="line">
            <a:avLst/>
          </a:prstGeom>
          <a:ln w="2857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3643584" name=""/>
          <p:cNvSpPr/>
          <p:nvPr/>
        </p:nvSpPr>
        <p:spPr bwMode="auto">
          <a:xfrm flipH="0" flipV="0">
            <a:off x="323904" y="1190624"/>
            <a:ext cx="11318874" cy="80962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lang="ru-RU"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Тип данных – это множество допустимых значений этих данных и множество разрешенных над ними операций.</a:t>
            </a:r>
            <a:r>
              <a:rPr lang="ru-RU"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Тип данных определяет размер памяти, выделенный под переменную и имеет имя простое или составное</a:t>
            </a:r>
            <a:endParaRPr sz="1800" i="0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7378604" name="Текст 4"/>
          <p:cNvSpPr>
            <a:spLocks noGrp="1"/>
          </p:cNvSpPr>
          <p:nvPr>
            <p:ph type="body" sz="quarter" idx="3"/>
          </p:nvPr>
        </p:nvSpPr>
        <p:spPr bwMode="auto">
          <a:xfrm flipH="0" flipV="0">
            <a:off x="525992" y="1222274"/>
            <a:ext cx="4890880" cy="5016599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upright="0" compatLnSpc="0">
            <a:normAutofit fontScale="95000" lnSpcReduction="1000"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algn="l">
              <a:defRPr/>
            </a:pPr>
            <a:r>
              <a:rPr sz="1800" b="0" i="0" u="none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Цикл - в программировании -</a:t>
            </a:r>
            <a:r>
              <a:rPr sz="1800" b="0" i="0" u="none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800" b="0" i="0" u="none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оператор языка программирования, позволяющий многократно повторять одну и ту же последовательность команд</a:t>
            </a:r>
            <a:r>
              <a:rPr sz="1800" b="0" i="0" u="none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800" b="0" i="0" u="none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(тело цикла).</a:t>
            </a:r>
            <a:endParaRPr sz="1800" b="0" i="0" u="none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endParaRPr sz="1800" b="0" i="0" u="none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r>
              <a:rPr sz="1800" b="0">
                <a:latin typeface="Times New Roman"/>
                <a:ea typeface="Times New Roman"/>
                <a:cs typeface="Times New Roman"/>
              </a:rPr>
              <a:t>Алгоритмически любой цикл состоит из четырех составных частей:</a:t>
            </a:r>
            <a:endParaRPr sz="1800" b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61850" indent="-261850" algn="l">
              <a:lnSpc>
                <a:spcPct val="150000"/>
              </a:lnSpc>
              <a:buFont typeface="Arial"/>
              <a:buChar char="•"/>
              <a:defRPr/>
            </a:pPr>
            <a:r>
              <a:rPr sz="1800" b="0">
                <a:latin typeface="Times New Roman"/>
                <a:ea typeface="Times New Roman"/>
                <a:cs typeface="Times New Roman"/>
              </a:rPr>
              <a:t>инициализирующая часть - установка начальных значений параметров цикла (управляющих переменных);</a:t>
            </a:r>
            <a:endParaRPr sz="1800" b="0">
              <a:latin typeface="Times New Roman"/>
              <a:cs typeface="Times New Roman"/>
            </a:endParaRPr>
          </a:p>
          <a:p>
            <a:pPr marL="261850" indent="-261850" algn="l">
              <a:lnSpc>
                <a:spcPct val="150000"/>
              </a:lnSpc>
              <a:buFont typeface="Arial"/>
              <a:buChar char="•"/>
              <a:defRPr/>
            </a:pPr>
            <a:r>
              <a:rPr sz="1800" b="0">
                <a:latin typeface="Times New Roman"/>
                <a:ea typeface="Times New Roman"/>
                <a:cs typeface="Times New Roman"/>
              </a:rPr>
              <a:t>модификация управляющих переменных цикла – изменение управляющих переменных на величину шага;</a:t>
            </a:r>
            <a:endParaRPr sz="1800" b="0">
              <a:latin typeface="Times New Roman"/>
              <a:cs typeface="Times New Roman"/>
            </a:endParaRPr>
          </a:p>
          <a:p>
            <a:pPr marL="261850" indent="-261850" algn="l">
              <a:lnSpc>
                <a:spcPct val="150000"/>
              </a:lnSpc>
              <a:buFont typeface="Arial"/>
              <a:buChar char="•"/>
              <a:defRPr/>
            </a:pPr>
            <a:r>
              <a:rPr sz="1800" b="0">
                <a:latin typeface="Times New Roman"/>
                <a:ea typeface="Times New Roman"/>
                <a:cs typeface="Times New Roman"/>
              </a:rPr>
              <a:t>проверка условия продолжения цикла;</a:t>
            </a:r>
            <a:endParaRPr sz="1800" b="0">
              <a:latin typeface="Times New Roman"/>
              <a:cs typeface="Times New Roman"/>
            </a:endParaRPr>
          </a:p>
          <a:p>
            <a:pPr marL="261850" indent="-261850" algn="l">
              <a:buFont typeface="Arial"/>
              <a:buChar char="•"/>
              <a:defRPr/>
            </a:pPr>
            <a:r>
              <a:rPr sz="1800" b="0">
                <a:latin typeface="Times New Roman"/>
                <a:ea typeface="Times New Roman"/>
                <a:cs typeface="Times New Roman"/>
              </a:rPr>
              <a:t>тело цикла.</a:t>
            </a:r>
            <a:endParaRPr sz="1800" b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066236142" name="Заголовок 1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Циклы</a:t>
            </a:r>
            <a:endParaRPr/>
          </a:p>
        </p:txBody>
      </p:sp>
      <p:pic>
        <p:nvPicPr>
          <p:cNvPr id="2116637092" name=""/>
          <p:cNvPicPr/>
          <p:nvPr/>
        </p:nvPicPr>
        <p:blipFill>
          <a:blip r:embed="rId2"/>
          <a:stretch/>
        </p:blipFill>
        <p:spPr bwMode="auto">
          <a:xfrm rot="0" flipH="0" flipV="0">
            <a:off x="6159498" y="937617"/>
            <a:ext cx="4690071" cy="5301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Basic">
  <a:themeElements>
    <a:clrScheme name="Color">
      <a:dk1>
        <a:srgbClr val="0F243E"/>
      </a:dk1>
      <a:lt1>
        <a:sysClr val="window" lastClr="FFFFFF"/>
      </a:lt1>
      <a:dk2>
        <a:srgbClr val="1F497D"/>
      </a:dk2>
      <a:lt2>
        <a:srgbClr val="EEECE1"/>
      </a:lt2>
      <a:accent1>
        <a:srgbClr val="0000FF"/>
      </a:accent1>
      <a:accent2>
        <a:srgbClr val="FE19FF"/>
      </a:accent2>
      <a:accent3>
        <a:srgbClr val="00B050"/>
      </a:accent3>
      <a:accent4>
        <a:srgbClr val="FF0000"/>
      </a:accent4>
      <a:accent5>
        <a:srgbClr val="4BACC6"/>
      </a:accent5>
      <a:accent6>
        <a:srgbClr val="FFFF00"/>
      </a:accent6>
      <a:hlink>
        <a:srgbClr val="548DD4"/>
      </a:hlink>
      <a:folHlink>
        <a:srgbClr val="FE19FF"/>
      </a:folHlink>
    </a:clrScheme>
    <a:fontScheme name="Классическая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Р7-Офис/7.4.0.227</Application>
  <DocSecurity>0</DocSecurity>
  <PresentationFormat>Widescreen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11</cp:revision>
  <dcterms:created xsi:type="dcterms:W3CDTF">2012-12-03T06:56:55Z</dcterms:created>
  <dcterms:modified xsi:type="dcterms:W3CDTF">2023-10-02T13:03:36Z</dcterms:modified>
  <cp:category/>
  <cp:contentStatus/>
  <cp:version/>
</cp:coreProperties>
</file>