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80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Lst>
  <p:sldSz cx="24384000" cy="13716000"/>
  <p:notesSz cx="24384000" cy="13716000"/>
  <p:defaultTextStyle>
    <a:defPPr marL="0" marR="0" indent="0" algn="l" defTabSz="914380">
      <a:lnSpc>
        <a:spcPct val="100000"/>
      </a:lnSpc>
      <a:spcBef>
        <a:spcPts val="0"/>
      </a:spcBef>
      <a:spcAft>
        <a:spcPts val="0"/>
      </a:spcAft>
      <a:buClrTx/>
      <a:buSzTx/>
      <a:buFontTx/>
      <a:buNone/>
      <a:defRPr sz="1900" b="0" i="0" u="none" strike="noStrike" cap="none" spc="0">
        <a:ln>
          <a:noFill/>
        </a:ln>
        <a:solidFill>
          <a:srgbClr val="000000"/>
        </a:solidFill>
      </a:defRPr>
    </a:defPPr>
    <a:lvl1pPr marL="0" marR="0" indent="0" algn="ctr" defTabSz="647686">
      <a:lnSpc>
        <a:spcPct val="100000"/>
      </a:lnSpc>
      <a:spcBef>
        <a:spcPts val="0"/>
      </a:spcBef>
      <a:spcAft>
        <a:spcPts val="0"/>
      </a:spcAft>
      <a:buClrTx/>
      <a:buSzTx/>
      <a:buFontTx/>
      <a:buNone/>
      <a:defRPr sz="5700" b="0" i="0" u="none" strike="noStrike" cap="none" spc="0">
        <a:ln>
          <a:noFill/>
        </a:ln>
        <a:solidFill>
          <a:srgbClr val="FFFFFF"/>
        </a:solidFill>
        <a:latin typeface="+mn-lt"/>
        <a:ea typeface="+mn-ea"/>
        <a:cs typeface="+mn-cs"/>
      </a:defRPr>
    </a:lvl1pPr>
    <a:lvl2pPr marL="0" marR="0" indent="0" algn="ctr" defTabSz="647686">
      <a:lnSpc>
        <a:spcPct val="100000"/>
      </a:lnSpc>
      <a:spcBef>
        <a:spcPts val="0"/>
      </a:spcBef>
      <a:spcAft>
        <a:spcPts val="0"/>
      </a:spcAft>
      <a:buClrTx/>
      <a:buSzTx/>
      <a:buFontTx/>
      <a:buNone/>
      <a:defRPr sz="5700" b="0" i="0" u="none" strike="noStrike" cap="none" spc="0">
        <a:ln>
          <a:noFill/>
        </a:ln>
        <a:solidFill>
          <a:srgbClr val="FFFFFF"/>
        </a:solidFill>
        <a:latin typeface="+mn-lt"/>
        <a:ea typeface="+mn-ea"/>
        <a:cs typeface="+mn-cs"/>
      </a:defRPr>
    </a:lvl2pPr>
    <a:lvl3pPr marL="0" marR="0" indent="0" algn="ctr" defTabSz="647686">
      <a:lnSpc>
        <a:spcPct val="100000"/>
      </a:lnSpc>
      <a:spcBef>
        <a:spcPts val="0"/>
      </a:spcBef>
      <a:spcAft>
        <a:spcPts val="0"/>
      </a:spcAft>
      <a:buClrTx/>
      <a:buSzTx/>
      <a:buFontTx/>
      <a:buNone/>
      <a:defRPr sz="5700" b="0" i="0" u="none" strike="noStrike" cap="none" spc="0">
        <a:ln>
          <a:noFill/>
        </a:ln>
        <a:solidFill>
          <a:srgbClr val="FFFFFF"/>
        </a:solidFill>
        <a:latin typeface="+mn-lt"/>
        <a:ea typeface="+mn-ea"/>
        <a:cs typeface="+mn-cs"/>
      </a:defRPr>
    </a:lvl3pPr>
    <a:lvl4pPr marL="0" marR="0" indent="0" algn="ctr" defTabSz="647686">
      <a:lnSpc>
        <a:spcPct val="100000"/>
      </a:lnSpc>
      <a:spcBef>
        <a:spcPts val="0"/>
      </a:spcBef>
      <a:spcAft>
        <a:spcPts val="0"/>
      </a:spcAft>
      <a:buClrTx/>
      <a:buSzTx/>
      <a:buFontTx/>
      <a:buNone/>
      <a:defRPr sz="5700" b="0" i="0" u="none" strike="noStrike" cap="none" spc="0">
        <a:ln>
          <a:noFill/>
        </a:ln>
        <a:solidFill>
          <a:srgbClr val="FFFFFF"/>
        </a:solidFill>
        <a:latin typeface="+mn-lt"/>
        <a:ea typeface="+mn-ea"/>
        <a:cs typeface="+mn-cs"/>
      </a:defRPr>
    </a:lvl4pPr>
    <a:lvl5pPr marL="0" marR="0" indent="0" algn="ctr" defTabSz="647686">
      <a:lnSpc>
        <a:spcPct val="100000"/>
      </a:lnSpc>
      <a:spcBef>
        <a:spcPts val="0"/>
      </a:spcBef>
      <a:spcAft>
        <a:spcPts val="0"/>
      </a:spcAft>
      <a:buClrTx/>
      <a:buSzTx/>
      <a:buFontTx/>
      <a:buNone/>
      <a:defRPr sz="5700" b="0" i="0" u="none" strike="noStrike" cap="none" spc="0">
        <a:ln>
          <a:noFill/>
        </a:ln>
        <a:solidFill>
          <a:srgbClr val="FFFFFF"/>
        </a:solidFill>
        <a:latin typeface="+mn-lt"/>
        <a:ea typeface="+mn-ea"/>
        <a:cs typeface="+mn-cs"/>
      </a:defRPr>
    </a:lvl5pPr>
    <a:lvl6pPr marL="0" marR="0" indent="0" algn="ctr" defTabSz="647686">
      <a:lnSpc>
        <a:spcPct val="100000"/>
      </a:lnSpc>
      <a:spcBef>
        <a:spcPts val="0"/>
      </a:spcBef>
      <a:spcAft>
        <a:spcPts val="0"/>
      </a:spcAft>
      <a:buClrTx/>
      <a:buSzTx/>
      <a:buFontTx/>
      <a:buNone/>
      <a:defRPr sz="5700" b="0" i="0" u="none" strike="noStrike" cap="none" spc="0">
        <a:ln>
          <a:noFill/>
        </a:ln>
        <a:solidFill>
          <a:srgbClr val="FFFFFF"/>
        </a:solidFill>
        <a:latin typeface="+mn-lt"/>
        <a:ea typeface="+mn-ea"/>
        <a:cs typeface="+mn-cs"/>
      </a:defRPr>
    </a:lvl6pPr>
    <a:lvl7pPr marL="0" marR="0" indent="0" algn="ctr" defTabSz="647686">
      <a:lnSpc>
        <a:spcPct val="100000"/>
      </a:lnSpc>
      <a:spcBef>
        <a:spcPts val="0"/>
      </a:spcBef>
      <a:spcAft>
        <a:spcPts val="0"/>
      </a:spcAft>
      <a:buClrTx/>
      <a:buSzTx/>
      <a:buFontTx/>
      <a:buNone/>
      <a:defRPr sz="5700" b="0" i="0" u="none" strike="noStrike" cap="none" spc="0">
        <a:ln>
          <a:noFill/>
        </a:ln>
        <a:solidFill>
          <a:srgbClr val="FFFFFF"/>
        </a:solidFill>
        <a:latin typeface="+mn-lt"/>
        <a:ea typeface="+mn-ea"/>
        <a:cs typeface="+mn-cs"/>
      </a:defRPr>
    </a:lvl7pPr>
    <a:lvl8pPr marL="0" marR="0" indent="0" algn="ctr" defTabSz="647686">
      <a:lnSpc>
        <a:spcPct val="100000"/>
      </a:lnSpc>
      <a:spcBef>
        <a:spcPts val="0"/>
      </a:spcBef>
      <a:spcAft>
        <a:spcPts val="0"/>
      </a:spcAft>
      <a:buClrTx/>
      <a:buSzTx/>
      <a:buFontTx/>
      <a:buNone/>
      <a:defRPr sz="5700" b="0" i="0" u="none" strike="noStrike" cap="none" spc="0">
        <a:ln>
          <a:noFill/>
        </a:ln>
        <a:solidFill>
          <a:srgbClr val="FFFFFF"/>
        </a:solidFill>
        <a:latin typeface="+mn-lt"/>
        <a:ea typeface="+mn-ea"/>
        <a:cs typeface="+mn-cs"/>
      </a:defRPr>
    </a:lvl8pPr>
    <a:lvl9pPr marL="0" marR="0" indent="0" algn="ctr" defTabSz="647686">
      <a:lnSpc>
        <a:spcPct val="100000"/>
      </a:lnSpc>
      <a:spcBef>
        <a:spcPts val="0"/>
      </a:spcBef>
      <a:spcAft>
        <a:spcPts val="0"/>
      </a:spcAft>
      <a:buClrTx/>
      <a:buSzTx/>
      <a:buFontTx/>
      <a:buNone/>
      <a:defRPr sz="5700" b="0" i="0" u="none" strike="noStrike" cap="none" spc="0">
        <a:ln>
          <a:noFill/>
        </a:ln>
        <a:solidFill>
          <a:srgbClr val="FFFFFF"/>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3" d="100"/>
          <a:sy n="53" d="100"/>
        </p:scale>
        <p:origin x="-630" y="-96"/>
      </p:cViewPr>
      <p:guideLst>
        <p:guide orient="horz" pos="4320"/>
        <p:guide pos="76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438912" y="292608"/>
            <a:ext cx="23506176" cy="501091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lIns="217709" tIns="108855" rIns="217709" bIns="108855" anchor="ctr"/>
          <a:lstStyle>
            <a:extLst/>
          </a:lstStyle>
          <a:p>
            <a:pPr algn="ctr" eaLnBrk="1" latinLnBrk="0" hangingPunct="1"/>
            <a:endParaRPr kumimoji="0" lang="en-US"/>
          </a:p>
        </p:txBody>
      </p:sp>
      <p:sp>
        <p:nvSpPr>
          <p:cNvPr id="8" name="Заголовок 7"/>
          <p:cNvSpPr>
            <a:spLocks noGrp="1"/>
          </p:cNvSpPr>
          <p:nvPr>
            <p:ph type="ctrTitle"/>
          </p:nvPr>
        </p:nvSpPr>
        <p:spPr>
          <a:xfrm>
            <a:off x="1237957" y="762002"/>
            <a:ext cx="21945600" cy="4419600"/>
          </a:xfrm>
        </p:spPr>
        <p:txBody>
          <a:bodyPr lIns="108855" rIns="544274" anchor="b">
            <a:normAutofit/>
          </a:bodyPr>
          <a:lstStyle>
            <a:lvl1pPr marL="0" algn="r">
              <a:defRPr sz="114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689600" y="5638800"/>
            <a:ext cx="17493957" cy="3505200"/>
          </a:xfrm>
        </p:spPr>
        <p:txBody>
          <a:bodyPr lIns="108855" rIns="587816"/>
          <a:lstStyle>
            <a:lvl1pPr marL="0" indent="0" algn="r">
              <a:spcBef>
                <a:spcPts val="0"/>
              </a:spcBef>
              <a:buNone/>
              <a:defRPr>
                <a:effectLst/>
              </a:defRPr>
            </a:lvl1pPr>
            <a:lvl2pPr marL="1088547" indent="0" algn="ctr">
              <a:buNone/>
            </a:lvl2pPr>
            <a:lvl3pPr marL="2177095" indent="0" algn="ctr">
              <a:buNone/>
            </a:lvl3pPr>
            <a:lvl4pPr marL="3265642" indent="0" algn="ctr">
              <a:buNone/>
            </a:lvl4pPr>
            <a:lvl5pPr marL="4354190" indent="0" algn="ctr">
              <a:buNone/>
            </a:lvl5pPr>
            <a:lvl6pPr marL="5442737" indent="0" algn="ctr">
              <a:buNone/>
            </a:lvl6pPr>
            <a:lvl7pPr marL="6531285" indent="0" algn="ctr">
              <a:buNone/>
            </a:lvl7pPr>
            <a:lvl8pPr marL="7619832" indent="0" algn="ctr">
              <a:buNone/>
            </a:lvl8pPr>
            <a:lvl9pPr marL="870838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14833600" y="13018008"/>
            <a:ext cx="8006080" cy="548640"/>
          </a:xfrm>
        </p:spPr>
        <p:txBody>
          <a:bodyPr vert="horz" rtlCol="0"/>
          <a:lstStyle>
            <a:extLst/>
          </a:lstStyle>
          <a:p>
            <a:fld id="{F8CFA630-13BB-46C4-BD44-B2C5F9B66074}" type="datetimeFigureOut">
              <a:rPr lang="en-US" smtClean="0"/>
              <a:pPr/>
              <a:t>9/26/2023</a:t>
            </a:fld>
            <a:endParaRPr lang="en-US" dirty="0">
              <a:solidFill>
                <a:srgbClr val="FFFFFF"/>
              </a:solidFill>
            </a:endParaRPr>
          </a:p>
        </p:txBody>
      </p:sp>
      <p:sp>
        <p:nvSpPr>
          <p:cNvPr id="11" name="Номер слайда 10"/>
          <p:cNvSpPr>
            <a:spLocks noGrp="1"/>
          </p:cNvSpPr>
          <p:nvPr>
            <p:ph type="sldNum" sz="quarter" idx="11"/>
          </p:nvPr>
        </p:nvSpPr>
        <p:spPr>
          <a:xfrm>
            <a:off x="23037206" y="13018008"/>
            <a:ext cx="1238101" cy="548640"/>
          </a:xfrm>
        </p:spPr>
        <p:txBody>
          <a:bodyPr vert="horz" rtlCol="0"/>
          <a:lstStyle>
            <a:lvl1pPr>
              <a:defRPr>
                <a:solidFill>
                  <a:schemeClr val="tx2">
                    <a:shade val="90000"/>
                  </a:schemeClr>
                </a:solidFill>
              </a:defRPr>
            </a:lvl1pPr>
            <a:extLst/>
          </a:lstStyle>
          <a:p>
            <a:pPr>
              <a:defRPr/>
            </a:pPr>
            <a:fld id="{86CB4B4D-7CA3-9044-876B-883B54F8677D}" type="slidenum">
              <a:rPr lang="ru-RU" smtClean="0"/>
              <a:pPr>
                <a:defRPr/>
              </a:pPr>
              <a:t>‹#›</a:t>
            </a:fld>
            <a:endParaRPr lang="ru-RU"/>
          </a:p>
        </p:txBody>
      </p:sp>
      <p:sp>
        <p:nvSpPr>
          <p:cNvPr id="12" name="Нижний колонтитул 11"/>
          <p:cNvSpPr>
            <a:spLocks noGrp="1"/>
          </p:cNvSpPr>
          <p:nvPr>
            <p:ph type="ftr" sz="quarter" idx="12"/>
          </p:nvPr>
        </p:nvSpPr>
        <p:spPr>
          <a:xfrm>
            <a:off x="4267200" y="13018008"/>
            <a:ext cx="10419904" cy="548640"/>
          </a:xfrm>
        </p:spPr>
        <p:txBody>
          <a:bodyPr vert="horz" rtlCol="0"/>
          <a:lstStyle>
            <a:extLst/>
          </a:lstStyle>
          <a:p>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8CFA630-13BB-46C4-BD44-B2C5F9B66074}" type="datetimeFigureOut">
              <a:rPr lang="en-US" smtClean="0"/>
              <a:pPr/>
              <a:t>9/26/2023</a:t>
            </a:fld>
            <a:endParaRPr lang="en-US"/>
          </a:p>
        </p:txBody>
      </p:sp>
      <p:sp>
        <p:nvSpPr>
          <p:cNvPr id="5" name="Нижний колонтитул 4"/>
          <p:cNvSpPr>
            <a:spLocks noGrp="1"/>
          </p:cNvSpPr>
          <p:nvPr>
            <p:ph type="ftr" sz="quarter" idx="11"/>
          </p:nvPr>
        </p:nvSpPr>
        <p:spPr/>
        <p:txBody>
          <a:bodyPr/>
          <a:lstStyle>
            <a:extLst/>
          </a:lstStyle>
          <a:p>
            <a:endParaRPr kumimoji="0" lang="en-US"/>
          </a:p>
        </p:txBody>
      </p:sp>
      <p:sp>
        <p:nvSpPr>
          <p:cNvPr id="6" name="Номер слайда 5"/>
          <p:cNvSpPr>
            <a:spLocks noGrp="1"/>
          </p:cNvSpPr>
          <p:nvPr>
            <p:ph type="sldNum" sz="quarter" idx="12"/>
          </p:nvPr>
        </p:nvSpPr>
        <p:spPr/>
        <p:txBody>
          <a:bodyPr/>
          <a:lstStyle>
            <a:extLst/>
          </a:lstStyle>
          <a:p>
            <a:pPr>
              <a:defRPr/>
            </a:pPr>
            <a:fld id="{86CB4B4D-7CA3-9044-876B-883B54F8677D}" type="slidenum">
              <a:rPr lang="ru-RU" smtClean="0"/>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17678400" y="549277"/>
            <a:ext cx="5486400" cy="11703050"/>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219200" y="549277"/>
            <a:ext cx="16052800" cy="1170305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8CFA630-13BB-46C4-BD44-B2C5F9B66074}" type="datetimeFigureOut">
              <a:rPr lang="en-US" smtClean="0"/>
              <a:pPr/>
              <a:t>9/26/2023</a:t>
            </a:fld>
            <a:endParaRPr lang="en-US" dirty="0"/>
          </a:p>
        </p:txBody>
      </p:sp>
      <p:sp>
        <p:nvSpPr>
          <p:cNvPr id="5" name="Нижний колонтитул 4"/>
          <p:cNvSpPr>
            <a:spLocks noGrp="1"/>
          </p:cNvSpPr>
          <p:nvPr>
            <p:ph type="ftr" sz="quarter" idx="11"/>
          </p:nvPr>
        </p:nvSpPr>
        <p:spPr/>
        <p:txBody>
          <a:bodyPr/>
          <a:lstStyle>
            <a:extLst/>
          </a:lstStyle>
          <a:p>
            <a:endParaRPr kumimoji="0" lang="en-US" dirty="0"/>
          </a:p>
        </p:txBody>
      </p:sp>
      <p:sp>
        <p:nvSpPr>
          <p:cNvPr id="6" name="Номер слайда 5"/>
          <p:cNvSpPr>
            <a:spLocks noGrp="1"/>
          </p:cNvSpPr>
          <p:nvPr>
            <p:ph type="sldNum" sz="quarter" idx="12"/>
          </p:nvPr>
        </p:nvSpPr>
        <p:spPr/>
        <p:txBody>
          <a:bodyPr/>
          <a:lstStyle>
            <a:extLst/>
          </a:lstStyle>
          <a:p>
            <a:pPr>
              <a:defRPr/>
            </a:pPr>
            <a:fld id="{86CB4B4D-7CA3-9044-876B-883B54F8677D}" type="slidenum">
              <a:rPr lang="ru-RU" smtClean="0"/>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type="tx" userDrawn="1">
  <p:cSld name="Пустой">
    <p:spTree>
      <p:nvGrpSpPr>
        <p:cNvPr id="1" name=""/>
        <p:cNvGrpSpPr/>
        <p:nvPr/>
      </p:nvGrpSpPr>
      <p:grpSpPr bwMode="auto">
        <a:xfrm>
          <a:off x="0" y="0"/>
          <a:ext cx="0" cy="0"/>
          <a:chOff x="0" y="0"/>
          <a:chExt cx="0" cy="0"/>
        </a:xfrm>
      </p:grpSpPr>
      <p:sp>
        <p:nvSpPr>
          <p:cNvPr id="110" name="Номер слайда"/>
          <p:cNvSpPr txBox="1">
            <a:spLocks noGrp="1"/>
          </p:cNvSpPr>
          <p:nvPr>
            <p:ph type="sldNum" sz="quarter" idx="2"/>
          </p:nvPr>
        </p:nvSpPr>
        <p:spPr bwMode="auto">
          <a:prstGeom prst="rect">
            <a:avLst/>
          </a:prstGeom>
        </p:spPr>
        <p:txBody>
          <a:bodyPr/>
          <a:lstStyle/>
          <a:p>
            <a:pPr>
              <a:defRPr/>
            </a:pPr>
            <a:fld id="{86CB4B4D-7CA3-9044-876B-883B54F8677D}" type="slidenum">
              <a:rPr/>
              <a:pPr>
                <a:defRPr/>
              </a:pP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type="tx" userDrawn="1">
  <p:cSld name="Заголовок — по центру">
    <p:spTree>
      <p:nvGrpSpPr>
        <p:cNvPr id="1" name=""/>
        <p:cNvGrpSpPr/>
        <p:nvPr/>
      </p:nvGrpSpPr>
      <p:grpSpPr bwMode="auto">
        <a:xfrm>
          <a:off x="0" y="0"/>
          <a:ext cx="0" cy="0"/>
          <a:chOff x="0" y="0"/>
          <a:chExt cx="0" cy="0"/>
        </a:xfrm>
      </p:grpSpPr>
      <p:sp>
        <p:nvSpPr>
          <p:cNvPr id="30" name="Текст заголовка"/>
          <p:cNvSpPr txBox="1">
            <a:spLocks noGrp="1"/>
          </p:cNvSpPr>
          <p:nvPr>
            <p:ph type="title"/>
          </p:nvPr>
        </p:nvSpPr>
        <p:spPr bwMode="auto">
          <a:xfrm>
            <a:off x="1778000" y="5067300"/>
            <a:ext cx="20828000" cy="3568700"/>
          </a:xfrm>
          <a:prstGeom prst="rect">
            <a:avLst/>
          </a:prstGeom>
        </p:spPr>
        <p:txBody>
          <a:bodyPr/>
          <a:lstStyle/>
          <a:p>
            <a:pPr>
              <a:defRPr/>
            </a:pPr>
            <a:r>
              <a:rPr/>
              <a:t>Текст заголовка</a:t>
            </a:r>
          </a:p>
        </p:txBody>
      </p:sp>
      <p:sp>
        <p:nvSpPr>
          <p:cNvPr id="31" name="Номер слайда"/>
          <p:cNvSpPr txBox="1">
            <a:spLocks noGrp="1"/>
          </p:cNvSpPr>
          <p:nvPr>
            <p:ph type="sldNum" sz="quarter" idx="2"/>
          </p:nvPr>
        </p:nvSpPr>
        <p:spPr bwMode="auto">
          <a:prstGeom prst="rect">
            <a:avLst/>
          </a:prstGeom>
        </p:spPr>
        <p:txBody>
          <a:bodyPr/>
          <a:lstStyle/>
          <a:p>
            <a:pPr>
              <a:defRPr/>
            </a:pPr>
            <a:fld id="{86CB4B4D-7CA3-9044-876B-883B54F8677D}" type="slidenum">
              <a:rPr/>
              <a:pPr>
                <a:defRPr/>
              </a:pPr>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type="title" userDrawn="1">
  <p:cSld name="Заголовок и подзаголовок">
    <p:spTree>
      <p:nvGrpSpPr>
        <p:cNvPr id="1" name=""/>
        <p:cNvGrpSpPr/>
        <p:nvPr/>
      </p:nvGrpSpPr>
      <p:grpSpPr bwMode="auto">
        <a:xfrm>
          <a:off x="0" y="0"/>
          <a:ext cx="0" cy="0"/>
          <a:chOff x="0" y="0"/>
          <a:chExt cx="0" cy="0"/>
        </a:xfrm>
      </p:grpSpPr>
      <p:sp>
        <p:nvSpPr>
          <p:cNvPr id="11" name="Текст заголовка"/>
          <p:cNvSpPr txBox="1">
            <a:spLocks noGrp="1"/>
          </p:cNvSpPr>
          <p:nvPr>
            <p:ph type="title"/>
          </p:nvPr>
        </p:nvSpPr>
        <p:spPr bwMode="auto">
          <a:xfrm>
            <a:off x="1778000" y="3657600"/>
            <a:ext cx="20828000" cy="3568700"/>
          </a:xfrm>
          <a:prstGeom prst="rect">
            <a:avLst/>
          </a:prstGeom>
        </p:spPr>
        <p:txBody>
          <a:bodyPr anchor="b"/>
          <a:lstStyle/>
          <a:p>
            <a:pPr>
              <a:defRPr/>
            </a:pPr>
            <a:r>
              <a:rPr/>
              <a:t>Текст заголовка</a:t>
            </a:r>
          </a:p>
        </p:txBody>
      </p:sp>
      <p:sp>
        <p:nvSpPr>
          <p:cNvPr id="12" name="Уровень текста 1…"/>
          <p:cNvSpPr txBox="1">
            <a:spLocks noGrp="1"/>
          </p:cNvSpPr>
          <p:nvPr>
            <p:ph type="body" sz="quarter" idx="1"/>
          </p:nvPr>
        </p:nvSpPr>
        <p:spPr bwMode="auto">
          <a:xfrm>
            <a:off x="1778000" y="7327900"/>
            <a:ext cx="20828000" cy="1892300"/>
          </a:xfrm>
          <a:prstGeom prst="rect">
            <a:avLst/>
          </a:prstGeom>
        </p:spPr>
        <p:txBody>
          <a:bodyPr anchor="t"/>
          <a:lstStyle>
            <a:lvl1pPr marL="0" indent="0" algn="ctr">
              <a:spcBef>
                <a:spcPts val="0"/>
              </a:spcBef>
              <a:buSzTx/>
              <a:buNone/>
              <a:defRPr sz="4800"/>
            </a:lvl1pPr>
            <a:lvl2pPr marL="0" indent="0" algn="ctr">
              <a:spcBef>
                <a:spcPts val="0"/>
              </a:spcBef>
              <a:buSzTx/>
              <a:buNone/>
              <a:defRPr sz="4800"/>
            </a:lvl2pPr>
            <a:lvl3pPr marL="0" indent="0" algn="ctr">
              <a:spcBef>
                <a:spcPts val="0"/>
              </a:spcBef>
              <a:buSzTx/>
              <a:buNone/>
              <a:defRPr sz="4800"/>
            </a:lvl3pPr>
            <a:lvl4pPr marL="0" indent="0" algn="ctr">
              <a:spcBef>
                <a:spcPts val="0"/>
              </a:spcBef>
              <a:buSzTx/>
              <a:buNone/>
              <a:defRPr sz="4800"/>
            </a:lvl4pPr>
            <a:lvl5pPr marL="0" indent="0" algn="ctr">
              <a:spcBef>
                <a:spcPts val="0"/>
              </a:spcBef>
              <a:buSzTx/>
              <a:buNone/>
              <a:defRPr sz="4800"/>
            </a:lvl5pPr>
          </a:lstStyle>
          <a:p>
            <a:pPr>
              <a:defRPr/>
            </a:pPr>
            <a:r>
              <a:rPr/>
              <a:t>Уровень текста 1</a:t>
            </a:r>
          </a:p>
          <a:p>
            <a:pPr lvl="1">
              <a:defRPr/>
            </a:pPr>
            <a:r>
              <a:rPr/>
              <a:t>Уровень текста 2</a:t>
            </a:r>
          </a:p>
          <a:p>
            <a:pPr lvl="2">
              <a:defRPr/>
            </a:pPr>
            <a:r>
              <a:rPr/>
              <a:t>Уровень текста 3</a:t>
            </a:r>
          </a:p>
          <a:p>
            <a:pPr lvl="3">
              <a:defRPr/>
            </a:pPr>
            <a:r>
              <a:rPr/>
              <a:t>Уровень текста 4</a:t>
            </a:r>
          </a:p>
          <a:p>
            <a:pPr lvl="4">
              <a:defRPr/>
            </a:pPr>
            <a:r>
              <a:rPr/>
              <a:t>Уровень текста 5</a:t>
            </a:r>
          </a:p>
        </p:txBody>
      </p:sp>
      <p:sp>
        <p:nvSpPr>
          <p:cNvPr id="13" name="Номер слайда"/>
          <p:cNvSpPr txBox="1">
            <a:spLocks noGrp="1"/>
          </p:cNvSpPr>
          <p:nvPr>
            <p:ph type="sldNum" sz="quarter" idx="2"/>
          </p:nvPr>
        </p:nvSpPr>
        <p:spPr bwMode="auto">
          <a:prstGeom prst="rect">
            <a:avLst/>
          </a:prstGeom>
        </p:spPr>
        <p:txBody>
          <a:bodyPr/>
          <a:lstStyle/>
          <a:p>
            <a:pPr>
              <a:defRPr/>
            </a:pPr>
            <a:fld id="{86CB4B4D-7CA3-9044-876B-883B54F8677D}" type="slidenum">
              <a:rPr/>
              <a:pPr>
                <a:defRPr/>
              </a:pPr>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PhAnim="0" type="tx" userDrawn="1">
  <p:cSld name="Фото — горизонтально">
    <p:spTree>
      <p:nvGrpSpPr>
        <p:cNvPr id="1" name=""/>
        <p:cNvGrpSpPr/>
        <p:nvPr/>
      </p:nvGrpSpPr>
      <p:grpSpPr bwMode="auto">
        <a:xfrm>
          <a:off x="0" y="0"/>
          <a:ext cx="0" cy="0"/>
          <a:chOff x="0" y="0"/>
          <a:chExt cx="0" cy="0"/>
        </a:xfrm>
      </p:grpSpPr>
      <p:sp>
        <p:nvSpPr>
          <p:cNvPr id="20" name="Крупный план гусеницы данаиды-монарха на частично съеденном листке"/>
          <p:cNvSpPr>
            <a:spLocks noGrp="1"/>
          </p:cNvSpPr>
          <p:nvPr>
            <p:ph type="pic" idx="21"/>
          </p:nvPr>
        </p:nvSpPr>
        <p:spPr bwMode="auto">
          <a:xfrm>
            <a:off x="889002" y="-1625600"/>
            <a:ext cx="20332701" cy="14109700"/>
          </a:xfrm>
          <a:prstGeom prst="rect">
            <a:avLst/>
          </a:prstGeom>
          <a:ln w="9525">
            <a:round/>
          </a:ln>
        </p:spPr>
        <p:txBody>
          <a:bodyPr lIns="91436" tIns="45718" rIns="91436" bIns="45718" anchor="t">
            <a:noAutofit/>
          </a:bodyPr>
          <a:lstStyle/>
          <a:p>
            <a:pPr>
              <a:defRPr/>
            </a:pPr>
            <a:endParaRPr/>
          </a:p>
        </p:txBody>
      </p:sp>
      <p:sp>
        <p:nvSpPr>
          <p:cNvPr id="21" name="Текст заголовка"/>
          <p:cNvSpPr txBox="1">
            <a:spLocks noGrp="1"/>
          </p:cNvSpPr>
          <p:nvPr>
            <p:ph type="title"/>
          </p:nvPr>
        </p:nvSpPr>
        <p:spPr bwMode="auto">
          <a:xfrm>
            <a:off x="1778000" y="9550400"/>
            <a:ext cx="20828000" cy="2120900"/>
          </a:xfrm>
          <a:prstGeom prst="rect">
            <a:avLst/>
          </a:prstGeom>
        </p:spPr>
        <p:txBody>
          <a:bodyPr/>
          <a:lstStyle/>
          <a:p>
            <a:pPr>
              <a:defRPr/>
            </a:pPr>
            <a:r>
              <a:rPr/>
              <a:t>Текст заголовка</a:t>
            </a:r>
          </a:p>
        </p:txBody>
      </p:sp>
      <p:sp>
        <p:nvSpPr>
          <p:cNvPr id="22" name="Уровень текста 1…"/>
          <p:cNvSpPr txBox="1">
            <a:spLocks noGrp="1"/>
          </p:cNvSpPr>
          <p:nvPr>
            <p:ph type="body" sz="quarter" idx="1"/>
          </p:nvPr>
        </p:nvSpPr>
        <p:spPr bwMode="auto">
          <a:xfrm>
            <a:off x="1778000" y="11785600"/>
            <a:ext cx="20828000" cy="1346200"/>
          </a:xfrm>
          <a:prstGeom prst="rect">
            <a:avLst/>
          </a:prstGeom>
        </p:spPr>
        <p:txBody>
          <a:bodyPr anchor="t"/>
          <a:lstStyle>
            <a:lvl1pPr marL="0" indent="0" algn="ctr">
              <a:spcBef>
                <a:spcPts val="0"/>
              </a:spcBef>
              <a:buSzTx/>
              <a:buNone/>
              <a:defRPr sz="4800"/>
            </a:lvl1pPr>
            <a:lvl2pPr marL="0" indent="0" algn="ctr">
              <a:spcBef>
                <a:spcPts val="0"/>
              </a:spcBef>
              <a:buSzTx/>
              <a:buNone/>
              <a:defRPr sz="4800"/>
            </a:lvl2pPr>
            <a:lvl3pPr marL="0" indent="0" algn="ctr">
              <a:spcBef>
                <a:spcPts val="0"/>
              </a:spcBef>
              <a:buSzTx/>
              <a:buNone/>
              <a:defRPr sz="4800"/>
            </a:lvl3pPr>
            <a:lvl4pPr marL="0" indent="0" algn="ctr">
              <a:spcBef>
                <a:spcPts val="0"/>
              </a:spcBef>
              <a:buSzTx/>
              <a:buNone/>
              <a:defRPr sz="4800"/>
            </a:lvl4pPr>
            <a:lvl5pPr marL="0" indent="0" algn="ctr">
              <a:spcBef>
                <a:spcPts val="0"/>
              </a:spcBef>
              <a:buSzTx/>
              <a:buNone/>
              <a:defRPr sz="4800"/>
            </a:lvl5pPr>
          </a:lstStyle>
          <a:p>
            <a:pPr>
              <a:defRPr/>
            </a:pPr>
            <a:r>
              <a:rPr/>
              <a:t>Уровень текста 1</a:t>
            </a:r>
          </a:p>
          <a:p>
            <a:pPr lvl="1">
              <a:defRPr/>
            </a:pPr>
            <a:r>
              <a:rPr/>
              <a:t>Уровень текста 2</a:t>
            </a:r>
          </a:p>
          <a:p>
            <a:pPr lvl="2">
              <a:defRPr/>
            </a:pPr>
            <a:r>
              <a:rPr/>
              <a:t>Уровень текста 3</a:t>
            </a:r>
          </a:p>
          <a:p>
            <a:pPr lvl="3">
              <a:defRPr/>
            </a:pPr>
            <a:r>
              <a:rPr/>
              <a:t>Уровень текста 4</a:t>
            </a:r>
          </a:p>
          <a:p>
            <a:pPr lvl="4">
              <a:defRPr/>
            </a:pPr>
            <a:r>
              <a:rPr/>
              <a:t>Уровень текста 5</a:t>
            </a:r>
          </a:p>
        </p:txBody>
      </p:sp>
      <p:sp>
        <p:nvSpPr>
          <p:cNvPr id="23" name="Номер слайда"/>
          <p:cNvSpPr txBox="1">
            <a:spLocks noGrp="1"/>
          </p:cNvSpPr>
          <p:nvPr>
            <p:ph type="sldNum" sz="quarter" idx="2"/>
          </p:nvPr>
        </p:nvSpPr>
        <p:spPr bwMode="auto">
          <a:prstGeom prst="rect">
            <a:avLst/>
          </a:prstGeom>
        </p:spPr>
        <p:txBody>
          <a:bodyPr/>
          <a:lstStyle/>
          <a:p>
            <a:pPr>
              <a:defRPr/>
            </a:pPr>
            <a:fld id="{86CB4B4D-7CA3-9044-876B-883B54F8677D}" type="slidenum">
              <a:rPr/>
              <a:pPr>
                <a:defRPr/>
              </a:pPr>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PhAnim="0" type="tx" userDrawn="1">
  <p:cSld name="Фото — вертикально">
    <p:spTree>
      <p:nvGrpSpPr>
        <p:cNvPr id="1" name=""/>
        <p:cNvGrpSpPr/>
        <p:nvPr/>
      </p:nvGrpSpPr>
      <p:grpSpPr bwMode="auto">
        <a:xfrm>
          <a:off x="0" y="0"/>
          <a:ext cx="0" cy="0"/>
          <a:chOff x="0" y="0"/>
          <a:chExt cx="0" cy="0"/>
        </a:xfrm>
      </p:grpSpPr>
      <p:sp>
        <p:nvSpPr>
          <p:cNvPr id="38" name="Крупный план гусеницы данаиды-монарха на частично съеденном листке"/>
          <p:cNvSpPr>
            <a:spLocks noGrp="1"/>
          </p:cNvSpPr>
          <p:nvPr>
            <p:ph type="pic" idx="21"/>
          </p:nvPr>
        </p:nvSpPr>
        <p:spPr bwMode="auto">
          <a:xfrm>
            <a:off x="7785103" y="114301"/>
            <a:ext cx="17195800" cy="11866894"/>
          </a:xfrm>
          <a:prstGeom prst="rect">
            <a:avLst/>
          </a:prstGeom>
          <a:ln w="9525">
            <a:round/>
          </a:ln>
        </p:spPr>
        <p:txBody>
          <a:bodyPr lIns="91436" tIns="45718" rIns="91436" bIns="45718" anchor="t">
            <a:noAutofit/>
          </a:bodyPr>
          <a:lstStyle/>
          <a:p>
            <a:pPr>
              <a:defRPr/>
            </a:pPr>
            <a:endParaRPr/>
          </a:p>
        </p:txBody>
      </p:sp>
      <p:sp>
        <p:nvSpPr>
          <p:cNvPr id="39" name="Текст заголовка"/>
          <p:cNvSpPr txBox="1">
            <a:spLocks noGrp="1"/>
          </p:cNvSpPr>
          <p:nvPr>
            <p:ph type="title"/>
          </p:nvPr>
        </p:nvSpPr>
        <p:spPr bwMode="auto">
          <a:xfrm>
            <a:off x="1574800" y="1854200"/>
            <a:ext cx="10858501" cy="4826000"/>
          </a:xfrm>
          <a:prstGeom prst="rect">
            <a:avLst/>
          </a:prstGeom>
        </p:spPr>
        <p:txBody>
          <a:bodyPr anchor="b"/>
          <a:lstStyle/>
          <a:p>
            <a:pPr>
              <a:defRPr/>
            </a:pPr>
            <a:r>
              <a:rPr/>
              <a:t>Текст заголовка</a:t>
            </a:r>
          </a:p>
        </p:txBody>
      </p:sp>
      <p:sp>
        <p:nvSpPr>
          <p:cNvPr id="40" name="Уровень текста 1…"/>
          <p:cNvSpPr txBox="1">
            <a:spLocks noGrp="1"/>
          </p:cNvSpPr>
          <p:nvPr>
            <p:ph type="body" sz="quarter" idx="1"/>
          </p:nvPr>
        </p:nvSpPr>
        <p:spPr bwMode="auto">
          <a:xfrm>
            <a:off x="1574800" y="6692900"/>
            <a:ext cx="10858501" cy="5067300"/>
          </a:xfrm>
          <a:prstGeom prst="rect">
            <a:avLst/>
          </a:prstGeom>
        </p:spPr>
        <p:txBody>
          <a:bodyPr anchor="t"/>
          <a:lstStyle>
            <a:lvl1pPr marL="0" indent="0" algn="ctr">
              <a:spcBef>
                <a:spcPts val="0"/>
              </a:spcBef>
              <a:buSzTx/>
              <a:buNone/>
              <a:defRPr sz="4800"/>
            </a:lvl1pPr>
            <a:lvl2pPr marL="0" indent="0" algn="ctr">
              <a:spcBef>
                <a:spcPts val="0"/>
              </a:spcBef>
              <a:buSzTx/>
              <a:buNone/>
              <a:defRPr sz="4800"/>
            </a:lvl2pPr>
            <a:lvl3pPr marL="0" indent="0" algn="ctr">
              <a:spcBef>
                <a:spcPts val="0"/>
              </a:spcBef>
              <a:buSzTx/>
              <a:buNone/>
              <a:defRPr sz="4800"/>
            </a:lvl3pPr>
            <a:lvl4pPr marL="0" indent="0" algn="ctr">
              <a:spcBef>
                <a:spcPts val="0"/>
              </a:spcBef>
              <a:buSzTx/>
              <a:buNone/>
              <a:defRPr sz="4800"/>
            </a:lvl4pPr>
            <a:lvl5pPr marL="0" indent="0" algn="ctr">
              <a:spcBef>
                <a:spcPts val="0"/>
              </a:spcBef>
              <a:buSzTx/>
              <a:buNone/>
              <a:defRPr sz="4800"/>
            </a:lvl5pPr>
          </a:lstStyle>
          <a:p>
            <a:pPr>
              <a:defRPr/>
            </a:pPr>
            <a:r>
              <a:rPr/>
              <a:t>Уровень текста 1</a:t>
            </a:r>
          </a:p>
          <a:p>
            <a:pPr lvl="1">
              <a:defRPr/>
            </a:pPr>
            <a:r>
              <a:rPr/>
              <a:t>Уровень текста 2</a:t>
            </a:r>
          </a:p>
          <a:p>
            <a:pPr lvl="2">
              <a:defRPr/>
            </a:pPr>
            <a:r>
              <a:rPr/>
              <a:t>Уровень текста 3</a:t>
            </a:r>
          </a:p>
          <a:p>
            <a:pPr lvl="3">
              <a:defRPr/>
            </a:pPr>
            <a:r>
              <a:rPr/>
              <a:t>Уровень текста 4</a:t>
            </a:r>
          </a:p>
          <a:p>
            <a:pPr lvl="4">
              <a:defRPr/>
            </a:pPr>
            <a:r>
              <a:rPr/>
              <a:t>Уровень текста 5</a:t>
            </a:r>
          </a:p>
        </p:txBody>
      </p:sp>
      <p:sp>
        <p:nvSpPr>
          <p:cNvPr id="41" name="Номер слайда"/>
          <p:cNvSpPr txBox="1">
            <a:spLocks noGrp="1"/>
          </p:cNvSpPr>
          <p:nvPr>
            <p:ph type="sldNum" sz="quarter" idx="2"/>
          </p:nvPr>
        </p:nvSpPr>
        <p:spPr bwMode="auto">
          <a:prstGeom prst="rect">
            <a:avLst/>
          </a:prstGeom>
        </p:spPr>
        <p:txBody>
          <a:bodyPr/>
          <a:lstStyle/>
          <a:p>
            <a:pPr>
              <a:defRPr/>
            </a:pPr>
            <a:fld id="{86CB4B4D-7CA3-9044-876B-883B54F8677D}" type="slidenum">
              <a:rPr/>
              <a:pPr>
                <a:defRPr/>
              </a:pPr>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PhAnim="0" type="tx" userDrawn="1">
  <p:cSld name="Заголовок и пункты">
    <p:spTree>
      <p:nvGrpSpPr>
        <p:cNvPr id="1" name=""/>
        <p:cNvGrpSpPr/>
        <p:nvPr/>
      </p:nvGrpSpPr>
      <p:grpSpPr bwMode="auto">
        <a:xfrm>
          <a:off x="0" y="0"/>
          <a:ext cx="0" cy="0"/>
          <a:chOff x="0" y="0"/>
          <a:chExt cx="0" cy="0"/>
        </a:xfrm>
      </p:grpSpPr>
      <p:sp>
        <p:nvSpPr>
          <p:cNvPr id="56" name="Текст заголовка"/>
          <p:cNvSpPr txBox="1">
            <a:spLocks noGrp="1"/>
          </p:cNvSpPr>
          <p:nvPr>
            <p:ph type="title"/>
          </p:nvPr>
        </p:nvSpPr>
        <p:spPr bwMode="auto">
          <a:prstGeom prst="rect">
            <a:avLst/>
          </a:prstGeom>
        </p:spPr>
        <p:txBody>
          <a:bodyPr/>
          <a:lstStyle/>
          <a:p>
            <a:pPr>
              <a:defRPr/>
            </a:pPr>
            <a:r>
              <a:rPr/>
              <a:t>Текст заголовка</a:t>
            </a:r>
          </a:p>
        </p:txBody>
      </p:sp>
      <p:sp>
        <p:nvSpPr>
          <p:cNvPr id="57" name="Уровень текста 1…"/>
          <p:cNvSpPr txBox="1">
            <a:spLocks noGrp="1"/>
          </p:cNvSpPr>
          <p:nvPr>
            <p:ph type="body" idx="1"/>
          </p:nvPr>
        </p:nvSpPr>
        <p:spPr bwMode="auto">
          <a:xfrm>
            <a:off x="1778000" y="3898900"/>
            <a:ext cx="20828000" cy="8039100"/>
          </a:xfrm>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a:defRPr/>
            </a:pPr>
            <a:r>
              <a:rPr/>
              <a:t>Уровень текста 1</a:t>
            </a:r>
          </a:p>
          <a:p>
            <a:pPr lvl="1">
              <a:defRPr/>
            </a:pPr>
            <a:r>
              <a:rPr/>
              <a:t>Уровень текста 2</a:t>
            </a:r>
          </a:p>
          <a:p>
            <a:pPr lvl="2">
              <a:defRPr/>
            </a:pPr>
            <a:r>
              <a:rPr/>
              <a:t>Уровень текста 3</a:t>
            </a:r>
          </a:p>
          <a:p>
            <a:pPr lvl="3">
              <a:defRPr/>
            </a:pPr>
            <a:r>
              <a:rPr/>
              <a:t>Уровень текста 4</a:t>
            </a:r>
          </a:p>
          <a:p>
            <a:pPr lvl="4">
              <a:defRPr/>
            </a:pPr>
            <a:r>
              <a:rPr/>
              <a:t>Уровень текста 5</a:t>
            </a:r>
          </a:p>
        </p:txBody>
      </p:sp>
      <p:sp>
        <p:nvSpPr>
          <p:cNvPr id="58" name="Номер слайда"/>
          <p:cNvSpPr txBox="1">
            <a:spLocks noGrp="1"/>
          </p:cNvSpPr>
          <p:nvPr>
            <p:ph type="sldNum" sz="quarter" idx="2"/>
          </p:nvPr>
        </p:nvSpPr>
        <p:spPr bwMode="auto">
          <a:prstGeom prst="rect">
            <a:avLst/>
          </a:prstGeom>
        </p:spPr>
        <p:txBody>
          <a:bodyPr/>
          <a:lstStyle/>
          <a:p>
            <a:pPr>
              <a:defRPr/>
            </a:pPr>
            <a:fld id="{86CB4B4D-7CA3-9044-876B-883B54F8677D}" type="slidenum">
              <a:rPr/>
              <a:pPr>
                <a:defRPr/>
              </a:pPr>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PhAnim="0" type="tx" userDrawn="1">
  <p:cSld name="Заголовок, пункты и фото">
    <p:spTree>
      <p:nvGrpSpPr>
        <p:cNvPr id="1" name=""/>
        <p:cNvGrpSpPr/>
        <p:nvPr/>
      </p:nvGrpSpPr>
      <p:grpSpPr bwMode="auto">
        <a:xfrm>
          <a:off x="0" y="0"/>
          <a:ext cx="0" cy="0"/>
          <a:chOff x="0" y="0"/>
          <a:chExt cx="0" cy="0"/>
        </a:xfrm>
      </p:grpSpPr>
      <p:sp>
        <p:nvSpPr>
          <p:cNvPr id="65" name="Крупный план гусеницы данаиды-монарха на частично съеденном листке"/>
          <p:cNvSpPr>
            <a:spLocks noGrp="1"/>
          </p:cNvSpPr>
          <p:nvPr>
            <p:ph type="pic" sz="half" idx="21"/>
          </p:nvPr>
        </p:nvSpPr>
        <p:spPr bwMode="auto">
          <a:xfrm>
            <a:off x="10629903" y="3136399"/>
            <a:ext cx="13843000" cy="9553114"/>
          </a:xfrm>
          <a:prstGeom prst="rect">
            <a:avLst/>
          </a:prstGeom>
          <a:ln w="9525">
            <a:round/>
          </a:ln>
        </p:spPr>
        <p:txBody>
          <a:bodyPr lIns="91436" tIns="45718" rIns="91436" bIns="45718" anchor="t">
            <a:noAutofit/>
          </a:bodyPr>
          <a:lstStyle/>
          <a:p>
            <a:pPr>
              <a:defRPr/>
            </a:pPr>
            <a:endParaRPr/>
          </a:p>
        </p:txBody>
      </p:sp>
      <p:sp>
        <p:nvSpPr>
          <p:cNvPr id="66" name="Текст заголовка"/>
          <p:cNvSpPr txBox="1">
            <a:spLocks noGrp="1"/>
          </p:cNvSpPr>
          <p:nvPr>
            <p:ph type="title"/>
          </p:nvPr>
        </p:nvSpPr>
        <p:spPr bwMode="auto">
          <a:xfrm>
            <a:off x="1778000" y="952500"/>
            <a:ext cx="20828000" cy="2286000"/>
          </a:xfrm>
          <a:prstGeom prst="rect">
            <a:avLst/>
          </a:prstGeom>
        </p:spPr>
        <p:txBody>
          <a:bodyPr/>
          <a:lstStyle/>
          <a:p>
            <a:pPr>
              <a:defRPr/>
            </a:pPr>
            <a:r>
              <a:rPr/>
              <a:t>Текст заголовка</a:t>
            </a:r>
          </a:p>
        </p:txBody>
      </p:sp>
      <p:sp>
        <p:nvSpPr>
          <p:cNvPr id="67" name="Уровень текста 1…"/>
          <p:cNvSpPr txBox="1">
            <a:spLocks noGrp="1"/>
          </p:cNvSpPr>
          <p:nvPr>
            <p:ph type="body" sz="half" idx="1"/>
          </p:nvPr>
        </p:nvSpPr>
        <p:spPr bwMode="auto">
          <a:xfrm>
            <a:off x="1778000" y="3378200"/>
            <a:ext cx="10007600" cy="9118600"/>
          </a:xfrm>
          <a:prstGeom prst="rect">
            <a:avLst/>
          </a:prstGeom>
        </p:spPr>
        <p:txBody>
          <a:bodyPr/>
          <a:lstStyle>
            <a:lvl1pPr marL="660385" indent="-660385">
              <a:spcBef>
                <a:spcPts val="3200"/>
              </a:spcBef>
              <a:buBlip>
                <a:blip r:embed="rId2"/>
              </a:buBlip>
              <a:defRPr sz="4300"/>
            </a:lvl1pPr>
            <a:lvl2pPr marL="1320771" indent="-660385">
              <a:spcBef>
                <a:spcPts val="3200"/>
              </a:spcBef>
              <a:buBlip>
                <a:blip r:embed="rId2"/>
              </a:buBlip>
              <a:defRPr sz="4300"/>
            </a:lvl2pPr>
            <a:lvl3pPr marL="1981156" indent="-660385">
              <a:spcBef>
                <a:spcPts val="3200"/>
              </a:spcBef>
              <a:buBlip>
                <a:blip r:embed="rId2"/>
              </a:buBlip>
              <a:defRPr sz="4300"/>
            </a:lvl3pPr>
            <a:lvl4pPr marL="2641542" indent="-660385">
              <a:spcBef>
                <a:spcPts val="3200"/>
              </a:spcBef>
              <a:buBlip>
                <a:blip r:embed="rId2"/>
              </a:buBlip>
              <a:defRPr sz="4300"/>
            </a:lvl4pPr>
            <a:lvl5pPr marL="3301927" indent="-660385">
              <a:spcBef>
                <a:spcPts val="3200"/>
              </a:spcBef>
              <a:buBlip>
                <a:blip r:embed="rId2"/>
              </a:buBlip>
              <a:defRPr sz="4300"/>
            </a:lvl5pPr>
          </a:lstStyle>
          <a:p>
            <a:pPr>
              <a:defRPr/>
            </a:pPr>
            <a:r>
              <a:rPr/>
              <a:t>Уровень текста 1</a:t>
            </a:r>
          </a:p>
          <a:p>
            <a:pPr lvl="1">
              <a:defRPr/>
            </a:pPr>
            <a:r>
              <a:rPr/>
              <a:t>Уровень текста 2</a:t>
            </a:r>
          </a:p>
          <a:p>
            <a:pPr lvl="2">
              <a:defRPr/>
            </a:pPr>
            <a:r>
              <a:rPr/>
              <a:t>Уровень текста 3</a:t>
            </a:r>
          </a:p>
          <a:p>
            <a:pPr lvl="3">
              <a:defRPr/>
            </a:pPr>
            <a:r>
              <a:rPr/>
              <a:t>Уровень текста 4</a:t>
            </a:r>
          </a:p>
          <a:p>
            <a:pPr lvl="4">
              <a:defRPr/>
            </a:pPr>
            <a:r>
              <a:rPr/>
              <a:t>Уровень текста 5</a:t>
            </a:r>
          </a:p>
        </p:txBody>
      </p:sp>
      <p:sp>
        <p:nvSpPr>
          <p:cNvPr id="68" name="Номер слайда"/>
          <p:cNvSpPr txBox="1">
            <a:spLocks noGrp="1"/>
          </p:cNvSpPr>
          <p:nvPr>
            <p:ph type="sldNum" sz="quarter" idx="2"/>
          </p:nvPr>
        </p:nvSpPr>
        <p:spPr bwMode="auto">
          <a:xfrm>
            <a:off x="12038031" y="13144501"/>
            <a:ext cx="461773" cy="431802"/>
          </a:xfrm>
          <a:prstGeom prst="rect">
            <a:avLst/>
          </a:prstGeom>
        </p:spPr>
        <p:txBody>
          <a:bodyPr/>
          <a:lstStyle>
            <a:lvl1pPr algn="r"/>
          </a:lstStyle>
          <a:p>
            <a:pPr>
              <a:defRPr/>
            </a:pPr>
            <a:fld id="{86CB4B4D-7CA3-9044-876B-883B54F8677D}" type="slidenum">
              <a:rPr/>
              <a:pPr>
                <a:defRPr/>
              </a:pPr>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PhAnim="0" type="tx" userDrawn="1">
  <p:cSld name="Пункты">
    <p:spTree>
      <p:nvGrpSpPr>
        <p:cNvPr id="1" name=""/>
        <p:cNvGrpSpPr/>
        <p:nvPr/>
      </p:nvGrpSpPr>
      <p:grpSpPr bwMode="auto">
        <a:xfrm>
          <a:off x="0" y="0"/>
          <a:ext cx="0" cy="0"/>
          <a:chOff x="0" y="0"/>
          <a:chExt cx="0" cy="0"/>
        </a:xfrm>
      </p:grpSpPr>
      <p:sp>
        <p:nvSpPr>
          <p:cNvPr id="75" name="Уровень текста 1…"/>
          <p:cNvSpPr txBox="1">
            <a:spLocks noGrp="1"/>
          </p:cNvSpPr>
          <p:nvPr>
            <p:ph type="body" idx="1"/>
          </p:nvPr>
        </p:nvSpPr>
        <p:spPr bwMode="auto">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a:defRPr/>
            </a:pPr>
            <a:r>
              <a:rPr/>
              <a:t>Уровень текста 1</a:t>
            </a:r>
          </a:p>
          <a:p>
            <a:pPr lvl="1">
              <a:defRPr/>
            </a:pPr>
            <a:r>
              <a:rPr/>
              <a:t>Уровень текста 2</a:t>
            </a:r>
          </a:p>
          <a:p>
            <a:pPr lvl="2">
              <a:defRPr/>
            </a:pPr>
            <a:r>
              <a:rPr/>
              <a:t>Уровень текста 3</a:t>
            </a:r>
          </a:p>
          <a:p>
            <a:pPr lvl="3">
              <a:defRPr/>
            </a:pPr>
            <a:r>
              <a:rPr/>
              <a:t>Уровень текста 4</a:t>
            </a:r>
          </a:p>
          <a:p>
            <a:pPr lvl="4">
              <a:defRPr/>
            </a:pPr>
            <a:r>
              <a:rPr/>
              <a:t>Уровень текста 5</a:t>
            </a:r>
          </a:p>
        </p:txBody>
      </p:sp>
      <p:sp>
        <p:nvSpPr>
          <p:cNvPr id="76" name="Номер слайда"/>
          <p:cNvSpPr txBox="1">
            <a:spLocks noGrp="1"/>
          </p:cNvSpPr>
          <p:nvPr>
            <p:ph type="sldNum" sz="quarter" idx="2"/>
          </p:nvPr>
        </p:nvSpPr>
        <p:spPr bwMode="auto">
          <a:prstGeom prst="rect">
            <a:avLst/>
          </a:prstGeom>
        </p:spPr>
        <p:txBody>
          <a:bodyPr/>
          <a:lstStyle/>
          <a:p>
            <a:pPr>
              <a:defRPr/>
            </a:pPr>
            <a:fld id="{86CB4B4D-7CA3-9044-876B-883B54F8677D}" type="slidenum">
              <a:rPr/>
              <a:pPr>
                <a:def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1569045" y="2849176"/>
            <a:ext cx="21336000" cy="18288"/>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17709" tIns="108855" rIns="217709" bIns="108855"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8CFA630-13BB-46C4-BD44-B2C5F9B66074}" type="datetimeFigureOut">
              <a:rPr lang="en-US" smtClean="0"/>
              <a:pPr/>
              <a:t>9/26/2023</a:t>
            </a:fld>
            <a:endParaRPr lang="en-US"/>
          </a:p>
        </p:txBody>
      </p:sp>
      <p:sp>
        <p:nvSpPr>
          <p:cNvPr id="5" name="Нижний колонтитул 4"/>
          <p:cNvSpPr>
            <a:spLocks noGrp="1"/>
          </p:cNvSpPr>
          <p:nvPr>
            <p:ph type="ftr" sz="quarter" idx="11"/>
          </p:nvPr>
        </p:nvSpPr>
        <p:spPr/>
        <p:txBody>
          <a:bodyPr/>
          <a:lstStyle>
            <a:extLst/>
          </a:lstStyle>
          <a:p>
            <a:endParaRPr kumimoji="0" lang="en-US"/>
          </a:p>
        </p:txBody>
      </p:sp>
      <p:sp>
        <p:nvSpPr>
          <p:cNvPr id="6" name="Номер слайда 5"/>
          <p:cNvSpPr>
            <a:spLocks noGrp="1"/>
          </p:cNvSpPr>
          <p:nvPr>
            <p:ph type="sldNum" sz="quarter" idx="12"/>
          </p:nvPr>
        </p:nvSpPr>
        <p:spPr/>
        <p:txBody>
          <a:bodyPr/>
          <a:lstStyle>
            <a:extLst/>
          </a:lstStyle>
          <a:p>
            <a:pPr>
              <a:defRPr/>
            </a:pPr>
            <a:fld id="{86CB4B4D-7CA3-9044-876B-883B54F8677D}" type="slidenum">
              <a:rPr lang="ru-RU" smtClean="0"/>
              <a:pPr>
                <a:defRPr/>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PhAnim="0" type="tx" userDrawn="1">
  <p:cSld name="Фото (3 шт.)">
    <p:spTree>
      <p:nvGrpSpPr>
        <p:cNvPr id="1" name=""/>
        <p:cNvGrpSpPr/>
        <p:nvPr/>
      </p:nvGrpSpPr>
      <p:grpSpPr bwMode="auto">
        <a:xfrm>
          <a:off x="0" y="0"/>
          <a:ext cx="0" cy="0"/>
          <a:chOff x="0" y="0"/>
          <a:chExt cx="0" cy="0"/>
        </a:xfrm>
      </p:grpSpPr>
      <p:sp>
        <p:nvSpPr>
          <p:cNvPr id="83" name="Вертикальное фото бабочки на зелёном листке"/>
          <p:cNvSpPr>
            <a:spLocks noGrp="1"/>
          </p:cNvSpPr>
          <p:nvPr>
            <p:ph type="pic" sz="quarter" idx="21"/>
          </p:nvPr>
        </p:nvSpPr>
        <p:spPr bwMode="auto">
          <a:xfrm>
            <a:off x="15327676" y="6674746"/>
            <a:ext cx="8902515" cy="5912436"/>
          </a:xfrm>
          <a:prstGeom prst="rect">
            <a:avLst/>
          </a:prstGeom>
          <a:ln w="9525">
            <a:round/>
          </a:ln>
        </p:spPr>
        <p:txBody>
          <a:bodyPr lIns="91436" tIns="45718" rIns="91436" bIns="45718" anchor="t">
            <a:noAutofit/>
          </a:bodyPr>
          <a:lstStyle/>
          <a:p>
            <a:pPr>
              <a:defRPr/>
            </a:pPr>
            <a:endParaRPr/>
          </a:p>
        </p:txBody>
      </p:sp>
      <p:sp>
        <p:nvSpPr>
          <p:cNvPr id="84" name="Крупный план оранжевой бабочки, сидящей на руке человека в траве"/>
          <p:cNvSpPr>
            <a:spLocks noGrp="1"/>
          </p:cNvSpPr>
          <p:nvPr>
            <p:ph type="pic" sz="half" idx="22"/>
          </p:nvPr>
        </p:nvSpPr>
        <p:spPr bwMode="auto">
          <a:xfrm rot="21600000">
            <a:off x="15779079" y="-2308725"/>
            <a:ext cx="7408333" cy="9423402"/>
          </a:xfrm>
          <a:prstGeom prst="rect">
            <a:avLst/>
          </a:prstGeom>
          <a:ln w="9525">
            <a:round/>
          </a:ln>
        </p:spPr>
        <p:txBody>
          <a:bodyPr lIns="91436" tIns="45718" rIns="91436" bIns="45718" anchor="t">
            <a:noAutofit/>
          </a:bodyPr>
          <a:lstStyle/>
          <a:p>
            <a:pPr>
              <a:defRPr/>
            </a:pPr>
            <a:endParaRPr/>
          </a:p>
        </p:txBody>
      </p:sp>
      <p:sp>
        <p:nvSpPr>
          <p:cNvPr id="85" name="Крупный план гусеницы данаиды-монарха на частично съеденном листке"/>
          <p:cNvSpPr>
            <a:spLocks noGrp="1"/>
          </p:cNvSpPr>
          <p:nvPr>
            <p:ph type="pic" idx="23"/>
          </p:nvPr>
        </p:nvSpPr>
        <p:spPr bwMode="auto">
          <a:xfrm rot="21600000">
            <a:off x="-3606800" y="-1396999"/>
            <a:ext cx="22745701" cy="15786102"/>
          </a:xfrm>
          <a:prstGeom prst="rect">
            <a:avLst/>
          </a:prstGeom>
          <a:ln w="9525">
            <a:round/>
          </a:ln>
        </p:spPr>
        <p:txBody>
          <a:bodyPr lIns="91436" tIns="45718" rIns="91436" bIns="45718" anchor="t">
            <a:noAutofit/>
          </a:bodyPr>
          <a:lstStyle/>
          <a:p>
            <a:pPr>
              <a:defRPr/>
            </a:pPr>
            <a:endParaRPr/>
          </a:p>
        </p:txBody>
      </p:sp>
      <p:sp>
        <p:nvSpPr>
          <p:cNvPr id="86" name="Номер слайда"/>
          <p:cNvSpPr txBox="1">
            <a:spLocks noGrp="1"/>
          </p:cNvSpPr>
          <p:nvPr>
            <p:ph type="sldNum" sz="quarter" idx="2"/>
          </p:nvPr>
        </p:nvSpPr>
        <p:spPr bwMode="auto">
          <a:prstGeom prst="rect">
            <a:avLst/>
          </a:prstGeom>
        </p:spPr>
        <p:txBody>
          <a:bodyPr/>
          <a:lstStyle/>
          <a:p>
            <a:pPr>
              <a:defRPr/>
            </a:pPr>
            <a:fld id="{86CB4B4D-7CA3-9044-876B-883B54F8677D}" type="slidenum">
              <a:rPr/>
              <a:pPr>
                <a:defRPr/>
              </a:pPr>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PhAnim="0" type="tx" userDrawn="1">
  <p:cSld name="Цитата">
    <p:spTree>
      <p:nvGrpSpPr>
        <p:cNvPr id="1" name=""/>
        <p:cNvGrpSpPr/>
        <p:nvPr/>
      </p:nvGrpSpPr>
      <p:grpSpPr bwMode="auto">
        <a:xfrm>
          <a:off x="0" y="0"/>
          <a:ext cx="0" cy="0"/>
          <a:chOff x="0" y="0"/>
          <a:chExt cx="0" cy="0"/>
        </a:xfrm>
      </p:grpSpPr>
      <p:sp>
        <p:nvSpPr>
          <p:cNvPr id="93" name="«Место ввода цитаты»."/>
          <p:cNvSpPr txBox="1">
            <a:spLocks noGrp="1"/>
          </p:cNvSpPr>
          <p:nvPr>
            <p:ph type="body" sz="quarter" idx="21"/>
          </p:nvPr>
        </p:nvSpPr>
        <p:spPr bwMode="auto">
          <a:xfrm>
            <a:off x="2374900" y="6407151"/>
            <a:ext cx="19621501" cy="1129965"/>
          </a:xfrm>
          <a:prstGeom prst="rect">
            <a:avLst/>
          </a:prstGeom>
        </p:spPr>
        <p:txBody>
          <a:bodyPr>
            <a:spAutoFit/>
          </a:bodyPr>
          <a:lstStyle>
            <a:lvl1pPr marL="0" indent="0" algn="ctr">
              <a:spcBef>
                <a:spcPts val="3400"/>
              </a:spcBef>
              <a:buSzTx/>
              <a:buNone/>
              <a:defRPr sz="5200"/>
            </a:lvl1pPr>
          </a:lstStyle>
          <a:p>
            <a:pPr>
              <a:defRPr/>
            </a:pPr>
            <a:r>
              <a:rPr/>
              <a:t>«Место ввода цитаты».</a:t>
            </a:r>
          </a:p>
        </p:txBody>
      </p:sp>
      <p:sp>
        <p:nvSpPr>
          <p:cNvPr id="94" name="— Иван Арсентьев"/>
          <p:cNvSpPr txBox="1">
            <a:spLocks noGrp="1"/>
          </p:cNvSpPr>
          <p:nvPr>
            <p:ph type="body" sz="quarter" idx="22"/>
          </p:nvPr>
        </p:nvSpPr>
        <p:spPr bwMode="auto">
          <a:xfrm>
            <a:off x="2374900" y="8966201"/>
            <a:ext cx="19621501" cy="806800"/>
          </a:xfrm>
          <a:prstGeom prst="rect">
            <a:avLst/>
          </a:prstGeom>
        </p:spPr>
        <p:txBody>
          <a:bodyPr anchor="t">
            <a:spAutoFit/>
          </a:bodyPr>
          <a:lstStyle>
            <a:lvl1pPr marL="0" indent="0" algn="ctr">
              <a:spcBef>
                <a:spcPts val="0"/>
              </a:spcBef>
              <a:buSzTx/>
              <a:buNone/>
              <a:defRPr sz="3100"/>
            </a:lvl1pPr>
          </a:lstStyle>
          <a:p>
            <a:pPr>
              <a:defRPr/>
            </a:pPr>
            <a:r>
              <a:rPr/>
              <a:t>— Иван Арсентьев</a:t>
            </a:r>
          </a:p>
        </p:txBody>
      </p:sp>
      <p:sp>
        <p:nvSpPr>
          <p:cNvPr id="95" name="Номер слайда"/>
          <p:cNvSpPr txBox="1">
            <a:spLocks noGrp="1"/>
          </p:cNvSpPr>
          <p:nvPr>
            <p:ph type="sldNum" sz="quarter" idx="2"/>
          </p:nvPr>
        </p:nvSpPr>
        <p:spPr bwMode="auto">
          <a:prstGeom prst="rect">
            <a:avLst/>
          </a:prstGeom>
        </p:spPr>
        <p:txBody>
          <a:bodyPr/>
          <a:lstStyle/>
          <a:p>
            <a:pPr>
              <a:defRPr/>
            </a:pPr>
            <a:fld id="{86CB4B4D-7CA3-9044-876B-883B54F8677D}" type="slidenum">
              <a:rPr/>
              <a:pPr>
                <a:defRPr/>
              </a:pPr>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PhAnim="0" type="tx" userDrawn="1">
  <p:cSld name="Фото">
    <p:spTree>
      <p:nvGrpSpPr>
        <p:cNvPr id="1" name=""/>
        <p:cNvGrpSpPr/>
        <p:nvPr/>
      </p:nvGrpSpPr>
      <p:grpSpPr bwMode="auto">
        <a:xfrm>
          <a:off x="0" y="0"/>
          <a:ext cx="0" cy="0"/>
          <a:chOff x="0" y="0"/>
          <a:chExt cx="0" cy="0"/>
        </a:xfrm>
      </p:grpSpPr>
      <p:sp>
        <p:nvSpPr>
          <p:cNvPr id="102" name="Крупный план гусеницы данаиды-монарха на частично съеденном листке"/>
          <p:cNvSpPr>
            <a:spLocks noGrp="1"/>
          </p:cNvSpPr>
          <p:nvPr>
            <p:ph type="pic" idx="21"/>
          </p:nvPr>
        </p:nvSpPr>
        <p:spPr bwMode="auto">
          <a:xfrm>
            <a:off x="2248" y="-939800"/>
            <a:ext cx="24384005" cy="16827500"/>
          </a:xfrm>
          <a:prstGeom prst="rect">
            <a:avLst/>
          </a:prstGeom>
          <a:ln w="88900"/>
        </p:spPr>
        <p:txBody>
          <a:bodyPr lIns="91436" tIns="45718" rIns="91436" bIns="45718" anchor="t">
            <a:noAutofit/>
          </a:bodyPr>
          <a:lstStyle/>
          <a:p>
            <a:pPr>
              <a:defRPr/>
            </a:pPr>
            <a:endParaRPr/>
          </a:p>
        </p:txBody>
      </p:sp>
      <p:sp>
        <p:nvSpPr>
          <p:cNvPr id="103" name="Номер слайда"/>
          <p:cNvSpPr txBox="1">
            <a:spLocks noGrp="1"/>
          </p:cNvSpPr>
          <p:nvPr>
            <p:ph type="sldNum" sz="quarter" idx="2"/>
          </p:nvPr>
        </p:nvSpPr>
        <p:spPr bwMode="auto">
          <a:prstGeom prst="rect">
            <a:avLst/>
          </a:prstGeom>
        </p:spPr>
        <p:txBody>
          <a:bodyPr/>
          <a:lstStyle/>
          <a:p>
            <a:pPr>
              <a:defRPr/>
            </a:pPr>
            <a:fld id="{86CB4B4D-7CA3-9044-876B-883B54F8677D}" type="slidenum">
              <a:rPr/>
              <a:pPr>
                <a:def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a:xfrm>
            <a:off x="2667008" y="6534912"/>
            <a:ext cx="19751040" cy="18288"/>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17709" tIns="108855" rIns="217709" bIns="108855" anchor="ctr"/>
          <a:lstStyle>
            <a:extLst/>
          </a:lstStyle>
          <a:p>
            <a:pPr algn="ctr" eaLnBrk="1" latinLnBrk="0" hangingPunct="1"/>
            <a:endParaRPr kumimoji="0" lang="en-US"/>
          </a:p>
        </p:txBody>
      </p:sp>
      <p:sp>
        <p:nvSpPr>
          <p:cNvPr id="2" name="Заголовок 1"/>
          <p:cNvSpPr>
            <a:spLocks noGrp="1"/>
          </p:cNvSpPr>
          <p:nvPr>
            <p:ph type="title"/>
          </p:nvPr>
        </p:nvSpPr>
        <p:spPr>
          <a:xfrm>
            <a:off x="1926336" y="996460"/>
            <a:ext cx="20726400" cy="5462016"/>
          </a:xfrm>
        </p:spPr>
        <p:txBody>
          <a:bodyPr rIns="239480"/>
          <a:lstStyle>
            <a:lvl1pPr algn="r">
              <a:buNone/>
              <a:defRPr sz="95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926168" y="6575426"/>
            <a:ext cx="20726400" cy="3019424"/>
          </a:xfrm>
        </p:spPr>
        <p:txBody>
          <a:bodyPr rIns="304793" anchor="t"/>
          <a:lstStyle>
            <a:lvl1pPr marL="0" indent="0" algn="r">
              <a:buNone/>
              <a:defRPr sz="4800">
                <a:solidFill>
                  <a:schemeClr val="tx1">
                    <a:tint val="75000"/>
                  </a:schemeClr>
                </a:solidFill>
              </a:defRPr>
            </a:lvl1pPr>
            <a:lvl2pPr>
              <a:buNone/>
              <a:defRPr sz="4300">
                <a:solidFill>
                  <a:schemeClr val="tx1">
                    <a:tint val="75000"/>
                  </a:schemeClr>
                </a:solidFill>
              </a:defRPr>
            </a:lvl2pPr>
            <a:lvl3pPr>
              <a:buNone/>
              <a:defRPr sz="3800">
                <a:solidFill>
                  <a:schemeClr val="tx1">
                    <a:tint val="75000"/>
                  </a:schemeClr>
                </a:solidFill>
              </a:defRPr>
            </a:lvl3pPr>
            <a:lvl4pPr>
              <a:buNone/>
              <a:defRPr sz="3300">
                <a:solidFill>
                  <a:schemeClr val="tx1">
                    <a:tint val="75000"/>
                  </a:schemeClr>
                </a:solidFill>
              </a:defRPr>
            </a:lvl4pPr>
            <a:lvl5pPr>
              <a:buNone/>
              <a:defRPr sz="33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14833600" y="13027340"/>
            <a:ext cx="8006080" cy="548640"/>
          </a:xfrm>
        </p:spPr>
        <p:txBody>
          <a:bodyPr vert="horz" rtlCol="0"/>
          <a:lstStyle>
            <a:extLst/>
          </a:lstStyle>
          <a:p>
            <a:fld id="{F8CFA630-13BB-46C4-BD44-B2C5F9B66074}" type="datetimeFigureOut">
              <a:rPr lang="en-US" smtClean="0"/>
              <a:pPr/>
              <a:t>9/26/2023</a:t>
            </a:fld>
            <a:endParaRPr lang="en-US">
              <a:solidFill>
                <a:schemeClr val="tx2"/>
              </a:solidFill>
            </a:endParaRPr>
          </a:p>
        </p:txBody>
      </p:sp>
      <p:sp>
        <p:nvSpPr>
          <p:cNvPr id="9" name="Номер слайда 8"/>
          <p:cNvSpPr>
            <a:spLocks noGrp="1"/>
          </p:cNvSpPr>
          <p:nvPr>
            <p:ph type="sldNum" sz="quarter" idx="11"/>
          </p:nvPr>
        </p:nvSpPr>
        <p:spPr>
          <a:xfrm>
            <a:off x="23037206" y="13027340"/>
            <a:ext cx="1238101" cy="548640"/>
          </a:xfrm>
        </p:spPr>
        <p:txBody>
          <a:bodyPr vert="horz" rtlCol="0"/>
          <a:lstStyle>
            <a:lvl1pPr>
              <a:defRPr>
                <a:solidFill>
                  <a:schemeClr val="tx2">
                    <a:shade val="90000"/>
                  </a:schemeClr>
                </a:solidFill>
              </a:defRPr>
            </a:lvl1pPr>
            <a:extLst/>
          </a:lstStyle>
          <a:p>
            <a:pPr>
              <a:defRPr/>
            </a:pPr>
            <a:fld id="{86CB4B4D-7CA3-9044-876B-883B54F8677D}" type="slidenum">
              <a:rPr lang="ru-RU" smtClean="0"/>
              <a:pPr>
                <a:defRPr/>
              </a:pPr>
              <a:t>‹#›</a:t>
            </a:fld>
            <a:endParaRPr lang="ru-RU"/>
          </a:p>
        </p:txBody>
      </p:sp>
      <p:sp>
        <p:nvSpPr>
          <p:cNvPr id="10" name="Нижний колонтитул 9"/>
          <p:cNvSpPr>
            <a:spLocks noGrp="1"/>
          </p:cNvSpPr>
          <p:nvPr>
            <p:ph type="ftr" sz="quarter" idx="12"/>
          </p:nvPr>
        </p:nvSpPr>
        <p:spPr>
          <a:xfrm>
            <a:off x="4267200" y="13027340"/>
            <a:ext cx="10419904" cy="548640"/>
          </a:xfrm>
        </p:spPr>
        <p:txBody>
          <a:bodyPr vert="horz" rtlCol="0"/>
          <a:lstStyle>
            <a:extLst/>
          </a:lstStyle>
          <a:p>
            <a:endParaRPr kumimoji="0" lang="en-US" dirty="0">
              <a:solidFill>
                <a:schemeClr val="tx2"/>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219200" y="3291840"/>
            <a:ext cx="10769600" cy="9052560"/>
          </a:xfrm>
        </p:spPr>
        <p:txBody>
          <a:bodyPr/>
          <a:lstStyle>
            <a:lvl1pPr>
              <a:defRPr sz="6700"/>
            </a:lvl1pPr>
            <a:lvl2pPr>
              <a:defRPr sz="5700"/>
            </a:lvl2pPr>
            <a:lvl3pPr>
              <a:defRPr sz="4800"/>
            </a:lvl3pPr>
            <a:lvl4pPr>
              <a:defRPr sz="4300"/>
            </a:lvl4pPr>
            <a:lvl5pPr>
              <a:defRPr sz="43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12395200" y="3291840"/>
            <a:ext cx="10769600" cy="9052560"/>
          </a:xfrm>
        </p:spPr>
        <p:txBody>
          <a:bodyPr/>
          <a:lstStyle>
            <a:lvl1pPr>
              <a:defRPr sz="6700"/>
            </a:lvl1pPr>
            <a:lvl2pPr>
              <a:defRPr sz="5700"/>
            </a:lvl2pPr>
            <a:lvl3pPr>
              <a:defRPr sz="4800"/>
            </a:lvl3pPr>
            <a:lvl4pPr>
              <a:defRPr sz="4300"/>
            </a:lvl4pPr>
            <a:lvl5pPr>
              <a:defRPr sz="43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8CFA630-13BB-46C4-BD44-B2C5F9B66074}" type="datetimeFigureOut">
              <a:rPr lang="en-US" smtClean="0"/>
              <a:pPr/>
              <a:t>9/26/2023</a:t>
            </a:fld>
            <a:endParaRPr lang="en-US"/>
          </a:p>
        </p:txBody>
      </p:sp>
      <p:sp>
        <p:nvSpPr>
          <p:cNvPr id="6" name="Нижний колонтитул 5"/>
          <p:cNvSpPr>
            <a:spLocks noGrp="1"/>
          </p:cNvSpPr>
          <p:nvPr>
            <p:ph type="ftr" sz="quarter" idx="11"/>
          </p:nvPr>
        </p:nvSpPr>
        <p:spPr/>
        <p:txBody>
          <a:bodyPr/>
          <a:lstStyle>
            <a:extLst/>
          </a:lstStyle>
          <a:p>
            <a:endParaRPr kumimoji="0" lang="en-US"/>
          </a:p>
        </p:txBody>
      </p:sp>
      <p:sp>
        <p:nvSpPr>
          <p:cNvPr id="7" name="Номер слайда 6"/>
          <p:cNvSpPr>
            <a:spLocks noGrp="1"/>
          </p:cNvSpPr>
          <p:nvPr>
            <p:ph type="sldNum" sz="quarter" idx="12"/>
          </p:nvPr>
        </p:nvSpPr>
        <p:spPr>
          <a:xfrm>
            <a:off x="23042880" y="13029136"/>
            <a:ext cx="1238101" cy="548640"/>
          </a:xfrm>
        </p:spPr>
        <p:txBody>
          <a:bodyPr/>
          <a:lstStyle>
            <a:extLst/>
          </a:lstStyle>
          <a:p>
            <a:pPr>
              <a:defRPr/>
            </a:pPr>
            <a:fld id="{86CB4B4D-7CA3-9044-876B-883B54F8677D}" type="slidenum">
              <a:rPr lang="ru-RU" smtClean="0"/>
              <a:pPr>
                <a:defRPr/>
              </a:pPr>
              <a:t>‹#›</a:t>
            </a:fld>
            <a:endParaRPr lang="ru-RU"/>
          </a:p>
        </p:txBody>
      </p:sp>
      <p:sp>
        <p:nvSpPr>
          <p:cNvPr id="10" name="Прямоугольник 9"/>
          <p:cNvSpPr/>
          <p:nvPr/>
        </p:nvSpPr>
        <p:spPr>
          <a:xfrm>
            <a:off x="1569045" y="2849176"/>
            <a:ext cx="21336000" cy="18288"/>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17709" tIns="108855" rIns="217709" bIns="108855"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1644651" y="4330432"/>
            <a:ext cx="9997440" cy="18288"/>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17709" tIns="108855" rIns="217709" bIns="108855" anchor="b"/>
          <a:lstStyle>
            <a:extLst/>
          </a:lstStyle>
          <a:p>
            <a:pPr algn="ctr" eaLnBrk="1" latinLnBrk="0" hangingPunct="1"/>
            <a:endParaRPr kumimoji="0" lang="en-US"/>
          </a:p>
        </p:txBody>
      </p:sp>
      <p:sp>
        <p:nvSpPr>
          <p:cNvPr id="11" name="Прямоугольник 10"/>
          <p:cNvSpPr/>
          <p:nvPr/>
        </p:nvSpPr>
        <p:spPr>
          <a:xfrm>
            <a:off x="12801600" y="4330432"/>
            <a:ext cx="9997440" cy="18288"/>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17709" tIns="108855" rIns="217709" bIns="108855" anchor="b"/>
          <a:lstStyle>
            <a:extLst/>
          </a:lstStyle>
          <a:p>
            <a:pPr algn="ctr" eaLnBrk="1" latinLnBrk="0" hangingPunct="1"/>
            <a:endParaRPr kumimoji="0" lang="en-US"/>
          </a:p>
        </p:txBody>
      </p:sp>
      <p:sp>
        <p:nvSpPr>
          <p:cNvPr id="2" name="Заголовок 1"/>
          <p:cNvSpPr>
            <a:spLocks noGrp="1"/>
          </p:cNvSpPr>
          <p:nvPr>
            <p:ph type="title"/>
          </p:nvPr>
        </p:nvSpPr>
        <p:spPr>
          <a:xfrm>
            <a:off x="1219200" y="503896"/>
            <a:ext cx="21945600" cy="2286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219200" y="3070226"/>
            <a:ext cx="10773835" cy="1279524"/>
          </a:xfrm>
        </p:spPr>
        <p:txBody>
          <a:bodyPr anchor="b">
            <a:noAutofit/>
          </a:bodyPr>
          <a:lstStyle>
            <a:lvl1pPr marL="217709" indent="0" algn="l">
              <a:spcBef>
                <a:spcPts val="0"/>
              </a:spcBef>
              <a:buNone/>
              <a:defRPr sz="5200" b="0" cap="all" baseline="0"/>
            </a:lvl1pPr>
            <a:lvl2pPr>
              <a:buNone/>
              <a:defRPr sz="4800" b="1"/>
            </a:lvl2pPr>
            <a:lvl3pPr>
              <a:buNone/>
              <a:defRPr sz="4300" b="1"/>
            </a:lvl3pPr>
            <a:lvl4pPr>
              <a:buNone/>
              <a:defRPr sz="3800" b="1"/>
            </a:lvl4pPr>
            <a:lvl5pPr>
              <a:buNone/>
              <a:defRPr sz="38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2386735" y="3070226"/>
            <a:ext cx="10778067" cy="1279524"/>
          </a:xfrm>
        </p:spPr>
        <p:txBody>
          <a:bodyPr anchor="b">
            <a:noAutofit/>
          </a:bodyPr>
          <a:lstStyle>
            <a:lvl1pPr marL="217709" indent="0" algn="l">
              <a:spcBef>
                <a:spcPts val="0"/>
              </a:spcBef>
              <a:buNone/>
              <a:defRPr sz="5200" b="0" cap="all" baseline="0"/>
            </a:lvl1pPr>
            <a:lvl2pPr>
              <a:buNone/>
              <a:defRPr sz="4800" b="1"/>
            </a:lvl2pPr>
            <a:lvl3pPr>
              <a:buNone/>
              <a:defRPr sz="4300" b="1"/>
            </a:lvl3pPr>
            <a:lvl4pPr>
              <a:buNone/>
              <a:defRPr sz="3800" b="1"/>
            </a:lvl4pPr>
            <a:lvl5pPr>
              <a:buNone/>
              <a:defRPr sz="38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1219200" y="4724401"/>
            <a:ext cx="10773835" cy="7883526"/>
          </a:xfrm>
        </p:spPr>
        <p:txBody>
          <a:bodyPr lIns="217709"/>
          <a:lstStyle>
            <a:lvl1pPr>
              <a:defRPr sz="5200"/>
            </a:lvl1pPr>
            <a:lvl2pPr>
              <a:defRPr sz="4800"/>
            </a:lvl2pPr>
            <a:lvl3pPr>
              <a:defRPr sz="4300"/>
            </a:lvl3pPr>
            <a:lvl4pPr>
              <a:defRPr sz="3800"/>
            </a:lvl4pPr>
            <a:lvl5pPr>
              <a:defRPr sz="3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12386735" y="4724401"/>
            <a:ext cx="10778067" cy="7883526"/>
          </a:xfrm>
        </p:spPr>
        <p:txBody>
          <a:bodyPr/>
          <a:lstStyle>
            <a:lvl1pPr>
              <a:defRPr sz="5200"/>
            </a:lvl1pPr>
            <a:lvl2pPr>
              <a:defRPr sz="4800"/>
            </a:lvl2pPr>
            <a:lvl3pPr>
              <a:defRPr sz="4300"/>
            </a:lvl3pPr>
            <a:lvl4pPr>
              <a:defRPr sz="3800"/>
            </a:lvl4pPr>
            <a:lvl5pPr>
              <a:defRPr sz="3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F8CFA630-13BB-46C4-BD44-B2C5F9B66074}" type="datetimeFigureOut">
              <a:rPr lang="en-US" smtClean="0"/>
              <a:pPr/>
              <a:t>9/26/2023</a:t>
            </a:fld>
            <a:endParaRPr lang="en-US"/>
          </a:p>
        </p:txBody>
      </p:sp>
      <p:sp>
        <p:nvSpPr>
          <p:cNvPr id="8" name="Нижний колонтитул 7"/>
          <p:cNvSpPr>
            <a:spLocks noGrp="1"/>
          </p:cNvSpPr>
          <p:nvPr>
            <p:ph type="ftr" sz="quarter" idx="11"/>
          </p:nvPr>
        </p:nvSpPr>
        <p:spPr/>
        <p:txBody>
          <a:bodyPr/>
          <a:lstStyle>
            <a:extLst/>
          </a:lstStyle>
          <a:p>
            <a:endParaRPr kumimoji="0" lang="en-US"/>
          </a:p>
        </p:txBody>
      </p:sp>
      <p:sp>
        <p:nvSpPr>
          <p:cNvPr id="9" name="Номер слайда 8"/>
          <p:cNvSpPr>
            <a:spLocks noGrp="1"/>
          </p:cNvSpPr>
          <p:nvPr>
            <p:ph type="sldNum" sz="quarter" idx="12"/>
          </p:nvPr>
        </p:nvSpPr>
        <p:spPr>
          <a:xfrm>
            <a:off x="23042880" y="13029136"/>
            <a:ext cx="1238101" cy="548640"/>
          </a:xfrm>
        </p:spPr>
        <p:txBody>
          <a:bodyPr/>
          <a:lstStyle>
            <a:extLst/>
          </a:lstStyle>
          <a:p>
            <a:pPr>
              <a:defRPr/>
            </a:pPr>
            <a:fld id="{86CB4B4D-7CA3-9044-876B-883B54F8677D}" type="slidenum">
              <a:rPr lang="ru-RU" smtClean="0"/>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506436"/>
            <a:ext cx="21945600" cy="2286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F8CFA630-13BB-46C4-BD44-B2C5F9B66074}" type="datetimeFigureOut">
              <a:rPr lang="en-US" smtClean="0"/>
              <a:pPr/>
              <a:t>9/26/2023</a:t>
            </a:fld>
            <a:endParaRPr lang="en-US"/>
          </a:p>
        </p:txBody>
      </p:sp>
      <p:sp>
        <p:nvSpPr>
          <p:cNvPr id="4" name="Нижний колонтитул 3"/>
          <p:cNvSpPr>
            <a:spLocks noGrp="1"/>
          </p:cNvSpPr>
          <p:nvPr>
            <p:ph type="ftr" sz="quarter" idx="11"/>
          </p:nvPr>
        </p:nvSpPr>
        <p:spPr/>
        <p:txBody>
          <a:bodyPr/>
          <a:lstStyle>
            <a:extLst/>
          </a:lstStyle>
          <a:p>
            <a:endParaRPr kumimoji="0" lang="en-US"/>
          </a:p>
        </p:txBody>
      </p:sp>
      <p:sp>
        <p:nvSpPr>
          <p:cNvPr id="5" name="Номер слайда 4"/>
          <p:cNvSpPr>
            <a:spLocks noGrp="1"/>
          </p:cNvSpPr>
          <p:nvPr>
            <p:ph type="sldNum" sz="quarter" idx="12"/>
          </p:nvPr>
        </p:nvSpPr>
        <p:spPr/>
        <p:txBody>
          <a:bodyPr/>
          <a:lstStyle>
            <a:extLst/>
          </a:lstStyle>
          <a:p>
            <a:pPr>
              <a:defRPr/>
            </a:pPr>
            <a:fld id="{86CB4B4D-7CA3-9044-876B-883B54F8677D}" type="slidenum">
              <a:rPr lang="ru-RU" smtClean="0"/>
              <a:pPr>
                <a:defRPr/>
              </a:pPr>
              <a:t>‹#›</a:t>
            </a:fld>
            <a:endParaRPr lang="ru-RU"/>
          </a:p>
        </p:txBody>
      </p:sp>
      <p:sp>
        <p:nvSpPr>
          <p:cNvPr id="7" name="Прямоугольник 6"/>
          <p:cNvSpPr/>
          <p:nvPr/>
        </p:nvSpPr>
        <p:spPr>
          <a:xfrm>
            <a:off x="1569045" y="2849176"/>
            <a:ext cx="21336000" cy="18288"/>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17709" tIns="108855" rIns="217709" bIns="108855"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F8CFA630-13BB-46C4-BD44-B2C5F9B66074}" type="datetimeFigureOut">
              <a:rPr lang="en-US" smtClean="0"/>
              <a:pPr/>
              <a:t>9/26/2023</a:t>
            </a:fld>
            <a:endParaRPr lang="en-US" dirty="0">
              <a:solidFill>
                <a:schemeClr val="tx2"/>
              </a:solidFill>
            </a:endParaRPr>
          </a:p>
        </p:txBody>
      </p:sp>
      <p:sp>
        <p:nvSpPr>
          <p:cNvPr id="3" name="Нижний колонтитул 2"/>
          <p:cNvSpPr>
            <a:spLocks noGrp="1"/>
          </p:cNvSpPr>
          <p:nvPr>
            <p:ph type="ftr" sz="quarter" idx="11"/>
          </p:nvPr>
        </p:nvSpPr>
        <p:spPr/>
        <p:txBody>
          <a:bodyPr/>
          <a:lstStyle>
            <a:extLst/>
          </a:lstStyle>
          <a:p>
            <a:endParaRPr kumimoji="0" lang="en-US" dirty="0">
              <a:solidFill>
                <a:schemeClr val="tx2"/>
              </a:solidFill>
            </a:endParaRPr>
          </a:p>
        </p:txBody>
      </p:sp>
      <p:sp>
        <p:nvSpPr>
          <p:cNvPr id="4" name="Номер слайда 3"/>
          <p:cNvSpPr>
            <a:spLocks noGrp="1"/>
          </p:cNvSpPr>
          <p:nvPr>
            <p:ph type="sldNum" sz="quarter" idx="12"/>
          </p:nvPr>
        </p:nvSpPr>
        <p:spPr/>
        <p:txBody>
          <a:bodyPr/>
          <a:lstStyle>
            <a:extLst/>
          </a:lstStyle>
          <a:p>
            <a:pPr>
              <a:defRPr/>
            </a:pPr>
            <a:fld id="{86CB4B4D-7CA3-9044-876B-883B54F8677D}" type="slidenum">
              <a:rPr lang="ru-RU" smtClean="0"/>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8" name="Прямоугольник 7"/>
          <p:cNvSpPr/>
          <p:nvPr/>
        </p:nvSpPr>
        <p:spPr>
          <a:xfrm>
            <a:off x="13486805" y="2115312"/>
            <a:ext cx="9997440" cy="18288"/>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17709" tIns="108855" rIns="217709" bIns="108855" anchor="ctr"/>
          <a:lstStyle>
            <a:extLst/>
          </a:lstStyle>
          <a:p>
            <a:pPr algn="ctr" eaLnBrk="1" latinLnBrk="0" hangingPunct="1"/>
            <a:endParaRPr kumimoji="0" lang="en-US"/>
          </a:p>
        </p:txBody>
      </p:sp>
      <p:sp>
        <p:nvSpPr>
          <p:cNvPr id="2" name="Заголовок 1"/>
          <p:cNvSpPr>
            <a:spLocks noGrp="1"/>
          </p:cNvSpPr>
          <p:nvPr>
            <p:ph type="title"/>
          </p:nvPr>
        </p:nvSpPr>
        <p:spPr>
          <a:xfrm>
            <a:off x="13235029" y="609600"/>
            <a:ext cx="10485120" cy="1524000"/>
          </a:xfrm>
        </p:spPr>
        <p:txBody>
          <a:bodyPr anchor="b"/>
          <a:lstStyle>
            <a:lvl1pPr marL="0" algn="r">
              <a:buNone/>
              <a:defRPr sz="48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13235029" y="2215120"/>
            <a:ext cx="10485120" cy="2133600"/>
          </a:xfrm>
        </p:spPr>
        <p:txBody>
          <a:bodyPr/>
          <a:lstStyle>
            <a:lvl1pPr marL="0" indent="0" algn="r">
              <a:spcBef>
                <a:spcPts val="0"/>
              </a:spcBef>
              <a:buNone/>
              <a:defRPr sz="3300"/>
            </a:lvl1pPr>
            <a:lvl2pPr>
              <a:buNone/>
              <a:defRPr sz="2900"/>
            </a:lvl2pPr>
            <a:lvl3pPr>
              <a:buNone/>
              <a:defRPr sz="2400"/>
            </a:lvl3pPr>
            <a:lvl4pPr>
              <a:buNone/>
              <a:defRPr sz="2100"/>
            </a:lvl4pPr>
            <a:lvl5pPr>
              <a:buNone/>
              <a:defRPr sz="21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609600" y="4419600"/>
            <a:ext cx="23110549" cy="7955280"/>
          </a:xfrm>
        </p:spPr>
        <p:txBody>
          <a:bodyPr/>
          <a:lstStyle>
            <a:lvl1pPr marL="696670">
              <a:defRPr sz="7600"/>
            </a:lvl1pPr>
            <a:lvl2pPr marL="1415112">
              <a:defRPr sz="6700"/>
            </a:lvl2pPr>
            <a:lvl3pPr marL="1959385">
              <a:defRPr sz="5700"/>
            </a:lvl3pPr>
            <a:lvl4pPr marL="2503659">
              <a:defRPr sz="4800"/>
            </a:lvl4pPr>
            <a:lvl5pPr marL="3004391">
              <a:defRPr sz="4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14833600" y="13027340"/>
            <a:ext cx="8006080" cy="548640"/>
          </a:xfrm>
        </p:spPr>
        <p:txBody>
          <a:bodyPr vert="horz" rtlCol="0"/>
          <a:lstStyle>
            <a:extLst/>
          </a:lstStyle>
          <a:p>
            <a:fld id="{F8CFA630-13BB-46C4-BD44-B2C5F9B66074}" type="datetimeFigureOut">
              <a:rPr lang="en-US" smtClean="0"/>
              <a:pPr/>
              <a:t>9/26/2023</a:t>
            </a:fld>
            <a:endParaRPr lang="en-US"/>
          </a:p>
        </p:txBody>
      </p:sp>
      <p:sp>
        <p:nvSpPr>
          <p:cNvPr id="10" name="Номер слайда 9"/>
          <p:cNvSpPr>
            <a:spLocks noGrp="1"/>
          </p:cNvSpPr>
          <p:nvPr>
            <p:ph type="sldNum" sz="quarter" idx="11"/>
          </p:nvPr>
        </p:nvSpPr>
        <p:spPr>
          <a:xfrm>
            <a:off x="23037206" y="13027340"/>
            <a:ext cx="1238101" cy="548640"/>
          </a:xfrm>
        </p:spPr>
        <p:txBody>
          <a:bodyPr vert="horz" rtlCol="0"/>
          <a:lstStyle>
            <a:lvl1pPr>
              <a:defRPr>
                <a:solidFill>
                  <a:schemeClr val="tx2">
                    <a:shade val="90000"/>
                  </a:schemeClr>
                </a:solidFill>
              </a:defRPr>
            </a:lvl1pPr>
            <a:extLst/>
          </a:lstStyle>
          <a:p>
            <a:pPr>
              <a:defRPr/>
            </a:pPr>
            <a:fld id="{86CB4B4D-7CA3-9044-876B-883B54F8677D}" type="slidenum">
              <a:rPr lang="ru-RU" smtClean="0"/>
              <a:pPr>
                <a:defRPr/>
              </a:pPr>
              <a:t>‹#›</a:t>
            </a:fld>
            <a:endParaRPr lang="ru-RU"/>
          </a:p>
        </p:txBody>
      </p:sp>
      <p:sp>
        <p:nvSpPr>
          <p:cNvPr id="11" name="Нижний колонтитул 10"/>
          <p:cNvSpPr>
            <a:spLocks noGrp="1"/>
          </p:cNvSpPr>
          <p:nvPr>
            <p:ph type="ftr" sz="quarter" idx="12"/>
          </p:nvPr>
        </p:nvSpPr>
        <p:spPr>
          <a:xfrm>
            <a:off x="4267200" y="13027340"/>
            <a:ext cx="10419904" cy="548640"/>
          </a:xfrm>
        </p:spPr>
        <p:txBody>
          <a:bodyPr vert="horz" rtlCol="0"/>
          <a:lstStyle>
            <a:extLst/>
          </a:lstStyle>
          <a:p>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07848" y="9448800"/>
            <a:ext cx="14630400" cy="1329072"/>
          </a:xfrm>
        </p:spPr>
        <p:txBody>
          <a:bodyPr anchor="b"/>
          <a:lstStyle>
            <a:lvl1pPr marL="0" algn="r">
              <a:buNone/>
              <a:defRPr sz="48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8107848" y="10777873"/>
            <a:ext cx="14630400" cy="1824510"/>
          </a:xfrm>
        </p:spPr>
        <p:txBody>
          <a:bodyPr/>
          <a:lstStyle>
            <a:lvl1pPr marL="0" indent="0" algn="r">
              <a:spcBef>
                <a:spcPts val="0"/>
              </a:spcBef>
              <a:buNone/>
              <a:defRPr sz="3300"/>
            </a:lvl1pPr>
            <a:lvl2pPr>
              <a:defRPr sz="2900"/>
            </a:lvl2pPr>
            <a:lvl3pPr>
              <a:defRPr sz="2400"/>
            </a:lvl3pPr>
            <a:lvl4pPr>
              <a:defRPr sz="2100"/>
            </a:lvl4pPr>
            <a:lvl5pPr>
              <a:defRPr sz="21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812800" y="499728"/>
            <a:ext cx="22758400" cy="86868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marL="0" indent="0" algn="l" rtl="0" eaLnBrk="1" latinLnBrk="0" hangingPunct="1">
              <a:buNone/>
              <a:defRPr sz="76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14833600" y="13018008"/>
            <a:ext cx="8006080" cy="548640"/>
          </a:xfrm>
        </p:spPr>
        <p:txBody>
          <a:bodyPr vert="horz" rtlCol="0"/>
          <a:lstStyle>
            <a:extLst/>
          </a:lstStyle>
          <a:p>
            <a:fld id="{F8CFA630-13BB-46C4-BD44-B2C5F9B66074}" type="datetimeFigureOut">
              <a:rPr lang="en-US" smtClean="0"/>
              <a:pPr/>
              <a:t>9/26/2023</a:t>
            </a:fld>
            <a:endParaRPr lang="en-US"/>
          </a:p>
        </p:txBody>
      </p:sp>
      <p:sp>
        <p:nvSpPr>
          <p:cNvPr id="9" name="Номер слайда 8"/>
          <p:cNvSpPr>
            <a:spLocks noGrp="1"/>
          </p:cNvSpPr>
          <p:nvPr>
            <p:ph type="sldNum" sz="quarter" idx="11"/>
          </p:nvPr>
        </p:nvSpPr>
        <p:spPr>
          <a:xfrm>
            <a:off x="23037206" y="13018008"/>
            <a:ext cx="1238101" cy="548640"/>
          </a:xfrm>
        </p:spPr>
        <p:txBody>
          <a:bodyPr vert="horz" rtlCol="0"/>
          <a:lstStyle>
            <a:lvl1pPr>
              <a:defRPr>
                <a:solidFill>
                  <a:schemeClr val="tx2">
                    <a:shade val="90000"/>
                  </a:schemeClr>
                </a:solidFill>
              </a:defRPr>
            </a:lvl1pPr>
            <a:extLst/>
          </a:lstStyle>
          <a:p>
            <a:pPr>
              <a:defRPr/>
            </a:pPr>
            <a:fld id="{86CB4B4D-7CA3-9044-876B-883B54F8677D}" type="slidenum">
              <a:rPr lang="ru-RU" smtClean="0"/>
              <a:pPr>
                <a:defRPr/>
              </a:pPr>
              <a:t>‹#›</a:t>
            </a:fld>
            <a:endParaRPr lang="ru-RU"/>
          </a:p>
        </p:txBody>
      </p:sp>
      <p:sp>
        <p:nvSpPr>
          <p:cNvPr id="10" name="Нижний колонтитул 9"/>
          <p:cNvSpPr>
            <a:spLocks noGrp="1"/>
          </p:cNvSpPr>
          <p:nvPr>
            <p:ph type="ftr" sz="quarter" idx="12"/>
          </p:nvPr>
        </p:nvSpPr>
        <p:spPr>
          <a:xfrm>
            <a:off x="4267200" y="13018008"/>
            <a:ext cx="10419904" cy="548640"/>
          </a:xfrm>
        </p:spPr>
        <p:txBody>
          <a:bodyPr vert="horz" rtlCol="0"/>
          <a:lstStyle>
            <a:extLst/>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438912" y="294170"/>
            <a:ext cx="23495589" cy="13130784"/>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lIns="217709" tIns="108855" rIns="217709" bIns="108855"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3454400" y="12801600"/>
            <a:ext cx="11232704" cy="548640"/>
          </a:xfrm>
          <a:prstGeom prst="rect">
            <a:avLst/>
          </a:prstGeom>
        </p:spPr>
        <p:txBody>
          <a:bodyPr lIns="217709" tIns="108855" rIns="217709" bIns="108855"/>
          <a:lstStyle>
            <a:lvl1pPr algn="r" eaLnBrk="1" latinLnBrk="0" hangingPunct="1">
              <a:defRPr kumimoji="0" sz="3100">
                <a:solidFill>
                  <a:schemeClr val="bg2">
                    <a:tint val="60000"/>
                    <a:satMod val="155000"/>
                  </a:schemeClr>
                </a:solidFill>
              </a:defRPr>
            </a:lvl1pPr>
            <a:extLst/>
          </a:lstStyle>
          <a:p>
            <a:pPr algn="r" eaLnBrk="1" latinLnBrk="0" hangingPunct="1"/>
            <a:endParaRPr kumimoji="0" lang="en-US" sz="2400" dirty="0">
              <a:solidFill>
                <a:schemeClr val="tx2"/>
              </a:solidFill>
            </a:endParaRPr>
          </a:p>
        </p:txBody>
      </p:sp>
      <p:sp>
        <p:nvSpPr>
          <p:cNvPr id="14" name="Дата 13"/>
          <p:cNvSpPr>
            <a:spLocks noGrp="1"/>
          </p:cNvSpPr>
          <p:nvPr>
            <p:ph type="dt" sz="half" idx="2"/>
          </p:nvPr>
        </p:nvSpPr>
        <p:spPr>
          <a:xfrm>
            <a:off x="14833600" y="12801600"/>
            <a:ext cx="8006080" cy="548640"/>
          </a:xfrm>
          <a:prstGeom prst="rect">
            <a:avLst/>
          </a:prstGeom>
        </p:spPr>
        <p:txBody>
          <a:bodyPr lIns="217709" tIns="108855" rIns="217709" bIns="108855"/>
          <a:lstStyle>
            <a:lvl1pPr algn="l" eaLnBrk="1" latinLnBrk="0" hangingPunct="1">
              <a:defRPr kumimoji="0" sz="3100">
                <a:solidFill>
                  <a:schemeClr val="bg2">
                    <a:tint val="60000"/>
                    <a:satMod val="155000"/>
                  </a:schemeClr>
                </a:solidFill>
              </a:defRPr>
            </a:lvl1pPr>
            <a:extLst/>
          </a:lstStyle>
          <a:p>
            <a:fld id="{F8CFA630-13BB-46C4-BD44-B2C5F9B66074}" type="datetimeFigureOut">
              <a:rPr lang="en-US" smtClean="0"/>
              <a:pPr/>
              <a:t>9/26/2023</a:t>
            </a:fld>
            <a:endParaRPr lang="en-US" sz="2400" dirty="0">
              <a:solidFill>
                <a:schemeClr val="tx2"/>
              </a:solidFill>
            </a:endParaRPr>
          </a:p>
        </p:txBody>
      </p:sp>
      <p:sp>
        <p:nvSpPr>
          <p:cNvPr id="23" name="Номер слайда 22"/>
          <p:cNvSpPr>
            <a:spLocks noGrp="1"/>
          </p:cNvSpPr>
          <p:nvPr>
            <p:ph type="sldNum" sz="quarter" idx="4"/>
          </p:nvPr>
        </p:nvSpPr>
        <p:spPr>
          <a:xfrm>
            <a:off x="23037206" y="13029136"/>
            <a:ext cx="1238101" cy="548640"/>
          </a:xfrm>
          <a:prstGeom prst="rect">
            <a:avLst/>
          </a:prstGeom>
        </p:spPr>
        <p:txBody>
          <a:bodyPr lIns="217709" tIns="108855" rIns="217709" bIns="108855" anchor="ctr"/>
          <a:lstStyle>
            <a:lvl1pPr algn="r" eaLnBrk="1" latinLnBrk="0" hangingPunct="1">
              <a:defRPr kumimoji="0" sz="3800">
                <a:solidFill>
                  <a:schemeClr val="tx2">
                    <a:shade val="90000"/>
                  </a:schemeClr>
                </a:solidFill>
                <a:effectLst/>
              </a:defRPr>
            </a:lvl1pPr>
            <a:extLst/>
          </a:lstStyle>
          <a:p>
            <a:pPr>
              <a:defRPr/>
            </a:pPr>
            <a:fld id="{86CB4B4D-7CA3-9044-876B-883B54F8677D}" type="slidenum">
              <a:rPr lang="ru-RU" smtClean="0"/>
              <a:pPr>
                <a:defRPr/>
              </a:pPr>
              <a:t>‹#›</a:t>
            </a:fld>
            <a:endParaRPr lang="ru-RU"/>
          </a:p>
        </p:txBody>
      </p:sp>
      <p:sp>
        <p:nvSpPr>
          <p:cNvPr id="22" name="Заголовок 21"/>
          <p:cNvSpPr>
            <a:spLocks noGrp="1"/>
          </p:cNvSpPr>
          <p:nvPr>
            <p:ph type="title"/>
          </p:nvPr>
        </p:nvSpPr>
        <p:spPr>
          <a:xfrm>
            <a:off x="1219200" y="507072"/>
            <a:ext cx="21945600" cy="2286000"/>
          </a:xfrm>
          <a:prstGeom prst="rect">
            <a:avLst/>
          </a:prstGeom>
        </p:spPr>
        <p:txBody>
          <a:bodyPr lIns="217709" tIns="108855" rIns="217709" bIns="108855"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1219200" y="3292474"/>
            <a:ext cx="21945600" cy="9052560"/>
          </a:xfrm>
          <a:prstGeom prst="rect">
            <a:avLst/>
          </a:prstGeom>
        </p:spPr>
        <p:txBody>
          <a:bodyPr lIns="217709" tIns="108855" rIns="217709" bIns="108855">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 id="2147483813" r:id="rId12"/>
    <p:sldLayoutId id="2147483814" r:id="rId13"/>
    <p:sldLayoutId id="2147483649" r:id="rId14"/>
    <p:sldLayoutId id="2147483650" r:id="rId15"/>
    <p:sldLayoutId id="2147483652" r:id="rId16"/>
    <p:sldLayoutId id="2147483654" r:id="rId17"/>
    <p:sldLayoutId id="2147483655" r:id="rId18"/>
    <p:sldLayoutId id="2147483656" r:id="rId19"/>
    <p:sldLayoutId id="2147483657" r:id="rId20"/>
    <p:sldLayoutId id="2147483658" r:id="rId21"/>
    <p:sldLayoutId id="2147483659" r:id="rId22"/>
  </p:sldLayoutIdLst>
  <p:txStyles>
    <p:titleStyle>
      <a:lvl1pPr marL="130626" algn="r" rtl="0" eaLnBrk="1" latinLnBrk="0" hangingPunct="1">
        <a:spcBef>
          <a:spcPct val="0"/>
        </a:spcBef>
        <a:buNone/>
        <a:defRPr kumimoji="0" sz="110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695461" indent="-695461" algn="l" rtl="0" eaLnBrk="1" latinLnBrk="0" hangingPunct="1">
        <a:spcBef>
          <a:spcPts val="0"/>
        </a:spcBef>
        <a:buClr>
          <a:schemeClr val="accent1"/>
        </a:buClr>
        <a:buSzPct val="70000"/>
        <a:buFont typeface="Wingdings 2"/>
        <a:buChar char=""/>
        <a:defRPr kumimoji="0" sz="7600" kern="1200">
          <a:solidFill>
            <a:schemeClr val="tx1"/>
          </a:solidFill>
          <a:latin typeface="+mn-lt"/>
          <a:ea typeface="+mn-ea"/>
          <a:cs typeface="+mn-cs"/>
        </a:defRPr>
      </a:lvl1pPr>
      <a:lvl2pPr marL="1523966" indent="-544274" algn="l" rtl="0" eaLnBrk="1" latinLnBrk="0" hangingPunct="1">
        <a:spcBef>
          <a:spcPts val="952"/>
        </a:spcBef>
        <a:buClr>
          <a:schemeClr val="accent2"/>
        </a:buClr>
        <a:buSzPct val="90000"/>
        <a:buFontTx/>
        <a:buChar char="•"/>
        <a:defRPr kumimoji="0" sz="6200" kern="1200">
          <a:solidFill>
            <a:schemeClr val="tx1"/>
          </a:solidFill>
          <a:latin typeface="+mn-lt"/>
          <a:ea typeface="+mn-ea"/>
          <a:cs typeface="+mn-cs"/>
        </a:defRPr>
      </a:lvl2pPr>
      <a:lvl3pPr marL="1959385" indent="-457190" algn="l" rtl="0" eaLnBrk="1" latinLnBrk="0" hangingPunct="1">
        <a:spcBef>
          <a:spcPts val="952"/>
        </a:spcBef>
        <a:buClr>
          <a:schemeClr val="accent3"/>
        </a:buClr>
        <a:buSzPct val="100000"/>
        <a:buFont typeface="Wingdings 2"/>
        <a:buChar char=""/>
        <a:defRPr kumimoji="0" sz="5500" kern="1200">
          <a:solidFill>
            <a:schemeClr val="tx1"/>
          </a:solidFill>
          <a:latin typeface="+mn-lt"/>
          <a:ea typeface="+mn-ea"/>
          <a:cs typeface="+mn-cs"/>
        </a:defRPr>
      </a:lvl3pPr>
      <a:lvl4pPr marL="2394804" indent="-435419" algn="l" rtl="0" eaLnBrk="1" latinLnBrk="0" hangingPunct="1">
        <a:spcBef>
          <a:spcPts val="952"/>
        </a:spcBef>
        <a:buClr>
          <a:schemeClr val="accent3"/>
        </a:buClr>
        <a:buSzPct val="100000"/>
        <a:buFont typeface="Wingdings 2"/>
        <a:buChar char=""/>
        <a:defRPr kumimoji="0" sz="4800" kern="1200">
          <a:solidFill>
            <a:schemeClr val="tx1"/>
          </a:solidFill>
          <a:latin typeface="+mn-lt"/>
          <a:ea typeface="+mn-ea"/>
          <a:cs typeface="+mn-cs"/>
        </a:defRPr>
      </a:lvl4pPr>
      <a:lvl5pPr marL="2830223" indent="-435419" algn="l" rtl="0" eaLnBrk="1" latinLnBrk="0" hangingPunct="1">
        <a:spcBef>
          <a:spcPts val="952"/>
        </a:spcBef>
        <a:buClr>
          <a:schemeClr val="accent3"/>
        </a:buClr>
        <a:buSzPct val="100000"/>
        <a:buFont typeface="Wingdings 2"/>
        <a:buChar char=""/>
        <a:defRPr kumimoji="0" sz="4500" kern="1200">
          <a:solidFill>
            <a:schemeClr val="tx1"/>
          </a:solidFill>
          <a:latin typeface="+mn-lt"/>
          <a:ea typeface="+mn-ea"/>
          <a:cs typeface="+mn-cs"/>
        </a:defRPr>
      </a:lvl5pPr>
      <a:lvl6pPr marL="3265642" indent="-413648" algn="l" rtl="0" eaLnBrk="1" latinLnBrk="0" hangingPunct="1">
        <a:spcBef>
          <a:spcPts val="952"/>
        </a:spcBef>
        <a:buClr>
          <a:schemeClr val="accent4"/>
        </a:buClr>
        <a:buFont typeface="Wingdings 2"/>
        <a:buChar char=""/>
        <a:defRPr kumimoji="0" sz="4300" kern="1200" baseline="0">
          <a:solidFill>
            <a:schemeClr val="tx1"/>
          </a:solidFill>
          <a:latin typeface="+mn-lt"/>
          <a:ea typeface="+mn-ea"/>
          <a:cs typeface="+mn-cs"/>
        </a:defRPr>
      </a:lvl6pPr>
      <a:lvl7pPr marL="3701061" indent="-413648" algn="l" rtl="0" eaLnBrk="1" latinLnBrk="0" hangingPunct="1">
        <a:spcBef>
          <a:spcPts val="952"/>
        </a:spcBef>
        <a:buClr>
          <a:schemeClr val="accent4"/>
        </a:buClr>
        <a:buFont typeface="Wingdings 2"/>
        <a:buChar char=""/>
        <a:defRPr kumimoji="0" sz="3800" kern="1200" baseline="0">
          <a:solidFill>
            <a:schemeClr val="tx1"/>
          </a:solidFill>
          <a:latin typeface="+mn-lt"/>
          <a:ea typeface="+mn-ea"/>
          <a:cs typeface="+mn-cs"/>
        </a:defRPr>
      </a:lvl7pPr>
      <a:lvl8pPr marL="4136480" indent="-413648" algn="l" rtl="0" eaLnBrk="1" latinLnBrk="0" hangingPunct="1">
        <a:spcBef>
          <a:spcPts val="952"/>
        </a:spcBef>
        <a:buClr>
          <a:schemeClr val="accent4"/>
        </a:buClr>
        <a:buFont typeface="Wingdings 2"/>
        <a:buChar char=""/>
        <a:defRPr kumimoji="0" sz="3800" kern="1200" baseline="0">
          <a:solidFill>
            <a:schemeClr val="tx1"/>
          </a:solidFill>
          <a:latin typeface="+mn-lt"/>
          <a:ea typeface="+mn-ea"/>
          <a:cs typeface="+mn-cs"/>
        </a:defRPr>
      </a:lvl8pPr>
      <a:lvl9pPr marL="4571899" indent="-413648" algn="l" rtl="0" eaLnBrk="1" latinLnBrk="0" hangingPunct="1">
        <a:spcBef>
          <a:spcPts val="952"/>
        </a:spcBef>
        <a:buClr>
          <a:schemeClr val="accent4"/>
        </a:buClr>
        <a:buFont typeface="Wingdings 2"/>
        <a:buChar char=""/>
        <a:defRPr kumimoji="0" sz="3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1088547" algn="l" rtl="0" eaLnBrk="1" latinLnBrk="0" hangingPunct="1">
        <a:defRPr kumimoji="0" kern="1200">
          <a:solidFill>
            <a:schemeClr val="tx1"/>
          </a:solidFill>
          <a:latin typeface="+mn-lt"/>
          <a:ea typeface="+mn-ea"/>
          <a:cs typeface="+mn-cs"/>
        </a:defRPr>
      </a:lvl2pPr>
      <a:lvl3pPr marL="2177095" algn="l" rtl="0" eaLnBrk="1" latinLnBrk="0" hangingPunct="1">
        <a:defRPr kumimoji="0" kern="1200">
          <a:solidFill>
            <a:schemeClr val="tx1"/>
          </a:solidFill>
          <a:latin typeface="+mn-lt"/>
          <a:ea typeface="+mn-ea"/>
          <a:cs typeface="+mn-cs"/>
        </a:defRPr>
      </a:lvl3pPr>
      <a:lvl4pPr marL="3265642" algn="l" rtl="0" eaLnBrk="1" latinLnBrk="0" hangingPunct="1">
        <a:defRPr kumimoji="0" kern="1200">
          <a:solidFill>
            <a:schemeClr val="tx1"/>
          </a:solidFill>
          <a:latin typeface="+mn-lt"/>
          <a:ea typeface="+mn-ea"/>
          <a:cs typeface="+mn-cs"/>
        </a:defRPr>
      </a:lvl4pPr>
      <a:lvl5pPr marL="4354190" algn="l" rtl="0" eaLnBrk="1" latinLnBrk="0" hangingPunct="1">
        <a:defRPr kumimoji="0" kern="1200">
          <a:solidFill>
            <a:schemeClr val="tx1"/>
          </a:solidFill>
          <a:latin typeface="+mn-lt"/>
          <a:ea typeface="+mn-ea"/>
          <a:cs typeface="+mn-cs"/>
        </a:defRPr>
      </a:lvl5pPr>
      <a:lvl6pPr marL="5442737" algn="l" rtl="0" eaLnBrk="1" latinLnBrk="0" hangingPunct="1">
        <a:defRPr kumimoji="0" kern="1200">
          <a:solidFill>
            <a:schemeClr val="tx1"/>
          </a:solidFill>
          <a:latin typeface="+mn-lt"/>
          <a:ea typeface="+mn-ea"/>
          <a:cs typeface="+mn-cs"/>
        </a:defRPr>
      </a:lvl6pPr>
      <a:lvl7pPr marL="6531285" algn="l" rtl="0" eaLnBrk="1" latinLnBrk="0" hangingPunct="1">
        <a:defRPr kumimoji="0" kern="1200">
          <a:solidFill>
            <a:schemeClr val="tx1"/>
          </a:solidFill>
          <a:latin typeface="+mn-lt"/>
          <a:ea typeface="+mn-ea"/>
          <a:cs typeface="+mn-cs"/>
        </a:defRPr>
      </a:lvl7pPr>
      <a:lvl8pPr marL="7619832" algn="l" rtl="0" eaLnBrk="1" latinLnBrk="0" hangingPunct="1">
        <a:defRPr kumimoji="0" kern="1200">
          <a:solidFill>
            <a:schemeClr val="tx1"/>
          </a:solidFill>
          <a:latin typeface="+mn-lt"/>
          <a:ea typeface="+mn-ea"/>
          <a:cs typeface="+mn-cs"/>
        </a:defRPr>
      </a:lvl8pPr>
      <a:lvl9pPr marL="870838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19" name="«Своя Игра»"/>
          <p:cNvSpPr txBox="1">
            <a:spLocks noGrp="1"/>
          </p:cNvSpPr>
          <p:nvPr>
            <p:ph type="ctrTitle"/>
          </p:nvPr>
        </p:nvSpPr>
        <p:spPr bwMode="auto">
          <a:xfrm>
            <a:off x="1778000" y="4141665"/>
            <a:ext cx="20828000" cy="3568702"/>
          </a:xfrm>
          <a:prstGeom prst="rect">
            <a:avLst/>
          </a:prstGeom>
        </p:spPr>
        <p:txBody>
          <a:bodyPr>
            <a:noAutofit/>
          </a:bodyPr>
          <a:lstStyle>
            <a:lvl1pPr>
              <a:defRPr sz="15900"/>
            </a:lvl1pPr>
          </a:lstStyle>
          <a:p>
            <a:pPr>
              <a:defRPr/>
            </a:pPr>
            <a:r>
              <a:rPr lang="ru-RU" sz="10000" dirty="0" smtClean="0"/>
              <a:t>Перевод чисел из одной позиционной системы счисления в другую</a:t>
            </a:r>
            <a:endParaRPr sz="10000" dirty="0"/>
          </a:p>
        </p:txBody>
      </p:sp>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2" name="1 вопрос"/>
          <p:cNvSpPr txBox="1"/>
          <p:nvPr/>
        </p:nvSpPr>
        <p:spPr bwMode="auto">
          <a:xfrm>
            <a:off x="12140675" y="894166"/>
            <a:ext cx="102655" cy="979753"/>
          </a:xfrm>
          <a:prstGeom prst="rect">
            <a:avLst/>
          </a:prstGeom>
          <a:ln w="12700">
            <a:miter lim="400000"/>
          </a:ln>
        </p:spPr>
        <p:txBody>
          <a:bodyPr wrap="none" lIns="50799" tIns="50799" rIns="50799" bIns="50799" anchor="ctr">
            <a:spAutoFit/>
          </a:bodyPr>
          <a:lstStyle/>
          <a:p>
            <a:pPr>
              <a:defRPr/>
            </a:pPr>
            <a:endParaRPr/>
          </a:p>
        </p:txBody>
      </p:sp>
      <p:sp>
        <p:nvSpPr>
          <p:cNvPr id="123" name="Главное устройство персонального компьютера, мозг компьютера?"/>
          <p:cNvSpPr txBox="1"/>
          <p:nvPr/>
        </p:nvSpPr>
        <p:spPr bwMode="auto">
          <a:xfrm>
            <a:off x="12140675" y="6191154"/>
            <a:ext cx="102655" cy="1333696"/>
          </a:xfrm>
          <a:prstGeom prst="rect">
            <a:avLst/>
          </a:prstGeom>
          <a:ln w="12700">
            <a:miter lim="400000"/>
          </a:ln>
        </p:spPr>
        <p:txBody>
          <a:bodyPr wrap="none" lIns="50799" tIns="50799" rIns="50799" bIns="50799" anchor="ctr">
            <a:spAutoFit/>
          </a:bodyPr>
          <a:lstStyle>
            <a:lvl1pPr>
              <a:defRPr sz="8000"/>
            </a:lvl1pPr>
          </a:lstStyle>
          <a:p>
            <a:pPr>
              <a:defRPr/>
            </a:pPr>
            <a:endParaRPr/>
          </a:p>
        </p:txBody>
      </p:sp>
      <p:sp>
        <p:nvSpPr>
          <p:cNvPr id="2" name="Прямоугольник 1"/>
          <p:cNvSpPr/>
          <p:nvPr/>
        </p:nvSpPr>
        <p:spPr bwMode="auto">
          <a:xfrm>
            <a:off x="2845860" y="5647413"/>
            <a:ext cx="19454285" cy="1846655"/>
          </a:xfrm>
          <a:prstGeom prst="rect">
            <a:avLst/>
          </a:prstGeom>
        </p:spPr>
        <p:txBody>
          <a:bodyPr wrap="square" lIns="91438" tIns="45718" rIns="91438" bIns="45718">
            <a:spAutoFit/>
          </a:bodyPr>
          <a:lstStyle/>
          <a:p>
            <a:pPr>
              <a:defRPr/>
            </a:pPr>
            <a:r>
              <a:rPr lang="ru-RU" dirty="0"/>
              <a:t>Пример . </a:t>
            </a:r>
            <a:endParaRPr dirty="0"/>
          </a:p>
          <a:p>
            <a:pPr>
              <a:defRPr/>
            </a:pPr>
            <a:r>
              <a:rPr lang="ru-RU" dirty="0"/>
              <a:t>Число 75013</a:t>
            </a:r>
            <a:r>
              <a:rPr lang="ru-RU" sz="3100" dirty="0"/>
              <a:t>8</a:t>
            </a:r>
            <a:r>
              <a:rPr lang="ru-RU" dirty="0"/>
              <a:t> перевести в десятичную систему счисления. </a:t>
            </a:r>
            <a:endParaRPr dirty="0"/>
          </a:p>
        </p:txBody>
      </p:sp>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2" name="1 вопрос"/>
          <p:cNvSpPr txBox="1"/>
          <p:nvPr/>
        </p:nvSpPr>
        <p:spPr bwMode="auto">
          <a:xfrm>
            <a:off x="12140675" y="894166"/>
            <a:ext cx="102655" cy="979753"/>
          </a:xfrm>
          <a:prstGeom prst="rect">
            <a:avLst/>
          </a:prstGeom>
          <a:ln w="12700">
            <a:miter lim="400000"/>
          </a:ln>
        </p:spPr>
        <p:txBody>
          <a:bodyPr wrap="none" lIns="50799" tIns="50799" rIns="50799" bIns="50799" anchor="ctr">
            <a:spAutoFit/>
          </a:bodyPr>
          <a:lstStyle/>
          <a:p>
            <a:pPr>
              <a:defRPr/>
            </a:pPr>
            <a:endParaRPr/>
          </a:p>
        </p:txBody>
      </p:sp>
      <p:sp>
        <p:nvSpPr>
          <p:cNvPr id="123" name="Главное устройство персонального компьютера, мозг компьютера?"/>
          <p:cNvSpPr txBox="1"/>
          <p:nvPr/>
        </p:nvSpPr>
        <p:spPr bwMode="auto">
          <a:xfrm>
            <a:off x="12140675" y="6191154"/>
            <a:ext cx="102655" cy="1333696"/>
          </a:xfrm>
          <a:prstGeom prst="rect">
            <a:avLst/>
          </a:prstGeom>
          <a:ln w="12700">
            <a:miter lim="400000"/>
          </a:ln>
        </p:spPr>
        <p:txBody>
          <a:bodyPr wrap="none" lIns="50799" tIns="50799" rIns="50799" bIns="50799" anchor="ctr">
            <a:spAutoFit/>
          </a:bodyPr>
          <a:lstStyle>
            <a:lvl1pPr>
              <a:defRPr sz="8000"/>
            </a:lvl1pPr>
          </a:lstStyle>
          <a:p>
            <a:pPr>
              <a:defRPr/>
            </a:pPr>
            <a:endParaRPr/>
          </a:p>
        </p:txBody>
      </p:sp>
      <p:pic>
        <p:nvPicPr>
          <p:cNvPr id="3" name="Рисунок 2"/>
          <p:cNvPicPr>
            <a:picLocks noChangeAspect="1"/>
          </p:cNvPicPr>
          <p:nvPr/>
        </p:nvPicPr>
        <p:blipFill>
          <a:blip r:embed="rId2" cstate="print"/>
          <a:stretch/>
        </p:blipFill>
        <p:spPr bwMode="auto">
          <a:xfrm>
            <a:off x="2202273" y="5029660"/>
            <a:ext cx="19876803" cy="2821760"/>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2" name="1 вопрос"/>
          <p:cNvSpPr txBox="1"/>
          <p:nvPr/>
        </p:nvSpPr>
        <p:spPr bwMode="auto">
          <a:xfrm>
            <a:off x="12140675" y="894166"/>
            <a:ext cx="102655" cy="979753"/>
          </a:xfrm>
          <a:prstGeom prst="rect">
            <a:avLst/>
          </a:prstGeom>
          <a:ln w="12700">
            <a:miter lim="400000"/>
          </a:ln>
        </p:spPr>
        <p:txBody>
          <a:bodyPr wrap="none" lIns="50799" tIns="50799" rIns="50799" bIns="50799" anchor="ctr">
            <a:spAutoFit/>
          </a:bodyPr>
          <a:lstStyle/>
          <a:p>
            <a:pPr>
              <a:defRPr/>
            </a:pPr>
            <a:endParaRPr/>
          </a:p>
        </p:txBody>
      </p:sp>
      <p:sp>
        <p:nvSpPr>
          <p:cNvPr id="123" name="Главное устройство персонального компьютера, мозг компьютера?"/>
          <p:cNvSpPr txBox="1"/>
          <p:nvPr/>
        </p:nvSpPr>
        <p:spPr bwMode="auto">
          <a:xfrm>
            <a:off x="12140675" y="6191154"/>
            <a:ext cx="102655" cy="1333696"/>
          </a:xfrm>
          <a:prstGeom prst="rect">
            <a:avLst/>
          </a:prstGeom>
          <a:ln w="12700">
            <a:miter lim="400000"/>
          </a:ln>
        </p:spPr>
        <p:txBody>
          <a:bodyPr wrap="none" lIns="50799" tIns="50799" rIns="50799" bIns="50799" anchor="ctr">
            <a:spAutoFit/>
          </a:bodyPr>
          <a:lstStyle>
            <a:lvl1pPr>
              <a:defRPr sz="8000"/>
            </a:lvl1pPr>
          </a:lstStyle>
          <a:p>
            <a:pPr>
              <a:defRPr/>
            </a:pPr>
            <a:endParaRPr/>
          </a:p>
        </p:txBody>
      </p:sp>
      <p:sp>
        <p:nvSpPr>
          <p:cNvPr id="2" name="Прямоугольник 1"/>
          <p:cNvSpPr/>
          <p:nvPr/>
        </p:nvSpPr>
        <p:spPr bwMode="auto">
          <a:xfrm>
            <a:off x="853775" y="1384043"/>
            <a:ext cx="21875597" cy="3600982"/>
          </a:xfrm>
          <a:prstGeom prst="rect">
            <a:avLst/>
          </a:prstGeom>
        </p:spPr>
        <p:txBody>
          <a:bodyPr wrap="square" lIns="91438" tIns="45718" rIns="91438" bIns="45718">
            <a:spAutoFit/>
          </a:bodyPr>
          <a:lstStyle/>
          <a:p>
            <a:pPr algn="l">
              <a:defRPr/>
            </a:pPr>
            <a:r>
              <a:rPr lang="ru-RU"/>
              <a:t>3. Для перевода шестнадцатеричного числа в десятичное необходимо его записать в виде многочлена, состоящего из произведений цифр числа и соответствующей степени числа 16, и вычислить по правилам десятичной арифметики:</a:t>
            </a:r>
            <a:endParaRPr/>
          </a:p>
        </p:txBody>
      </p:sp>
      <p:pic>
        <p:nvPicPr>
          <p:cNvPr id="4" name="Рисунок 3"/>
          <p:cNvPicPr>
            <a:picLocks noChangeAspect="1"/>
          </p:cNvPicPr>
          <p:nvPr/>
        </p:nvPicPr>
        <p:blipFill>
          <a:blip r:embed="rId2" cstate="print"/>
          <a:stretch/>
        </p:blipFill>
        <p:spPr bwMode="auto">
          <a:xfrm>
            <a:off x="2084292" y="6858001"/>
            <a:ext cx="20215421" cy="1441250"/>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2" name="1 вопрос"/>
          <p:cNvSpPr txBox="1"/>
          <p:nvPr/>
        </p:nvSpPr>
        <p:spPr bwMode="auto">
          <a:xfrm>
            <a:off x="12140675" y="894166"/>
            <a:ext cx="102655" cy="979753"/>
          </a:xfrm>
          <a:prstGeom prst="rect">
            <a:avLst/>
          </a:prstGeom>
          <a:ln w="12700">
            <a:miter lim="400000"/>
          </a:ln>
        </p:spPr>
        <p:txBody>
          <a:bodyPr wrap="none" lIns="50799" tIns="50799" rIns="50799" bIns="50799" anchor="ctr">
            <a:spAutoFit/>
          </a:bodyPr>
          <a:lstStyle/>
          <a:p>
            <a:pPr>
              <a:defRPr/>
            </a:pPr>
            <a:endParaRPr/>
          </a:p>
        </p:txBody>
      </p:sp>
      <p:sp>
        <p:nvSpPr>
          <p:cNvPr id="123" name="Главное устройство персонального компьютера, мозг компьютера?"/>
          <p:cNvSpPr txBox="1"/>
          <p:nvPr/>
        </p:nvSpPr>
        <p:spPr bwMode="auto">
          <a:xfrm>
            <a:off x="12140675" y="6191154"/>
            <a:ext cx="102655" cy="1333696"/>
          </a:xfrm>
          <a:prstGeom prst="rect">
            <a:avLst/>
          </a:prstGeom>
          <a:ln w="12700">
            <a:miter lim="400000"/>
          </a:ln>
        </p:spPr>
        <p:txBody>
          <a:bodyPr wrap="none" lIns="50799" tIns="50799" rIns="50799" bIns="50799" anchor="ctr">
            <a:spAutoFit/>
          </a:bodyPr>
          <a:lstStyle>
            <a:lvl1pPr>
              <a:defRPr sz="8000"/>
            </a:lvl1pPr>
          </a:lstStyle>
          <a:p>
            <a:pPr>
              <a:defRPr/>
            </a:pPr>
            <a:endParaRPr/>
          </a:p>
        </p:txBody>
      </p:sp>
      <p:sp>
        <p:nvSpPr>
          <p:cNvPr id="2" name="Прямоугольник 1"/>
          <p:cNvSpPr/>
          <p:nvPr/>
        </p:nvSpPr>
        <p:spPr bwMode="auto">
          <a:xfrm>
            <a:off x="1143004" y="5919283"/>
            <a:ext cx="22789997" cy="1846655"/>
          </a:xfrm>
          <a:prstGeom prst="rect">
            <a:avLst/>
          </a:prstGeom>
        </p:spPr>
        <p:txBody>
          <a:bodyPr wrap="square" lIns="91438" tIns="45718" rIns="91438" bIns="45718">
            <a:spAutoFit/>
          </a:bodyPr>
          <a:lstStyle/>
          <a:p>
            <a:pPr>
              <a:defRPr/>
            </a:pPr>
            <a:r>
              <a:rPr lang="ru-RU" dirty="0"/>
              <a:t>Пример .</a:t>
            </a:r>
            <a:endParaRPr dirty="0"/>
          </a:p>
          <a:p>
            <a:pPr>
              <a:defRPr/>
            </a:pPr>
            <a:r>
              <a:rPr lang="ru-RU" dirty="0"/>
              <a:t> Число FDA1</a:t>
            </a:r>
            <a:r>
              <a:rPr lang="ru-RU" sz="3600" dirty="0"/>
              <a:t>16</a:t>
            </a:r>
            <a:r>
              <a:rPr lang="ru-RU" dirty="0"/>
              <a:t> перевести в десятичную систему счисления. </a:t>
            </a:r>
            <a:endParaRPr dirty="0"/>
          </a:p>
        </p:txBody>
      </p:sp>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2" name="1 вопрос"/>
          <p:cNvSpPr txBox="1"/>
          <p:nvPr/>
        </p:nvSpPr>
        <p:spPr bwMode="auto">
          <a:xfrm>
            <a:off x="12140675" y="894166"/>
            <a:ext cx="102655" cy="979753"/>
          </a:xfrm>
          <a:prstGeom prst="rect">
            <a:avLst/>
          </a:prstGeom>
          <a:ln w="12700">
            <a:miter lim="400000"/>
          </a:ln>
        </p:spPr>
        <p:txBody>
          <a:bodyPr wrap="none" lIns="50799" tIns="50799" rIns="50799" bIns="50799" anchor="ctr">
            <a:spAutoFit/>
          </a:bodyPr>
          <a:lstStyle/>
          <a:p>
            <a:pPr>
              <a:defRPr/>
            </a:pPr>
            <a:endParaRPr/>
          </a:p>
        </p:txBody>
      </p:sp>
      <p:sp>
        <p:nvSpPr>
          <p:cNvPr id="123" name="Главное устройство персонального компьютера, мозг компьютера?"/>
          <p:cNvSpPr txBox="1"/>
          <p:nvPr/>
        </p:nvSpPr>
        <p:spPr bwMode="auto">
          <a:xfrm>
            <a:off x="12140675" y="6191154"/>
            <a:ext cx="102655" cy="1333696"/>
          </a:xfrm>
          <a:prstGeom prst="rect">
            <a:avLst/>
          </a:prstGeom>
          <a:ln w="12700">
            <a:miter lim="400000"/>
          </a:ln>
        </p:spPr>
        <p:txBody>
          <a:bodyPr wrap="none" lIns="50799" tIns="50799" rIns="50799" bIns="50799" anchor="ctr">
            <a:spAutoFit/>
          </a:bodyPr>
          <a:lstStyle>
            <a:lvl1pPr>
              <a:defRPr sz="8000"/>
            </a:lvl1pPr>
          </a:lstStyle>
          <a:p>
            <a:pPr>
              <a:defRPr/>
            </a:pPr>
            <a:endParaRPr/>
          </a:p>
        </p:txBody>
      </p:sp>
      <p:pic>
        <p:nvPicPr>
          <p:cNvPr id="3" name="Рисунок 2"/>
          <p:cNvPicPr>
            <a:picLocks noChangeAspect="1"/>
          </p:cNvPicPr>
          <p:nvPr/>
        </p:nvPicPr>
        <p:blipFill>
          <a:blip r:embed="rId2" cstate="print"/>
          <a:stretch/>
        </p:blipFill>
        <p:spPr bwMode="auto">
          <a:xfrm>
            <a:off x="3018514" y="5241778"/>
            <a:ext cx="19088909" cy="1616224"/>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2" name="1 вопрос"/>
          <p:cNvSpPr txBox="1"/>
          <p:nvPr/>
        </p:nvSpPr>
        <p:spPr bwMode="auto">
          <a:xfrm>
            <a:off x="12140675" y="894166"/>
            <a:ext cx="102655" cy="979753"/>
          </a:xfrm>
          <a:prstGeom prst="rect">
            <a:avLst/>
          </a:prstGeom>
          <a:ln w="12700">
            <a:miter lim="400000"/>
          </a:ln>
        </p:spPr>
        <p:txBody>
          <a:bodyPr wrap="none" lIns="50799" tIns="50799" rIns="50799" bIns="50799" anchor="ctr">
            <a:spAutoFit/>
          </a:bodyPr>
          <a:lstStyle/>
          <a:p>
            <a:pPr>
              <a:defRPr/>
            </a:pPr>
            <a:endParaRPr/>
          </a:p>
        </p:txBody>
      </p:sp>
      <p:sp>
        <p:nvSpPr>
          <p:cNvPr id="123" name="Главное устройство персонального компьютера, мозг компьютера?"/>
          <p:cNvSpPr txBox="1"/>
          <p:nvPr/>
        </p:nvSpPr>
        <p:spPr bwMode="auto">
          <a:xfrm>
            <a:off x="12140675" y="6191154"/>
            <a:ext cx="102655" cy="1333696"/>
          </a:xfrm>
          <a:prstGeom prst="rect">
            <a:avLst/>
          </a:prstGeom>
          <a:ln w="12700">
            <a:miter lim="400000"/>
          </a:ln>
        </p:spPr>
        <p:txBody>
          <a:bodyPr wrap="none" lIns="50799" tIns="50799" rIns="50799" bIns="50799" anchor="ctr">
            <a:spAutoFit/>
          </a:bodyPr>
          <a:lstStyle>
            <a:lvl1pPr>
              <a:defRPr sz="8000"/>
            </a:lvl1pPr>
          </a:lstStyle>
          <a:p>
            <a:pPr>
              <a:defRPr/>
            </a:pPr>
            <a:endParaRPr/>
          </a:p>
        </p:txBody>
      </p:sp>
      <p:sp>
        <p:nvSpPr>
          <p:cNvPr id="2" name="Прямоугольник 1"/>
          <p:cNvSpPr/>
          <p:nvPr/>
        </p:nvSpPr>
        <p:spPr bwMode="auto">
          <a:xfrm>
            <a:off x="2010000" y="3913605"/>
            <a:ext cx="20466656" cy="4555094"/>
          </a:xfrm>
          <a:prstGeom prst="rect">
            <a:avLst/>
          </a:prstGeom>
        </p:spPr>
        <p:txBody>
          <a:bodyPr wrap="square" lIns="91438" tIns="45718" rIns="91438" bIns="45718">
            <a:spAutoFit/>
          </a:bodyPr>
          <a:lstStyle/>
          <a:p>
            <a:pPr>
              <a:defRPr/>
            </a:pPr>
            <a:r>
              <a:rPr lang="ru-RU"/>
              <a:t>4. Для перевода десятичного числа в двоичную систему его необходимо последовательно делить на 2 до тех пор, пока не останется остаток, меньший или равный 1. Число в двоичной системе записывается как последовательность последнего результата деления и остатков от деления в обратном порядке.</a:t>
            </a:r>
            <a:endParaRPr/>
          </a:p>
        </p:txBody>
      </p:sp>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2" name="1 вопрос"/>
          <p:cNvSpPr txBox="1"/>
          <p:nvPr/>
        </p:nvSpPr>
        <p:spPr bwMode="auto">
          <a:xfrm>
            <a:off x="12140675" y="894166"/>
            <a:ext cx="102655" cy="979753"/>
          </a:xfrm>
          <a:prstGeom prst="rect">
            <a:avLst/>
          </a:prstGeom>
          <a:ln w="12700">
            <a:miter lim="400000"/>
          </a:ln>
        </p:spPr>
        <p:txBody>
          <a:bodyPr wrap="none" lIns="50799" tIns="50799" rIns="50799" bIns="50799" anchor="ctr">
            <a:spAutoFit/>
          </a:bodyPr>
          <a:lstStyle/>
          <a:p>
            <a:pPr>
              <a:defRPr/>
            </a:pPr>
            <a:endParaRPr/>
          </a:p>
        </p:txBody>
      </p:sp>
      <p:sp>
        <p:nvSpPr>
          <p:cNvPr id="123" name="Главное устройство персонального компьютера, мозг компьютера?"/>
          <p:cNvSpPr txBox="1"/>
          <p:nvPr/>
        </p:nvSpPr>
        <p:spPr bwMode="auto">
          <a:xfrm>
            <a:off x="12140675" y="6191154"/>
            <a:ext cx="102655" cy="1333696"/>
          </a:xfrm>
          <a:prstGeom prst="rect">
            <a:avLst/>
          </a:prstGeom>
          <a:ln w="12700">
            <a:miter lim="400000"/>
          </a:ln>
        </p:spPr>
        <p:txBody>
          <a:bodyPr wrap="none" lIns="50799" tIns="50799" rIns="50799" bIns="50799" anchor="ctr">
            <a:spAutoFit/>
          </a:bodyPr>
          <a:lstStyle>
            <a:lvl1pPr>
              <a:defRPr sz="8000"/>
            </a:lvl1pPr>
          </a:lstStyle>
          <a:p>
            <a:pPr>
              <a:defRPr/>
            </a:pPr>
            <a:endParaRPr/>
          </a:p>
        </p:txBody>
      </p:sp>
      <p:sp>
        <p:nvSpPr>
          <p:cNvPr id="2" name="Прямоугольник 1"/>
          <p:cNvSpPr/>
          <p:nvPr/>
        </p:nvSpPr>
        <p:spPr bwMode="auto">
          <a:xfrm>
            <a:off x="3385459" y="1881615"/>
            <a:ext cx="15555685" cy="2723819"/>
          </a:xfrm>
          <a:prstGeom prst="rect">
            <a:avLst/>
          </a:prstGeom>
        </p:spPr>
        <p:txBody>
          <a:bodyPr wrap="square" lIns="91438" tIns="45718" rIns="91438" bIns="45718">
            <a:spAutoFit/>
          </a:bodyPr>
          <a:lstStyle/>
          <a:p>
            <a:pPr>
              <a:defRPr/>
            </a:pPr>
            <a:r>
              <a:rPr lang="ru-RU" dirty="0"/>
              <a:t>Пример. </a:t>
            </a:r>
            <a:endParaRPr dirty="0"/>
          </a:p>
          <a:p>
            <a:pPr>
              <a:defRPr/>
            </a:pPr>
            <a:r>
              <a:rPr lang="ru-RU" dirty="0"/>
              <a:t>Число 22</a:t>
            </a:r>
            <a:r>
              <a:rPr lang="ru-RU" sz="3100" dirty="0"/>
              <a:t>10</a:t>
            </a:r>
            <a:r>
              <a:rPr lang="ru-RU" dirty="0"/>
              <a:t> перевести в двоичную систему счисления.</a:t>
            </a:r>
            <a:endParaRPr dirty="0"/>
          </a:p>
        </p:txBody>
      </p:sp>
      <p:pic>
        <p:nvPicPr>
          <p:cNvPr id="5" name="Рисунок 4"/>
          <p:cNvPicPr>
            <a:picLocks noChangeAspect="1"/>
          </p:cNvPicPr>
          <p:nvPr/>
        </p:nvPicPr>
        <p:blipFill>
          <a:blip r:embed="rId2" cstate="print"/>
          <a:stretch/>
        </p:blipFill>
        <p:spPr bwMode="auto">
          <a:xfrm>
            <a:off x="7054127" y="6242179"/>
            <a:ext cx="8218349" cy="5067982"/>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20925" y="409576"/>
            <a:ext cx="20828000" cy="3568700"/>
          </a:xfrm>
        </p:spPr>
        <p:txBody>
          <a:bodyPr>
            <a:normAutofit fontScale="90000"/>
          </a:bodyPr>
          <a:lstStyle/>
          <a:p>
            <a:r>
              <a:rPr lang="ru-RU" dirty="0" smtClean="0"/>
              <a:t>Самостоятельная работа</a:t>
            </a:r>
            <a:br>
              <a:rPr lang="ru-RU" dirty="0" smtClean="0"/>
            </a:br>
            <a:r>
              <a:rPr lang="ru-RU" sz="5200" dirty="0" smtClean="0"/>
              <a:t>Выполнить перевод чисел из одной системы счисления в другую</a:t>
            </a:r>
            <a:r>
              <a:rPr lang="ru-RU" dirty="0" smtClean="0"/>
              <a:t>.</a:t>
            </a:r>
            <a:endParaRPr lang="ru-RU" dirty="0"/>
          </a:p>
        </p:txBody>
      </p:sp>
      <p:pic>
        <p:nvPicPr>
          <p:cNvPr id="1026" name="Picture 2" descr="C:\Users\fedorenkol\Pictures\2023-09-23 самостоятельноая\самостоятельноая 001.jpg"/>
          <p:cNvPicPr>
            <a:picLocks noChangeAspect="1" noChangeArrowheads="1"/>
          </p:cNvPicPr>
          <p:nvPr/>
        </p:nvPicPr>
        <p:blipFill>
          <a:blip r:embed="rId2" cstate="print"/>
          <a:srcRect l="29333" t="17457" r="18641" b="8112"/>
          <a:stretch>
            <a:fillRect/>
          </a:stretch>
        </p:blipFill>
        <p:spPr bwMode="auto">
          <a:xfrm rot="5400000">
            <a:off x="9144000" y="3263158"/>
            <a:ext cx="7386918" cy="1014804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2" name="1 вопрос"/>
          <p:cNvSpPr txBox="1"/>
          <p:nvPr/>
        </p:nvSpPr>
        <p:spPr bwMode="auto">
          <a:xfrm>
            <a:off x="12140675" y="894166"/>
            <a:ext cx="102655" cy="979753"/>
          </a:xfrm>
          <a:prstGeom prst="rect">
            <a:avLst/>
          </a:prstGeom>
          <a:ln w="12700">
            <a:miter lim="400000"/>
          </a:ln>
        </p:spPr>
        <p:txBody>
          <a:bodyPr wrap="none" lIns="50799" tIns="50799" rIns="50799" bIns="50799" anchor="ctr">
            <a:spAutoFit/>
          </a:bodyPr>
          <a:lstStyle/>
          <a:p>
            <a:pPr>
              <a:defRPr/>
            </a:pPr>
            <a:endParaRPr/>
          </a:p>
        </p:txBody>
      </p:sp>
      <p:sp>
        <p:nvSpPr>
          <p:cNvPr id="123" name="Главное устройство персонального компьютера, мозг компьютера?"/>
          <p:cNvSpPr txBox="1"/>
          <p:nvPr/>
        </p:nvSpPr>
        <p:spPr bwMode="auto">
          <a:xfrm>
            <a:off x="12140675" y="6191154"/>
            <a:ext cx="102655" cy="1333696"/>
          </a:xfrm>
          <a:prstGeom prst="rect">
            <a:avLst/>
          </a:prstGeom>
          <a:ln w="12700">
            <a:miter lim="400000"/>
          </a:ln>
        </p:spPr>
        <p:txBody>
          <a:bodyPr wrap="none" lIns="50799" tIns="50799" rIns="50799" bIns="50799" anchor="ctr">
            <a:spAutoFit/>
          </a:bodyPr>
          <a:lstStyle>
            <a:lvl1pPr>
              <a:defRPr sz="8000"/>
            </a:lvl1pPr>
          </a:lstStyle>
          <a:p>
            <a:pPr>
              <a:defRPr/>
            </a:pPr>
            <a:endParaRPr/>
          </a:p>
        </p:txBody>
      </p:sp>
      <p:sp>
        <p:nvSpPr>
          <p:cNvPr id="2" name="Прямоугольник 1"/>
          <p:cNvSpPr/>
          <p:nvPr/>
        </p:nvSpPr>
        <p:spPr bwMode="auto">
          <a:xfrm>
            <a:off x="424545" y="1881612"/>
            <a:ext cx="23415171" cy="10018123"/>
          </a:xfrm>
          <a:prstGeom prst="rect">
            <a:avLst/>
          </a:prstGeom>
        </p:spPr>
        <p:txBody>
          <a:bodyPr wrap="square" lIns="91438" tIns="45718" rIns="91438" bIns="45718">
            <a:spAutoFit/>
          </a:bodyPr>
          <a:lstStyle/>
          <a:p>
            <a:pPr>
              <a:defRPr/>
            </a:pPr>
            <a:r>
              <a:rPr lang="ru-RU" sz="4300" b="1" dirty="0"/>
              <a:t>ДВОИЧНОЕ КОДИРОВАНИЕ ЧИСЕЛ</a:t>
            </a:r>
            <a:endParaRPr dirty="0"/>
          </a:p>
          <a:p>
            <a:pPr>
              <a:defRPr/>
            </a:pPr>
            <a:endParaRPr lang="ru-RU" sz="4300" b="1" dirty="0"/>
          </a:p>
          <a:p>
            <a:pPr algn="l">
              <a:defRPr/>
            </a:pPr>
            <a:r>
              <a:rPr lang="ru-RU" sz="4300" dirty="0"/>
              <a:t> </a:t>
            </a:r>
            <a:r>
              <a:rPr lang="ru-RU" sz="4300" dirty="0">
                <a:solidFill>
                  <a:srgbClr val="92D050"/>
                </a:solidFill>
              </a:rPr>
              <a:t>Система счисления </a:t>
            </a:r>
            <a:r>
              <a:rPr lang="ru-RU" sz="4300" dirty="0"/>
              <a:t>– это совокупность правил для обозначения и наименования чисел.</a:t>
            </a:r>
            <a:endParaRPr dirty="0"/>
          </a:p>
          <a:p>
            <a:pPr algn="l">
              <a:defRPr/>
            </a:pPr>
            <a:r>
              <a:rPr lang="ru-RU" sz="4300" dirty="0"/>
              <a:t> </a:t>
            </a:r>
            <a:r>
              <a:rPr lang="ru-RU" sz="4300" dirty="0">
                <a:solidFill>
                  <a:srgbClr val="92D050"/>
                </a:solidFill>
              </a:rPr>
              <a:t>Непозиционной</a:t>
            </a:r>
            <a:r>
              <a:rPr lang="ru-RU" sz="4300" dirty="0"/>
              <a:t> называется такая система счисления, в которой количественный эквивалент каждой цифры не зависит от ее положения (места, позиции) в записи числа. </a:t>
            </a:r>
            <a:endParaRPr dirty="0"/>
          </a:p>
          <a:p>
            <a:pPr algn="l">
              <a:defRPr/>
            </a:pPr>
            <a:r>
              <a:rPr lang="ru-RU" sz="4300" dirty="0"/>
              <a:t> </a:t>
            </a:r>
            <a:r>
              <a:rPr lang="ru-RU" sz="4300" dirty="0" smtClean="0"/>
              <a:t>Система счисления называется </a:t>
            </a:r>
            <a:r>
              <a:rPr lang="ru-RU" sz="4300" dirty="0" smtClean="0">
                <a:solidFill>
                  <a:srgbClr val="92D050"/>
                </a:solidFill>
              </a:rPr>
              <a:t>позиционной</a:t>
            </a:r>
            <a:r>
              <a:rPr lang="ru-RU" sz="4300" dirty="0" smtClean="0"/>
              <a:t>, если значение цифры зависит от ее места (позиции) в записи числа</a:t>
            </a:r>
          </a:p>
          <a:p>
            <a:pPr algn="l">
              <a:defRPr/>
            </a:pPr>
            <a:r>
              <a:rPr lang="ru-RU" sz="4300" dirty="0" smtClean="0">
                <a:solidFill>
                  <a:srgbClr val="92D050"/>
                </a:solidFill>
              </a:rPr>
              <a:t>Основанием </a:t>
            </a:r>
            <a:r>
              <a:rPr lang="ru-RU" sz="4300" dirty="0">
                <a:solidFill>
                  <a:srgbClr val="92D050"/>
                </a:solidFill>
              </a:rPr>
              <a:t>системы счисления </a:t>
            </a:r>
            <a:r>
              <a:rPr lang="ru-RU" sz="4300" dirty="0"/>
              <a:t>называется количество знаков или символов, используемых для изображения числа в данной системе счисления. </a:t>
            </a:r>
            <a:endParaRPr dirty="0"/>
          </a:p>
          <a:p>
            <a:pPr algn="l">
              <a:defRPr/>
            </a:pPr>
            <a:r>
              <a:rPr lang="ru-RU" sz="4300" dirty="0"/>
              <a:t>Наименование системы счисления соответствует ее основанию (например, десятичной называется система счисления так потому, что ее основание равно 10, т.е. используется десять цифр). </a:t>
            </a:r>
            <a:endParaRPr dirty="0"/>
          </a:p>
          <a:p>
            <a:pPr algn="l">
              <a:defRPr/>
            </a:pPr>
            <a:r>
              <a:rPr lang="ru-RU" sz="4300" dirty="0" smtClean="0"/>
              <a:t>. </a:t>
            </a:r>
            <a:endParaRPr dirty="0"/>
          </a:p>
          <a:p>
            <a:pPr algn="l">
              <a:defRPr/>
            </a:pPr>
            <a:r>
              <a:rPr lang="ru-RU" sz="4300" dirty="0"/>
              <a:t>Для кодирования чисел используются специальные правила перевода чисел из десятичной системы счисления в двоичную и наоборот. </a:t>
            </a:r>
            <a:endParaRPr dirty="0"/>
          </a:p>
        </p:txBody>
      </p:sp>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2" name="1 вопрос"/>
          <p:cNvSpPr txBox="1"/>
          <p:nvPr/>
        </p:nvSpPr>
        <p:spPr bwMode="auto">
          <a:xfrm>
            <a:off x="12140675" y="894166"/>
            <a:ext cx="102655" cy="979753"/>
          </a:xfrm>
          <a:prstGeom prst="rect">
            <a:avLst/>
          </a:prstGeom>
          <a:ln w="12700">
            <a:miter lim="400000"/>
          </a:ln>
        </p:spPr>
        <p:txBody>
          <a:bodyPr wrap="none" lIns="50799" tIns="50799" rIns="50799" bIns="50799" anchor="ctr">
            <a:spAutoFit/>
          </a:bodyPr>
          <a:lstStyle/>
          <a:p>
            <a:pPr>
              <a:defRPr/>
            </a:pPr>
            <a:endParaRPr/>
          </a:p>
        </p:txBody>
      </p:sp>
      <p:sp>
        <p:nvSpPr>
          <p:cNvPr id="123" name="Главное устройство персонального компьютера, мозг компьютера?"/>
          <p:cNvSpPr txBox="1"/>
          <p:nvPr/>
        </p:nvSpPr>
        <p:spPr bwMode="auto">
          <a:xfrm>
            <a:off x="12140675" y="6191154"/>
            <a:ext cx="102655" cy="1333696"/>
          </a:xfrm>
          <a:prstGeom prst="rect">
            <a:avLst/>
          </a:prstGeom>
          <a:ln w="12700">
            <a:miter lim="400000"/>
          </a:ln>
        </p:spPr>
        <p:txBody>
          <a:bodyPr wrap="none" lIns="50799" tIns="50799" rIns="50799" bIns="50799" anchor="ctr">
            <a:spAutoFit/>
          </a:bodyPr>
          <a:lstStyle>
            <a:lvl1pPr>
              <a:defRPr sz="8000"/>
            </a:lvl1pPr>
          </a:lstStyle>
          <a:p>
            <a:pPr>
              <a:defRPr/>
            </a:pPr>
            <a:endParaRPr/>
          </a:p>
        </p:txBody>
      </p:sp>
      <p:sp>
        <p:nvSpPr>
          <p:cNvPr id="2" name="Прямоугольник 1"/>
          <p:cNvSpPr/>
          <p:nvPr/>
        </p:nvSpPr>
        <p:spPr bwMode="auto">
          <a:xfrm>
            <a:off x="1491343" y="1394967"/>
            <a:ext cx="22021800" cy="10095067"/>
          </a:xfrm>
          <a:prstGeom prst="rect">
            <a:avLst/>
          </a:prstGeom>
        </p:spPr>
        <p:txBody>
          <a:bodyPr wrap="square" lIns="91438" tIns="45718" rIns="91438" bIns="45718">
            <a:spAutoFit/>
          </a:bodyPr>
          <a:lstStyle/>
          <a:p>
            <a:pPr>
              <a:defRPr/>
            </a:pPr>
            <a:r>
              <a:rPr lang="ru-RU" sz="4800" b="1" dirty="0"/>
              <a:t>Системы счисления, используемые в компьютерах </a:t>
            </a:r>
            <a:endParaRPr dirty="0"/>
          </a:p>
          <a:p>
            <a:pPr algn="l">
              <a:defRPr/>
            </a:pPr>
            <a:r>
              <a:rPr lang="ru-RU" sz="4300" dirty="0">
                <a:solidFill>
                  <a:srgbClr val="92D050"/>
                </a:solidFill>
              </a:rPr>
              <a:t>Двоичная система счисления. </a:t>
            </a:r>
            <a:r>
              <a:rPr lang="ru-RU" sz="4300" dirty="0"/>
              <a:t>Для записи чисел используются только две цифры – 0 и 1. Выбор двоичной системы объясняется тем, что электронные элементы, из которых строятся ЭВМ, могут находиться только в двух хорошо различимых состояниях. По существу эти элементы представляют собой выключатели. Как известно выключатель либо включен, либо выключен. Третьего не дано. Одно из состояний обозначается цифрой 1, другое – 0. Благодаря таким особенностям двоичная система стала стандартом при построении ЭВМ. </a:t>
            </a:r>
            <a:endParaRPr dirty="0"/>
          </a:p>
          <a:p>
            <a:pPr algn="l">
              <a:defRPr/>
            </a:pPr>
            <a:r>
              <a:rPr lang="ru-RU" sz="4300" dirty="0">
                <a:solidFill>
                  <a:srgbClr val="92D050"/>
                </a:solidFill>
              </a:rPr>
              <a:t>Восьмеричная система счисления. </a:t>
            </a:r>
            <a:r>
              <a:rPr lang="ru-RU" sz="4300" dirty="0"/>
              <a:t>Для записи чисел используется восемь чисел 0,1,2,3,4,5,6,7. </a:t>
            </a:r>
            <a:endParaRPr dirty="0"/>
          </a:p>
          <a:p>
            <a:pPr algn="l">
              <a:defRPr/>
            </a:pPr>
            <a:r>
              <a:rPr lang="ru-RU" sz="4300" dirty="0">
                <a:solidFill>
                  <a:srgbClr val="92D050"/>
                </a:solidFill>
              </a:rPr>
              <a:t>Шестнадцатеричная система счисления</a:t>
            </a:r>
            <a:r>
              <a:rPr lang="ru-RU" sz="4300" dirty="0"/>
              <a:t>. Для записи чисел в шестнадцатеричной системе необходимо располагать шестнадцатью символами, используемыми как цифры. В качестве первых десяти используются те же, что и в десятичной системе. Для обозначения остальных шести цифр (в десятичной они соответствуют числам 10,11,12,13,14,15) используются буквы латинского алфавита – A, B, C, D, E, F.</a:t>
            </a:r>
            <a:endParaRPr dirty="0"/>
          </a:p>
        </p:txBody>
      </p:sp>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2" name="1 вопрос"/>
          <p:cNvSpPr txBox="1"/>
          <p:nvPr/>
        </p:nvSpPr>
        <p:spPr bwMode="auto">
          <a:xfrm>
            <a:off x="12140675" y="894166"/>
            <a:ext cx="102655" cy="979753"/>
          </a:xfrm>
          <a:prstGeom prst="rect">
            <a:avLst/>
          </a:prstGeom>
          <a:ln w="12700">
            <a:miter lim="400000"/>
          </a:ln>
        </p:spPr>
        <p:txBody>
          <a:bodyPr wrap="none" lIns="50799" tIns="50799" rIns="50799" bIns="50799" anchor="ctr">
            <a:spAutoFit/>
          </a:bodyPr>
          <a:lstStyle/>
          <a:p>
            <a:pPr>
              <a:defRPr/>
            </a:pPr>
            <a:endParaRPr/>
          </a:p>
        </p:txBody>
      </p:sp>
      <p:sp>
        <p:nvSpPr>
          <p:cNvPr id="123" name="Главное устройство персонального компьютера, мозг компьютера?"/>
          <p:cNvSpPr txBox="1"/>
          <p:nvPr/>
        </p:nvSpPr>
        <p:spPr bwMode="auto">
          <a:xfrm>
            <a:off x="12140675" y="6191154"/>
            <a:ext cx="102655" cy="1333696"/>
          </a:xfrm>
          <a:prstGeom prst="rect">
            <a:avLst/>
          </a:prstGeom>
          <a:ln w="12700">
            <a:miter lim="400000"/>
          </a:ln>
        </p:spPr>
        <p:txBody>
          <a:bodyPr wrap="none" lIns="50799" tIns="50799" rIns="50799" bIns="50799" anchor="ctr">
            <a:spAutoFit/>
          </a:bodyPr>
          <a:lstStyle>
            <a:lvl1pPr>
              <a:defRPr sz="8000"/>
            </a:lvl1pPr>
          </a:lstStyle>
          <a:p>
            <a:pPr>
              <a:defRPr/>
            </a:pPr>
            <a:endParaRPr/>
          </a:p>
        </p:txBody>
      </p:sp>
      <p:sp>
        <p:nvSpPr>
          <p:cNvPr id="2" name="Прямоугольник 1"/>
          <p:cNvSpPr/>
          <p:nvPr/>
        </p:nvSpPr>
        <p:spPr bwMode="auto">
          <a:xfrm>
            <a:off x="1077685" y="1405226"/>
            <a:ext cx="21451056" cy="10018123"/>
          </a:xfrm>
          <a:prstGeom prst="rect">
            <a:avLst/>
          </a:prstGeom>
        </p:spPr>
        <p:txBody>
          <a:bodyPr wrap="square" lIns="91438" tIns="45718" rIns="91438" bIns="45718">
            <a:spAutoFit/>
          </a:bodyPr>
          <a:lstStyle/>
          <a:p>
            <a:pPr algn="l">
              <a:defRPr/>
            </a:pPr>
            <a:r>
              <a:rPr lang="ru-RU" sz="4300" dirty="0">
                <a:solidFill>
                  <a:srgbClr val="92D050"/>
                </a:solidFill>
              </a:rPr>
              <a:t>Римская система счисления </a:t>
            </a:r>
            <a:r>
              <a:rPr lang="ru-RU" sz="4300" dirty="0"/>
              <a:t>- непозиционная система счисления, в которой для записи чисел используются буквы латинского алфавита:</a:t>
            </a:r>
            <a:endParaRPr dirty="0"/>
          </a:p>
          <a:p>
            <a:pPr algn="l">
              <a:defRPr/>
            </a:pPr>
            <a:r>
              <a:rPr lang="ru-RU" sz="4300" dirty="0"/>
              <a:t> 1 - I, 5 - V, 10 - X, 50 - L, 100 - C, 500 - D и 1000 - M. </a:t>
            </a:r>
            <a:endParaRPr dirty="0"/>
          </a:p>
          <a:p>
            <a:pPr algn="l">
              <a:defRPr/>
            </a:pPr>
            <a:endParaRPr lang="ru-RU" sz="4300" dirty="0"/>
          </a:p>
          <a:p>
            <a:pPr algn="l">
              <a:defRPr/>
            </a:pPr>
            <a:r>
              <a:rPr lang="ru-RU" sz="4300" dirty="0"/>
              <a:t>Для правильной записи больших чисел римскими цифрами необходимо сначала записать число тысяч, затем сотен, затем десятков и, наконец, единиц. Натуральные числа записываются при помощи повторения этих цифр. При этом, если большая цифра стоит перед меньшей, то они добавляются </a:t>
            </a:r>
            <a:r>
              <a:rPr lang="ru-RU" sz="4300" dirty="0">
                <a:solidFill>
                  <a:srgbClr val="92D050"/>
                </a:solidFill>
              </a:rPr>
              <a:t>(принцип сложения)</a:t>
            </a:r>
            <a:r>
              <a:rPr lang="ru-RU" sz="4300" dirty="0"/>
              <a:t>, если же меньшая – перед большей, то меньшая вычитается из большей </a:t>
            </a:r>
            <a:r>
              <a:rPr lang="ru-RU" sz="4300" dirty="0">
                <a:solidFill>
                  <a:srgbClr val="92D050"/>
                </a:solidFill>
              </a:rPr>
              <a:t>(принцип вычитания)</a:t>
            </a:r>
            <a:r>
              <a:rPr lang="ru-RU" sz="4300" dirty="0"/>
              <a:t>. Последнее правило применяется только во избежание четырехкратного повторения одной цифры. Например, I, Х, С ставятся соответственно перед Х, С, М для обозначения 9, 90, 900 или перед V, L, D для обозначения 4, 40, 400. </a:t>
            </a:r>
            <a:endParaRPr dirty="0"/>
          </a:p>
          <a:p>
            <a:pPr algn="l">
              <a:defRPr/>
            </a:pPr>
            <a:endParaRPr lang="ru-RU" sz="4300" dirty="0"/>
          </a:p>
          <a:p>
            <a:pPr algn="l">
              <a:defRPr/>
            </a:pPr>
            <a:r>
              <a:rPr lang="ru-RU" sz="4300" dirty="0"/>
              <a:t>Например, VI = 5 + 1 = 6, IV = 5 - 1 = 4 (вместо IIII); XIX = 10 + 10 – 1 = 19 (вместо XVIIII), XL = 50 - 10 = 40 (вместо XXXX).</a:t>
            </a:r>
            <a:endParaRPr dirty="0"/>
          </a:p>
        </p:txBody>
      </p:sp>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2" name="1 вопрос"/>
          <p:cNvSpPr txBox="1"/>
          <p:nvPr/>
        </p:nvSpPr>
        <p:spPr bwMode="auto">
          <a:xfrm>
            <a:off x="12140675" y="894166"/>
            <a:ext cx="102655" cy="979753"/>
          </a:xfrm>
          <a:prstGeom prst="rect">
            <a:avLst/>
          </a:prstGeom>
          <a:ln w="12700">
            <a:miter lim="400000"/>
          </a:ln>
        </p:spPr>
        <p:txBody>
          <a:bodyPr wrap="none" lIns="50799" tIns="50799" rIns="50799" bIns="50799" anchor="ctr">
            <a:spAutoFit/>
          </a:bodyPr>
          <a:lstStyle/>
          <a:p>
            <a:pPr>
              <a:defRPr/>
            </a:pPr>
            <a:endParaRPr/>
          </a:p>
        </p:txBody>
      </p:sp>
      <p:sp>
        <p:nvSpPr>
          <p:cNvPr id="123" name="Главное устройство персонального компьютера, мозг компьютера?"/>
          <p:cNvSpPr txBox="1"/>
          <p:nvPr/>
        </p:nvSpPr>
        <p:spPr bwMode="auto">
          <a:xfrm>
            <a:off x="12140675" y="6191154"/>
            <a:ext cx="102655" cy="1333696"/>
          </a:xfrm>
          <a:prstGeom prst="rect">
            <a:avLst/>
          </a:prstGeom>
          <a:ln w="12700">
            <a:miter lim="400000"/>
          </a:ln>
        </p:spPr>
        <p:txBody>
          <a:bodyPr wrap="none" lIns="50799" tIns="50799" rIns="50799" bIns="50799" anchor="ctr">
            <a:spAutoFit/>
          </a:bodyPr>
          <a:lstStyle>
            <a:lvl1pPr>
              <a:defRPr sz="8000"/>
            </a:lvl1pPr>
          </a:lstStyle>
          <a:p>
            <a:pPr>
              <a:defRPr/>
            </a:pPr>
            <a:endParaRPr/>
          </a:p>
        </p:txBody>
      </p:sp>
      <p:pic>
        <p:nvPicPr>
          <p:cNvPr id="5" name="Picture 2"/>
          <p:cNvPicPr>
            <a:picLocks noChangeAspect="1" noChangeArrowheads="1"/>
          </p:cNvPicPr>
          <p:nvPr/>
        </p:nvPicPr>
        <p:blipFill>
          <a:blip r:embed="rId2" cstate="print"/>
          <a:stretch/>
        </p:blipFill>
        <p:spPr bwMode="auto">
          <a:xfrm>
            <a:off x="1260638" y="1347523"/>
            <a:ext cx="21965381" cy="11020958"/>
          </a:xfrm>
          <a:prstGeom prst="rect">
            <a:avLst/>
          </a:prstGeom>
          <a:noFill/>
          <a:ln w="9525">
            <a:noFill/>
            <a:miter lim="800000"/>
            <a:headEnd/>
            <a:tailEnd/>
          </a:ln>
          <a:effectLst/>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2" name="1 вопрос"/>
          <p:cNvSpPr txBox="1"/>
          <p:nvPr/>
        </p:nvSpPr>
        <p:spPr bwMode="auto">
          <a:xfrm>
            <a:off x="12140675" y="894166"/>
            <a:ext cx="102655" cy="979753"/>
          </a:xfrm>
          <a:prstGeom prst="rect">
            <a:avLst/>
          </a:prstGeom>
          <a:ln w="12700">
            <a:miter lim="400000"/>
          </a:ln>
        </p:spPr>
        <p:txBody>
          <a:bodyPr wrap="none" lIns="50799" tIns="50799" rIns="50799" bIns="50799" anchor="ctr">
            <a:spAutoFit/>
          </a:bodyPr>
          <a:lstStyle/>
          <a:p>
            <a:pPr>
              <a:defRPr/>
            </a:pPr>
            <a:endParaRPr/>
          </a:p>
        </p:txBody>
      </p:sp>
      <p:sp>
        <p:nvSpPr>
          <p:cNvPr id="123" name="Главное устройство персонального компьютера, мозг компьютера?"/>
          <p:cNvSpPr txBox="1"/>
          <p:nvPr/>
        </p:nvSpPr>
        <p:spPr bwMode="auto">
          <a:xfrm>
            <a:off x="12140675" y="6191154"/>
            <a:ext cx="102655" cy="1333696"/>
          </a:xfrm>
          <a:prstGeom prst="rect">
            <a:avLst/>
          </a:prstGeom>
          <a:ln w="12700">
            <a:miter lim="400000"/>
          </a:ln>
        </p:spPr>
        <p:txBody>
          <a:bodyPr wrap="none" lIns="50799" tIns="50799" rIns="50799" bIns="50799" anchor="ctr">
            <a:spAutoFit/>
          </a:bodyPr>
          <a:lstStyle>
            <a:lvl1pPr>
              <a:defRPr sz="8000"/>
            </a:lvl1pPr>
          </a:lstStyle>
          <a:p>
            <a:pPr>
              <a:defRPr/>
            </a:pPr>
            <a:endParaRPr/>
          </a:p>
        </p:txBody>
      </p:sp>
      <p:sp>
        <p:nvSpPr>
          <p:cNvPr id="2" name="Прямоугольник 1"/>
          <p:cNvSpPr/>
          <p:nvPr/>
        </p:nvSpPr>
        <p:spPr bwMode="auto">
          <a:xfrm>
            <a:off x="723144" y="1338884"/>
            <a:ext cx="22967200" cy="3662537"/>
          </a:xfrm>
          <a:prstGeom prst="rect">
            <a:avLst/>
          </a:prstGeom>
        </p:spPr>
        <p:txBody>
          <a:bodyPr wrap="square" lIns="91438" tIns="45718" rIns="91438" bIns="45718">
            <a:spAutoFit/>
          </a:bodyPr>
          <a:lstStyle/>
          <a:p>
            <a:pPr algn="l">
              <a:defRPr/>
            </a:pPr>
            <a:r>
              <a:rPr lang="ru-RU" sz="4800" b="1" u="sng" dirty="0"/>
              <a:t>Правила перевода чисел из одной системы счисления в другую: </a:t>
            </a:r>
            <a:endParaRPr dirty="0"/>
          </a:p>
          <a:p>
            <a:pPr algn="l">
              <a:defRPr/>
            </a:pPr>
            <a:endParaRPr lang="ru-RU" sz="4000" b="1" u="sng" dirty="0"/>
          </a:p>
          <a:p>
            <a:pPr algn="l">
              <a:defRPr/>
            </a:pPr>
            <a:r>
              <a:rPr lang="ru-RU" sz="4800" dirty="0"/>
              <a:t>1. Для перевода двоичного числа в десятичное необходимо его записать в виде многочлена, состоящего из произведений цифр числа и соответствующей степени числа 2, и вычислить по правилам десятичной арифметики:</a:t>
            </a:r>
            <a:endParaRPr dirty="0"/>
          </a:p>
        </p:txBody>
      </p:sp>
      <p:pic>
        <p:nvPicPr>
          <p:cNvPr id="4" name="Рисунок 3"/>
          <p:cNvPicPr>
            <a:picLocks noChangeAspect="1"/>
          </p:cNvPicPr>
          <p:nvPr/>
        </p:nvPicPr>
        <p:blipFill>
          <a:blip r:embed="rId2" cstate="print"/>
          <a:stretch/>
        </p:blipFill>
        <p:spPr bwMode="auto">
          <a:xfrm>
            <a:off x="965367" y="5939801"/>
            <a:ext cx="22724979" cy="3170098"/>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2" name="1 вопрос"/>
          <p:cNvSpPr txBox="1"/>
          <p:nvPr/>
        </p:nvSpPr>
        <p:spPr bwMode="auto">
          <a:xfrm>
            <a:off x="12140675" y="894166"/>
            <a:ext cx="102655" cy="979753"/>
          </a:xfrm>
          <a:prstGeom prst="rect">
            <a:avLst/>
          </a:prstGeom>
          <a:ln w="12700">
            <a:miter lim="400000"/>
          </a:ln>
        </p:spPr>
        <p:txBody>
          <a:bodyPr wrap="none" lIns="50799" tIns="50799" rIns="50799" bIns="50799" anchor="ctr">
            <a:spAutoFit/>
          </a:bodyPr>
          <a:lstStyle/>
          <a:p>
            <a:pPr>
              <a:defRPr/>
            </a:pPr>
            <a:endParaRPr/>
          </a:p>
        </p:txBody>
      </p:sp>
      <p:sp>
        <p:nvSpPr>
          <p:cNvPr id="123" name="Главное устройство персонального компьютера, мозг компьютера?"/>
          <p:cNvSpPr txBox="1"/>
          <p:nvPr/>
        </p:nvSpPr>
        <p:spPr bwMode="auto">
          <a:xfrm>
            <a:off x="12140675" y="6191154"/>
            <a:ext cx="102655" cy="1333696"/>
          </a:xfrm>
          <a:prstGeom prst="rect">
            <a:avLst/>
          </a:prstGeom>
          <a:ln w="12700">
            <a:miter lim="400000"/>
          </a:ln>
        </p:spPr>
        <p:txBody>
          <a:bodyPr wrap="none" lIns="50799" tIns="50799" rIns="50799" bIns="50799" anchor="ctr">
            <a:spAutoFit/>
          </a:bodyPr>
          <a:lstStyle>
            <a:lvl1pPr>
              <a:defRPr sz="8000"/>
            </a:lvl1pPr>
          </a:lstStyle>
          <a:p>
            <a:pPr>
              <a:defRPr/>
            </a:pPr>
            <a:endParaRPr/>
          </a:p>
        </p:txBody>
      </p:sp>
      <p:sp>
        <p:nvSpPr>
          <p:cNvPr id="2" name="Прямоугольник 1"/>
          <p:cNvSpPr/>
          <p:nvPr/>
        </p:nvSpPr>
        <p:spPr bwMode="auto">
          <a:xfrm>
            <a:off x="1676400" y="4874254"/>
            <a:ext cx="21031200" cy="3370149"/>
          </a:xfrm>
          <a:prstGeom prst="rect">
            <a:avLst/>
          </a:prstGeom>
        </p:spPr>
        <p:txBody>
          <a:bodyPr wrap="square" lIns="91438" tIns="45718" rIns="91438" bIns="45718">
            <a:spAutoFit/>
          </a:bodyPr>
          <a:lstStyle/>
          <a:p>
            <a:pPr>
              <a:defRPr/>
            </a:pPr>
            <a:r>
              <a:rPr lang="ru-RU" sz="7100" b="1" dirty="0"/>
              <a:t>Пример .</a:t>
            </a:r>
            <a:endParaRPr dirty="0"/>
          </a:p>
          <a:p>
            <a:pPr>
              <a:defRPr/>
            </a:pPr>
            <a:r>
              <a:rPr lang="ru-RU" sz="7100" dirty="0"/>
              <a:t> Число 11101000</a:t>
            </a:r>
            <a:r>
              <a:rPr lang="ru-RU" sz="4000" dirty="0"/>
              <a:t>2</a:t>
            </a:r>
            <a:r>
              <a:rPr lang="ru-RU" sz="7100" dirty="0"/>
              <a:t> перевести в десятичную систему счисления.</a:t>
            </a:r>
            <a:endParaRPr dirty="0"/>
          </a:p>
        </p:txBody>
      </p:sp>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2" name="1 вопрос"/>
          <p:cNvSpPr txBox="1"/>
          <p:nvPr/>
        </p:nvSpPr>
        <p:spPr bwMode="auto">
          <a:xfrm>
            <a:off x="12140675" y="894166"/>
            <a:ext cx="102655" cy="979753"/>
          </a:xfrm>
          <a:prstGeom prst="rect">
            <a:avLst/>
          </a:prstGeom>
          <a:ln w="12700">
            <a:miter lim="400000"/>
          </a:ln>
        </p:spPr>
        <p:txBody>
          <a:bodyPr wrap="none" lIns="50799" tIns="50799" rIns="50799" bIns="50799" anchor="ctr">
            <a:spAutoFit/>
          </a:bodyPr>
          <a:lstStyle/>
          <a:p>
            <a:pPr>
              <a:defRPr/>
            </a:pPr>
            <a:endParaRPr/>
          </a:p>
        </p:txBody>
      </p:sp>
      <p:sp>
        <p:nvSpPr>
          <p:cNvPr id="123" name="Главное устройство персонального компьютера, мозг компьютера?"/>
          <p:cNvSpPr txBox="1"/>
          <p:nvPr/>
        </p:nvSpPr>
        <p:spPr bwMode="auto">
          <a:xfrm>
            <a:off x="12140675" y="6191154"/>
            <a:ext cx="102655" cy="1333696"/>
          </a:xfrm>
          <a:prstGeom prst="rect">
            <a:avLst/>
          </a:prstGeom>
          <a:ln w="12700">
            <a:miter lim="400000"/>
          </a:ln>
        </p:spPr>
        <p:txBody>
          <a:bodyPr wrap="none" lIns="50799" tIns="50799" rIns="50799" bIns="50799" anchor="ctr">
            <a:spAutoFit/>
          </a:bodyPr>
          <a:lstStyle>
            <a:lvl1pPr>
              <a:defRPr sz="8000"/>
            </a:lvl1pPr>
          </a:lstStyle>
          <a:p>
            <a:pPr>
              <a:defRPr/>
            </a:pPr>
            <a:endParaRPr/>
          </a:p>
        </p:txBody>
      </p:sp>
      <p:pic>
        <p:nvPicPr>
          <p:cNvPr id="3" name="Рисунок 2"/>
          <p:cNvPicPr>
            <a:picLocks noChangeAspect="1"/>
          </p:cNvPicPr>
          <p:nvPr/>
        </p:nvPicPr>
        <p:blipFill>
          <a:blip r:embed="rId2" cstate="print"/>
          <a:stretch/>
        </p:blipFill>
        <p:spPr bwMode="auto">
          <a:xfrm>
            <a:off x="815271" y="5416154"/>
            <a:ext cx="22650803" cy="2852832"/>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2" name="1 вопрос"/>
          <p:cNvSpPr txBox="1"/>
          <p:nvPr/>
        </p:nvSpPr>
        <p:spPr bwMode="auto">
          <a:xfrm>
            <a:off x="12140675" y="894166"/>
            <a:ext cx="102655" cy="979753"/>
          </a:xfrm>
          <a:prstGeom prst="rect">
            <a:avLst/>
          </a:prstGeom>
          <a:ln w="12700">
            <a:miter lim="400000"/>
          </a:ln>
        </p:spPr>
        <p:txBody>
          <a:bodyPr wrap="none" lIns="50799" tIns="50799" rIns="50799" bIns="50799" anchor="ctr">
            <a:spAutoFit/>
          </a:bodyPr>
          <a:lstStyle/>
          <a:p>
            <a:pPr>
              <a:defRPr/>
            </a:pPr>
            <a:endParaRPr/>
          </a:p>
        </p:txBody>
      </p:sp>
      <p:sp>
        <p:nvSpPr>
          <p:cNvPr id="123" name="Главное устройство персонального компьютера, мозг компьютера?"/>
          <p:cNvSpPr txBox="1"/>
          <p:nvPr/>
        </p:nvSpPr>
        <p:spPr bwMode="auto">
          <a:xfrm>
            <a:off x="12140675" y="6191154"/>
            <a:ext cx="102655" cy="1333696"/>
          </a:xfrm>
          <a:prstGeom prst="rect">
            <a:avLst/>
          </a:prstGeom>
          <a:ln w="12700">
            <a:miter lim="400000"/>
          </a:ln>
        </p:spPr>
        <p:txBody>
          <a:bodyPr wrap="none" lIns="50799" tIns="50799" rIns="50799" bIns="50799" anchor="ctr">
            <a:spAutoFit/>
          </a:bodyPr>
          <a:lstStyle>
            <a:lvl1pPr>
              <a:defRPr sz="8000"/>
            </a:lvl1pPr>
          </a:lstStyle>
          <a:p>
            <a:pPr>
              <a:defRPr/>
            </a:pPr>
            <a:endParaRPr/>
          </a:p>
        </p:txBody>
      </p:sp>
      <p:sp>
        <p:nvSpPr>
          <p:cNvPr id="2" name="Прямоугольник 1"/>
          <p:cNvSpPr/>
          <p:nvPr/>
        </p:nvSpPr>
        <p:spPr bwMode="auto">
          <a:xfrm>
            <a:off x="974272" y="1384043"/>
            <a:ext cx="22332800" cy="3600982"/>
          </a:xfrm>
          <a:prstGeom prst="rect">
            <a:avLst/>
          </a:prstGeom>
        </p:spPr>
        <p:txBody>
          <a:bodyPr wrap="square" lIns="91438" tIns="45718" rIns="91438" bIns="45718">
            <a:spAutoFit/>
          </a:bodyPr>
          <a:lstStyle/>
          <a:p>
            <a:pPr algn="l">
              <a:defRPr/>
            </a:pPr>
            <a:r>
              <a:rPr lang="ru-RU"/>
              <a:t>2. Для перевода восьмеричного числа в десятичное необходимо его записать в виде многочлена, состоящего из произведений цифр числа и соответствующей степени числа 8, и вычислить по правилам десятичной арифметики:</a:t>
            </a:r>
            <a:endParaRPr/>
          </a:p>
        </p:txBody>
      </p:sp>
      <p:pic>
        <p:nvPicPr>
          <p:cNvPr id="4" name="Рисунок 3"/>
          <p:cNvPicPr>
            <a:picLocks noChangeAspect="1"/>
          </p:cNvPicPr>
          <p:nvPr/>
        </p:nvPicPr>
        <p:blipFill>
          <a:blip r:embed="rId2" cstate="print"/>
          <a:stretch/>
        </p:blipFill>
        <p:spPr bwMode="auto">
          <a:xfrm>
            <a:off x="974270" y="6191153"/>
            <a:ext cx="22673525" cy="2854878"/>
          </a:xfrm>
          <a:prstGeom prst="rect">
            <a:avLst/>
          </a:prstGeom>
        </p:spPr>
      </p:pic>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14</TotalTime>
  <Words>705</Words>
  <Application>Microsoft Office PowerPoint</Application>
  <DocSecurity>0</DocSecurity>
  <PresentationFormat>Произвольный</PresentationFormat>
  <Paragraphs>35</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Литейная</vt:lpstr>
      <vt:lpstr>Перевод чисел из одной позиционной системы счисления в другую</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Самостоятельная работа Выполнить перевод чисел из одной системы счисления в другую.</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«Своя Игра»</dc:title>
  <dc:subject/>
  <dc:creator/>
  <cp:keywords/>
  <dc:description/>
  <cp:lastModifiedBy>fedorenkol</cp:lastModifiedBy>
  <cp:revision>28</cp:revision>
  <dcterms:modified xsi:type="dcterms:W3CDTF">2023-09-26T08:06:56Z</dcterms:modified>
  <cp:category/>
  <dc:identifier/>
  <cp:contentStatus/>
  <dc:language/>
  <cp:version/>
</cp:coreProperties>
</file>