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92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0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22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76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23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4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6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84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9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51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9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7882452-E2ED-425F-9308-A7E31877B1B0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B2893F5-D3B6-480B-945A-D9062ECF7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9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0716" y="413237"/>
            <a:ext cx="9144000" cy="1039325"/>
          </a:xfrm>
        </p:spPr>
        <p:txBody>
          <a:bodyPr>
            <a:normAutofit fontScale="90000"/>
          </a:bodyPr>
          <a:lstStyle/>
          <a:p>
            <a:r>
              <a:rPr lang="ru-RU" sz="1600" dirty="0"/>
              <a:t>МИНИСТЕРСТВО ОБРАЗОВАНИЯ, НАУКИ И МОЛОДЕЖНОЙ ПОЛИТИКИ КРАСНОДАРСКОГО КРАЯ</a:t>
            </a:r>
            <a:br>
              <a:rPr lang="ru-RU" sz="1600" dirty="0"/>
            </a:br>
            <a:r>
              <a:rPr lang="ru-RU" sz="1600" dirty="0"/>
              <a:t>Государственное автономное профессиональное образовательное учреждение Краснодарского края</a:t>
            </a:r>
            <a:br>
              <a:rPr lang="ru-RU" sz="1600" dirty="0"/>
            </a:br>
            <a:r>
              <a:rPr lang="ru-RU" sz="1600" dirty="0"/>
              <a:t>«Новороссийский колледж строительства и экономики» </a:t>
            </a:r>
            <a:br>
              <a:rPr lang="ru-RU" sz="1600" dirty="0"/>
            </a:br>
            <a:r>
              <a:rPr lang="ru-RU" sz="1600" dirty="0"/>
              <a:t> (ГАПОУ КК «НКСЭ»)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3226777"/>
            <a:ext cx="8767860" cy="2031023"/>
          </a:xfrm>
        </p:spPr>
        <p:txBody>
          <a:bodyPr/>
          <a:lstStyle/>
          <a:p>
            <a:r>
              <a:rPr lang="ru-RU" sz="3200" dirty="0"/>
              <a:t>ТЕМА: Семейство Гвоздичные, Смолёвка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5495192"/>
            <a:ext cx="4465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Преподаватель </a:t>
            </a:r>
          </a:p>
          <a:p>
            <a:r>
              <a:rPr lang="ru-RU" dirty="0"/>
              <a:t>ГАПОУ КК НКСЭ Орехова М.В.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401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527539"/>
            <a:ext cx="11683999" cy="40386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Смолевка виргинская (S.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Virginica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представлена сортом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Pink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высотой 30-40 см. Цветение ярко-алое.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4" y="1474175"/>
            <a:ext cx="5764823" cy="470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284" y="0"/>
            <a:ext cx="9875520" cy="1356360"/>
          </a:xfrm>
        </p:spPr>
        <p:txBody>
          <a:bodyPr/>
          <a:lstStyle/>
          <a:p>
            <a:r>
              <a:rPr lang="ru-RU" dirty="0"/>
              <a:t>Правила ухода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20" y="863601"/>
            <a:ext cx="11805920" cy="52324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совершенно нетребовательна. Большинство видов выращивают на сухой или средней влажности почве с хорошей водопроницаемостью. Для дренажа в грунт добавляют песок и гравий, высокогорные виды хорошо растут на песчаных почвах. Место для посадки выбирают солнечное или в легкой полутени. Культура чувствительна к избытку влаги и прекрасно переносит кратковременную засуху. Полив необходим только в засушливый период.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Подкормку проводят в период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бутонизации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цветения 3 раза за сезон минеральными удобрениями для цветущих культур. Пересадку растение переносит плохо, поэтому размножается семенным способом или черенкованием, которое подходит для многолетних сортов.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Посев проводят в апреле либо осенью. Рассадный метод позволяет получить цветущие растения уже на первый год.  Для укоренения берут черенки длиной 5 см и заглубляют во влажный песок, накрыв емкость пластиковой бутылкой. Процедуру проводят в конце весны.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Растение идеально подходит для оформления альпийских горок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рокария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915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C3E27E-BA99-48EC-9937-0AD8EDE7378D}"/>
              </a:ext>
            </a:extLst>
          </p:cNvPr>
          <p:cNvSpPr/>
          <p:nvPr/>
        </p:nvSpPr>
        <p:spPr>
          <a:xfrm>
            <a:off x="599440" y="931416"/>
            <a:ext cx="10160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самоконтроля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Расскажите о  ботанических особенностях смолёвки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Каковы преимущества выращивания смолёвки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3.Назовите варианты размножения смолёвки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4.Каковы правила ухода за смолёвкой, заболевания.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Какие  варианты использования смолёвки в ландшафтном дизайне, в озеленении территории существуют?</a:t>
            </a:r>
          </a:p>
        </p:txBody>
      </p:sp>
    </p:spTree>
    <p:extLst>
      <p:ext uri="{BB962C8B-B14F-4D97-AF65-F5344CB8AC3E}">
        <p14:creationId xmlns:p14="http://schemas.microsoft.com/office/powerpoint/2010/main" val="101482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11FA436-F1A0-4825-A694-92E178FB9832}"/>
              </a:ext>
            </a:extLst>
          </p:cNvPr>
          <p:cNvSpPr/>
          <p:nvPr/>
        </p:nvSpPr>
        <p:spPr>
          <a:xfrm>
            <a:off x="660400" y="1221294"/>
            <a:ext cx="106883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Горбатова,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В.И.Основы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садово-паркового искусства: образования /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Ермолович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Е.Л., Авксентьева Е.Ю. - М. :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АкадемияУчебник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студ. учреждений сред. проф. образования / 3-е изд. стер. - М.: Академия, 2019. - 208 с. 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Гостев, В.Ф. Проектирование садов и парков: Учебник /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Юскевич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Н.Н.- 5-е изд., стер. - СПб.: Лань, 2018. - 344 с. </a:t>
            </a:r>
          </a:p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Курицына, Т.А. Озеленение и благоустройство различных территорий : Учебник для студ. учреждений сред. проф., 2017. </a:t>
            </a:r>
          </a:p>
        </p:txBody>
      </p:sp>
    </p:spTree>
    <p:extLst>
      <p:ext uri="{BB962C8B-B14F-4D97-AF65-F5344CB8AC3E}">
        <p14:creationId xmlns:p14="http://schemas.microsoft.com/office/powerpoint/2010/main" val="404939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8E113A-F9AE-4577-A1D3-3FC9FE0B9BD9}"/>
              </a:ext>
            </a:extLst>
          </p:cNvPr>
          <p:cNvSpPr/>
          <p:nvPr/>
        </p:nvSpPr>
        <p:spPr>
          <a:xfrm>
            <a:off x="396240" y="438001"/>
            <a:ext cx="862584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изучения темы: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Усвоение знаний о представителе сем. Гвоздичные- Смолёвке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Формирование интереса к теме использования гвоздичных для озеленения участка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Ознакомиться с описанием и ботаническими особенностями представителей сем. Гвоздичные.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Ознакомиться с преимуществами выращивания смолёвки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3.Рассмотреть варианты размножения смолёвки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4.Разобрать правила ухода за смолёвкой, заболевания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Рассмотреть варианты использования в ландшафтном дизайне.</a:t>
            </a:r>
          </a:p>
        </p:txBody>
      </p:sp>
    </p:spTree>
    <p:extLst>
      <p:ext uri="{BB962C8B-B14F-4D97-AF65-F5344CB8AC3E}">
        <p14:creationId xmlns:p14="http://schemas.microsoft.com/office/powerpoint/2010/main" val="358525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480" y="243840"/>
            <a:ext cx="11531600" cy="438640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Смолёвка обыкновенная или хлопушка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vulgaris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—травянистое растение, относится к классу двудольных, семейству Гвоздичные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Caryophyllaceae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Насчитывается более 300 видов смолёвок, они распространены в субтропическом и умеренном поясах Северного полушария и Средиземноморья. Ареал произрастания – Европа, Малая и Средняя Азии, на Кавказе, в Японии, Монголии, Южной Африке и Северной Америке. Также произрастает практически по всей территории России, кроме арктических и южных районов. Вместе со смолёвкой обыкновенной встречаются смолёвка ползучая, смолёвка вильчатая ночная,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гальская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народе ее называют хлопушкой, смолянкой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зубозельем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56" y="3545840"/>
            <a:ext cx="4562084" cy="272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9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080" y="422031"/>
            <a:ext cx="11419840" cy="621244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Смолёвка — неприхотливое растение, определённых условий для роста она не требует. Довольно часто ее можно встретить в смешанных и лиственных лесах, на пустырях, на склонах холмов. Кроме того, смолёвка растет как сорное растение в парках и в частном секторе, большой вред причиняет сельскохозяйственным посевам злаковых культур.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Смолёвка обыкновенная – это многолетнее травянистое растение высотой от 20 см до 60 см, голое, с прямостоячим, немного клейким стеблем. Прикорневые листья овальной формы, широкие. Стеблевые листья сидячие, заострённые, ланцетовидные. У смолёвки стержневая корневая система, корень мощный, разветвленный. Корень углубляется в почву на глубину до 80 см, способен образовывать ростки. Период цветения с мая по сентябрь.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Цветки белого или кремового цвета, на коротких цветоножках, собраны в полузонтики. Цветки с выемчатыми лепестками и вздутыми чашечками, устремившимися вниз. В вечернее и ночное время издают приятный аромат.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Плодоносит смолёвка с июня. Плод представлен в виде шаровидной коробочки, которая наполнена мелкими коричневыми семенами. Семена приплюснутые, почковидные. Плодовитость одного растения составляет примерно 8 тысяч семян. Семена дают свежие всходы с глубины до 0,5 см. Максимальная глубина, из которой могут появиться росточки – 4-5 см. Наиболее благоприятная температура для прорастания +18-+20°С, минимальная температура +4°С.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1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72" y="1222131"/>
            <a:ext cx="4994074" cy="37422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663" y="1222131"/>
            <a:ext cx="4739215" cy="374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7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870" y="785446"/>
            <a:ext cx="9875520" cy="480646"/>
          </a:xfrm>
        </p:spPr>
        <p:txBody>
          <a:bodyPr>
            <a:normAutofit fontScale="90000"/>
          </a:bodyPr>
          <a:lstStyle/>
          <a:p>
            <a:r>
              <a:rPr lang="ru-RU" dirty="0"/>
              <a:t>Смолевка обыкновенная применение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240" y="1494692"/>
            <a:ext cx="11521440" cy="379827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народной медицине широко ценится это растение. В то время как в традиционной медицине не используется вовсе. Травники применяют смолевку как противовоспалительное, кровеостанавливающее, обезболивающее средства. Настои и отвары смолевки способны успокаивать нервную систему, бороться с депрессией и нервными расстройствами. Также экстракт этого растения способен выводить токсические вещества из организма человека. Наружно смолёвку можно использовать в виде компрессов и примочек при кожных воспалительных заболеваниях.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приготовления лекарственных средств в ход пускают корень, цветы и траву. Добавление в чай травы смолёвки обладает мочегонным эффектом. Отвары из корня помогут в борьбе с туберкулезом, соцветия используются в приготовлении седативных средств. Имеется и ряд противопоказаний. Нельзя употреблять подобные лекарства при колитах, запоре, во время беременности и в период лактации.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668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" y="580293"/>
            <a:ext cx="11196320" cy="402687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Смолевка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Rollies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Favorite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Этот интересный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долгоцветущий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гибрид, полученный от скрещивания с лихнисом - недавняя новинка из Голландии высотой 40 см. Розовые яркие соцветия прекрасны в любой композиции.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54" y="1860672"/>
            <a:ext cx="5533292" cy="411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1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515" y="597877"/>
            <a:ext cx="10962445" cy="40386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Смолевка приморская (S.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uniflora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представлена эффектными почвопокровными сортами: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Druett's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Variegated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 лимонно-зеленой листвой и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 чудесными цветками в форме бокала.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16" y="1945297"/>
            <a:ext cx="5697416" cy="427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8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080" y="641838"/>
            <a:ext cx="11775439" cy="4038600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Смолевка бесстебельная (S.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acaulis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виде изумрудного ковра из крохотных мясистых и тонких листочков. Плотные подушечки данного вида, напоминающие мох, усеяны розовыми цветками.  Известные сорта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Кэмпион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Blush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08" y="2131768"/>
            <a:ext cx="5960085" cy="417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1610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42</TotalTime>
  <Words>1026</Words>
  <Application>Microsoft Office PowerPoint</Application>
  <PresentationFormat>Широкоэкранный</PresentationFormat>
  <Paragraphs>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Corbel</vt:lpstr>
      <vt:lpstr>Times New Roman</vt:lpstr>
      <vt:lpstr>Базис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Краснодарского края «Новороссийский колледж строительства и экономики»   (ГАПОУ КК «НКСЭ»)</vt:lpstr>
      <vt:lpstr>Презентация PowerPoint</vt:lpstr>
      <vt:lpstr>Презентация PowerPoint</vt:lpstr>
      <vt:lpstr>Презентация PowerPoint</vt:lpstr>
      <vt:lpstr>Презентация PowerPoint</vt:lpstr>
      <vt:lpstr>Смолевка обыкновенная применение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ухода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Краснодарского края «Новороссийский колледж строительства и экономики»   (ГАПОУ КК «НКСЭ»)</dc:title>
  <dc:creator>Dns</dc:creator>
  <cp:lastModifiedBy>Орехова Мария Викторовна</cp:lastModifiedBy>
  <cp:revision>12</cp:revision>
  <dcterms:created xsi:type="dcterms:W3CDTF">2021-04-26T18:01:01Z</dcterms:created>
  <dcterms:modified xsi:type="dcterms:W3CDTF">2023-09-02T07:53:15Z</dcterms:modified>
</cp:coreProperties>
</file>