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76" d="100"/>
          <a:sy n="76" d="100"/>
        </p:scale>
        <p:origin x="29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договора подряда на выполнение кадастровых работ.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4941168"/>
            <a:ext cx="2664296" cy="1512168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Щербакова А.П.</a:t>
            </a:r>
          </a:p>
        </p:txBody>
      </p:sp>
    </p:spTree>
    <p:extLst>
      <p:ext uri="{BB962C8B-B14F-4D97-AF65-F5344CB8AC3E}">
        <p14:creationId xmlns:p14="http://schemas.microsoft.com/office/powerpoint/2010/main" val="38475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772816"/>
            <a:ext cx="8712968" cy="3168352"/>
          </a:xfrm>
        </p:spPr>
        <p:txBody>
          <a:bodyPr>
            <a:normAutofit fontScale="90000"/>
          </a:bodyPr>
          <a:lstStyle/>
          <a:p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подряда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-соглашение, в соответствии с которым одна сторона (подрядчик) обязуется выполнить по заданию другой стороны (заказчика) определённую работу и сдать её результат заказчику, а последний обязуется принять результат работы и оплатить его.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Существенным условием договора подряда является его срок. В договоре должен быть указан начальный, промежуточный и конечный срок выполнения работ.</a:t>
            </a:r>
          </a:p>
        </p:txBody>
      </p:sp>
    </p:spTree>
    <p:extLst>
      <p:ext uri="{BB962C8B-B14F-4D97-AF65-F5344CB8AC3E}">
        <p14:creationId xmlns:p14="http://schemas.microsoft.com/office/powerpoint/2010/main" val="183284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268760"/>
            <a:ext cx="8712969" cy="468052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подряда на кадастровые работы является публичным договором. Он заключается гражданами или организациями с кадастровыми инженерами, которые зарегистрированы как частные предприниматели, или же с организациями, персонал которых включает не менее двух кадастровых инженеров, прошедших соответствующую аттестацию.</a:t>
            </a:r>
          </a:p>
        </p:txBody>
      </p:sp>
    </p:spTree>
    <p:extLst>
      <p:ext uri="{BB962C8B-B14F-4D97-AF65-F5344CB8AC3E}">
        <p14:creationId xmlns:p14="http://schemas.microsoft.com/office/powerpoint/2010/main" val="338342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3"/>
            <a:ext cx="8640960" cy="396044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заключение договора подряда на кадастровые работы есть обязательным для кадастрового инженера или коммерческой организации, которая имеет возможность выполнить соответствующие работы и предоставить потребителю необходимый перечень документов. Порядок заключения регламентируется ФЗ РФ от 24 июля 2007 г. N 221-ФЗ «О государственном кадастре недвижимости».</a:t>
            </a:r>
          </a:p>
        </p:txBody>
      </p:sp>
    </p:spTree>
    <p:extLst>
      <p:ext uri="{BB962C8B-B14F-4D97-AF65-F5344CB8AC3E}">
        <p14:creationId xmlns:p14="http://schemas.microsoft.com/office/powerpoint/2010/main" val="378063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14" y="1691755"/>
            <a:ext cx="8605165" cy="36004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договор подряда на выполнение кадастровых работ может заключаться лишь юридическим лицом, а ни в коем случае не кадастровым инженером. При этом выполнять работы, указанные в договоре, имеет право лишь кадастровый инженер, который является сотрудником соответствующего юридического лица.</a:t>
            </a:r>
          </a:p>
        </p:txBody>
      </p:sp>
    </p:spTree>
    <p:extLst>
      <p:ext uri="{BB962C8B-B14F-4D97-AF65-F5344CB8AC3E}">
        <p14:creationId xmlns:p14="http://schemas.microsoft.com/office/powerpoint/2010/main" val="181490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36912"/>
            <a:ext cx="8784976" cy="196224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договором отрабатывается приложение к договору, в котором излагается подробное техническое описание.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кадастровых работ заказчик должен получить от исполнителей следующие документы: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обследования, межевой план и технический план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 заказчик вправе требовать от подрядчика устранения недостатков, обнаруженных органом кадастрового учета, когда они сделаны по вине исполнителей.</a:t>
            </a:r>
          </a:p>
        </p:txBody>
      </p:sp>
    </p:spTree>
    <p:extLst>
      <p:ext uri="{BB962C8B-B14F-4D97-AF65-F5344CB8AC3E}">
        <p14:creationId xmlns:p14="http://schemas.microsoft.com/office/powerpoint/2010/main" val="429140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33656" cy="5487888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Полную ответственность за соответствие реальному расположению строений межевого плана, которые размещаются на территории участка, несет кадастровый инженер.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 заказчик должен предоставить исполнителям все сведения и документы, которые нужны для проведения работ. Включая информацию, которая может повлиять на своевременность и качество исполнения работ, к примеру: наличие споров по границам участка, нарушение красных линий, отсутствие первичных документов и так далее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24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01600"/>
            <a:ext cx="4869168" cy="63367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466" y="993080"/>
            <a:ext cx="4036021" cy="550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47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111</TotalTime>
  <Words>349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Ясность</vt:lpstr>
      <vt:lpstr>Оформление договора подряда на выполнение кадастровых работ.</vt:lpstr>
      <vt:lpstr>Договор подряда-соглашение, в соответствии с которым одна сторона (подрядчик) обязуется выполнить по заданию другой стороны (заказчика) определённую работу и сдать её результат заказчику, а последний обязуется принять результат работы и оплатить его.  Существенным условием договора подряда является его срок. В договоре должен быть указан начальный, промежуточный и конечный срок выполнения работ.</vt:lpstr>
      <vt:lpstr>Договор подряда на кадастровые работы является публичным договором. Он заключается гражданами или организациями с кадастровыми инженерами, которые зарегистрированы как частные предприниматели, или же с организациями, персонал которых включает не менее двух кадастровых инженеров, прошедших соответствующую аттестацию.</vt:lpstr>
      <vt:lpstr>Таким образом, заключение договора подряда на кадастровые работы есть обязательным для кадастрового инженера или коммерческой организации, которая имеет возможность выполнить соответствующие работы и предоставить потребителю необходимый перечень документов. Порядок заключения регламентируется ФЗ РФ от 24 июля 2007 г. N 221-ФЗ «О государственном кадастре недвижимости».</vt:lpstr>
      <vt:lpstr>При этом договор подряда на выполнение кадастровых работ может заключаться лишь юридическим лицом, а ни в коем случае не кадастровым инженером. При этом выполнять работы, указанные в договоре, имеет право лишь кадастровый инженер, который является сотрудником соответствующего юридического лица.</vt:lpstr>
      <vt:lpstr>Вместе с договором отрабатывается приложение к договору, в котором излагается подробное техническое описание.  В результате кадастровых работ заказчик должен получить от исполнителей следующие документы: акт обследования, межевой план и технический план. Кроме того заказчик вправе требовать от подрядчика устранения недостатков, обнаруженных органом кадастрового учета, когда они сделаны по вине исполнителей.</vt:lpstr>
      <vt:lpstr>Полную ответственность за соответствие реальному расположению строений межевого плана, которые размещаются на территории участка, несет кадастровый инженер.  В свою очередь заказчик должен предоставить исполнителям все сведения и документы, которые нужны для проведения работ. Включая информацию, которая может повлиять на своевременность и качество исполнения работ, к примеру: наличие споров по границам участка, нарушение красных линий, отсутствие первичных документов и так далее.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сведений для оформления договора подряда.</dc:title>
  <dc:creator>Eugenia</dc:creator>
  <cp:lastModifiedBy>Щербакова Антонина Петровна</cp:lastModifiedBy>
  <cp:revision>11</cp:revision>
  <dcterms:created xsi:type="dcterms:W3CDTF">2017-09-24T14:31:06Z</dcterms:created>
  <dcterms:modified xsi:type="dcterms:W3CDTF">2023-09-04T14:16:12Z</dcterms:modified>
</cp:coreProperties>
</file>