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71" r:id="rId5"/>
    <p:sldId id="260" r:id="rId6"/>
    <p:sldId id="272" r:id="rId7"/>
    <p:sldId id="273" r:id="rId8"/>
    <p:sldId id="259" r:id="rId9"/>
    <p:sldId id="274" r:id="rId10"/>
    <p:sldId id="261" r:id="rId11"/>
    <p:sldId id="275" r:id="rId12"/>
    <p:sldId id="276" r:id="rId13"/>
    <p:sldId id="263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6" r:id="rId22"/>
    <p:sldId id="285" r:id="rId23"/>
    <p:sldId id="262" r:id="rId24"/>
    <p:sldId id="264" r:id="rId25"/>
    <p:sldId id="265" r:id="rId26"/>
    <p:sldId id="26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9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9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85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80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561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2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2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2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4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53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9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2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50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3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3F9DE3-6291-4B2F-8607-B75FE57AF17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B26650C-BBB1-4EE7-9F60-1C0B1BD83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03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0"/>
            <a:ext cx="11091021" cy="5375563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chemeClr val="accent1"/>
                </a:solidFill>
              </a:rPr>
              <a:t>Модели и </a:t>
            </a:r>
            <a:br>
              <a:rPr lang="ru-RU" sz="7200" b="1" i="1" dirty="0" smtClean="0">
                <a:solidFill>
                  <a:schemeClr val="accent1"/>
                </a:solidFill>
              </a:rPr>
            </a:br>
            <a:r>
              <a:rPr lang="ru-RU" sz="7200" b="1" i="1" dirty="0" smtClean="0">
                <a:solidFill>
                  <a:schemeClr val="accent1"/>
                </a:solidFill>
              </a:rPr>
              <a:t>моделирование.</a:t>
            </a:r>
            <a:br>
              <a:rPr lang="ru-RU" sz="7200" b="1" i="1" dirty="0" smtClean="0">
                <a:solidFill>
                  <a:schemeClr val="accent1"/>
                </a:solidFill>
              </a:rPr>
            </a:br>
            <a:r>
              <a:rPr lang="ru-RU" sz="7200" b="1" i="1" dirty="0" smtClean="0">
                <a:solidFill>
                  <a:schemeClr val="accent1"/>
                </a:solidFill>
              </a:rPr>
              <a:t>Типы моделей</a:t>
            </a:r>
            <a:r>
              <a:rPr lang="ru-RU" sz="7200" b="1" i="1" dirty="0" smtClean="0">
                <a:solidFill>
                  <a:schemeClr val="accent1"/>
                </a:solidFill>
              </a:rPr>
              <a:t/>
            </a:r>
            <a:br>
              <a:rPr lang="ru-RU" sz="7200" b="1" i="1" dirty="0" smtClean="0">
                <a:solidFill>
                  <a:schemeClr val="accent1"/>
                </a:solidFill>
              </a:rPr>
            </a:br>
            <a:r>
              <a:rPr lang="ru-RU" sz="7200" b="1" i="1" dirty="0" smtClean="0">
                <a:solidFill>
                  <a:schemeClr val="accent1"/>
                </a:solidFill>
              </a:rPr>
              <a:t> </a:t>
            </a:r>
            <a:endParaRPr lang="ru-RU" sz="7200" b="1" i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9236" y="5514110"/>
            <a:ext cx="5624946" cy="108291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Преподаватель информатики Новороссийского колледжа строительства и экономики </a:t>
            </a:r>
          </a:p>
          <a:p>
            <a:pPr algn="ctr"/>
            <a:r>
              <a:rPr lang="ru-RU" b="1" dirty="0" smtClean="0"/>
              <a:t>ФЕДОТОВА  Татьяна </a:t>
            </a:r>
            <a:r>
              <a:rPr lang="ru-RU" b="1" dirty="0"/>
              <a:t>В</a:t>
            </a:r>
            <a:r>
              <a:rPr lang="ru-RU" b="1" dirty="0" smtClean="0"/>
              <a:t>икторовна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3932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1" y="-10391"/>
            <a:ext cx="11083636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19" y="-196129"/>
            <a:ext cx="109728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"/>
            <a:ext cx="11081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84" y="0"/>
            <a:ext cx="10942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88" y="-223838"/>
            <a:ext cx="10790712" cy="70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99" y="0"/>
            <a:ext cx="10843019" cy="69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3838"/>
            <a:ext cx="10557164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6" y="-265402"/>
            <a:ext cx="10737273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-251547"/>
            <a:ext cx="10764982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57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-223838"/>
            <a:ext cx="10764982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0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2" y="0"/>
            <a:ext cx="10903526" cy="69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-223838"/>
            <a:ext cx="10764982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17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0"/>
            <a:ext cx="1086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8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85728"/>
            <a:ext cx="8686800" cy="838200"/>
          </a:xfrm>
        </p:spPr>
        <p:txBody>
          <a:bodyPr/>
          <a:lstStyle/>
          <a:p>
            <a:pPr>
              <a:lnSpc>
                <a:spcPct val="105000"/>
              </a:lnSpc>
              <a:defRPr/>
            </a:pP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pic>
        <p:nvPicPr>
          <p:cNvPr id="15365" name="Picture 5" descr="Internet-Marketing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794" y="1643050"/>
            <a:ext cx="5286412" cy="3964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04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-60960"/>
            <a:ext cx="11988800" cy="71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2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" y="31173"/>
            <a:ext cx="9878291" cy="68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3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5" y="-20782"/>
            <a:ext cx="9767455" cy="68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4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49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0"/>
            <a:ext cx="10889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1" y="-1"/>
            <a:ext cx="1104235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" y="0"/>
            <a:ext cx="10834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3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62" y="0"/>
            <a:ext cx="1052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-223838"/>
            <a:ext cx="10390909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5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9" y="-54428"/>
            <a:ext cx="10908145" cy="69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60" y="0"/>
            <a:ext cx="1079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710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170</TotalTime>
  <Words>16</Words>
  <Application>Microsoft Office PowerPoint</Application>
  <PresentationFormat>Широкоэкранный</PresentationFormat>
  <Paragraphs>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Century Gothic</vt:lpstr>
      <vt:lpstr>Times New Roman</vt:lpstr>
      <vt:lpstr>Wingdings 3</vt:lpstr>
      <vt:lpstr>Сектор</vt:lpstr>
      <vt:lpstr>Модели и  моделирование. Типы моделей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2023-05-14T18:42:59Z</dcterms:created>
  <dcterms:modified xsi:type="dcterms:W3CDTF">2023-11-06T12:47:10Z</dcterms:modified>
</cp:coreProperties>
</file>