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8.xml" ContentType="application/vnd.openxmlformats-officedocument.presentationml.slide+xml"/>
  <Override PartName="/docProps/app.xml" ContentType="application/vnd.openxmlformats-officedocument.extended-properties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9144000" cy="6858000"/>
  <p:defaultTextStyle>
    <a:lvl1pPr marL="0" indent="0" algn="l" defTabSz="457200">
      <a:lnSpc>
        <a:spcPct val="100000"/>
      </a:lnSpc>
      <a:spcBef>
        <a:spcPts val="0"/>
      </a:spcBef>
      <a:spcAft>
        <a:spcPts val="0"/>
      </a:spcAft>
      <a:buNone/>
      <a:defRPr lang="en-US" sz="1800" b="0" i="0">
        <a:solidFill>
          <a:schemeClr val="dk1"/>
        </a:solidFill>
        <a:latin typeface="Trebuchet MS"/>
      </a:defRPr>
    </a:lvl1pPr>
    <a:lvl2pPr marL="457200" indent="457200" algn="l" defTabSz="457200">
      <a:lnSpc>
        <a:spcPct val="100000"/>
      </a:lnSpc>
      <a:spcBef>
        <a:spcPts val="0"/>
      </a:spcBef>
      <a:spcAft>
        <a:spcPts val="0"/>
      </a:spcAft>
      <a:buNone/>
      <a:defRPr lang="en-US" sz="1800" b="0" i="0">
        <a:solidFill>
          <a:schemeClr val="dk1"/>
        </a:solidFill>
        <a:latin typeface="Trebuchet MS"/>
      </a:defRPr>
    </a:lvl2pPr>
    <a:lvl3pPr marL="914400" indent="914400" algn="l" defTabSz="457200">
      <a:lnSpc>
        <a:spcPct val="100000"/>
      </a:lnSpc>
      <a:spcBef>
        <a:spcPts val="0"/>
      </a:spcBef>
      <a:spcAft>
        <a:spcPts val="0"/>
      </a:spcAft>
      <a:buNone/>
      <a:defRPr lang="en-US" sz="1800" b="0" i="0">
        <a:solidFill>
          <a:schemeClr val="dk1"/>
        </a:solidFill>
        <a:latin typeface="Trebuchet MS"/>
      </a:defRPr>
    </a:lvl3pPr>
    <a:lvl4pPr marL="1371600" indent="1371600" algn="l" defTabSz="457200">
      <a:lnSpc>
        <a:spcPct val="100000"/>
      </a:lnSpc>
      <a:spcBef>
        <a:spcPts val="0"/>
      </a:spcBef>
      <a:spcAft>
        <a:spcPts val="0"/>
      </a:spcAft>
      <a:buNone/>
      <a:defRPr lang="en-US" sz="1800" b="0" i="0">
        <a:solidFill>
          <a:schemeClr val="dk1"/>
        </a:solidFill>
        <a:latin typeface="Trebuchet MS"/>
      </a:defRPr>
    </a:lvl4pPr>
    <a:lvl5pPr marL="1828800" indent="1828800" algn="l" defTabSz="457200">
      <a:lnSpc>
        <a:spcPct val="100000"/>
      </a:lnSpc>
      <a:spcBef>
        <a:spcPts val="0"/>
      </a:spcBef>
      <a:spcAft>
        <a:spcPts val="0"/>
      </a:spcAft>
      <a:buNone/>
      <a:defRPr lang="en-US" sz="1800" b="0" i="0">
        <a:solidFill>
          <a:schemeClr val="dk1"/>
        </a:solidFill>
        <a:latin typeface="Trebuchet MS"/>
      </a:defRPr>
    </a:lvl5pPr>
    <a:lvl6pPr>
      <a:defRPr lang="en-US" sz="1800"/>
    </a:lvl6pPr>
    <a:lvl7pPr>
      <a:defRPr lang="en-US" sz="1800"/>
    </a:lvl7pPr>
    <a:lvl8pPr>
      <a:defRPr lang="en-US" sz="1800"/>
    </a:lvl8pPr>
    <a:lvl9pPr>
      <a:defRPr lang="en-US" sz="1800"/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presProps" Target="presProps.xml" /><Relationship Id="rId20" Type="http://schemas.openxmlformats.org/officeDocument/2006/relationships/tableStyles" Target="tableStyles.xml" /><Relationship Id="rId21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" userDrawn="1">
  <p:cSld name="Title and Object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7" name="Shape 1027"/>
          <p:cNvSpPr>
            <a:spLocks noChangeShapeType="1" noGrp="1"/>
          </p:cNvSpPr>
          <p:nvPr>
            <p:ph type="title" idx="0"/>
          </p:nvPr>
        </p:nvSpPr>
        <p:spPr bwMode="auto">
          <a:xfrm>
            <a:off x="609600" y="609600"/>
            <a:ext cx="6348412" cy="13208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/>
              <a:t>Click to edit Master title style</a:t>
            </a:r>
            <a:endParaRPr/>
          </a:p>
        </p:txBody>
      </p:sp>
      <p:sp>
        <p:nvSpPr>
          <p:cNvPr id="1028" name="Shape 1028"/>
          <p:cNvSpPr>
            <a:spLocks noChangeShapeType="1" noGrp="1"/>
          </p:cNvSpPr>
          <p:nvPr>
            <p:ph idx="1"/>
          </p:nvPr>
        </p:nvSpPr>
        <p:spPr bwMode="auto">
          <a:xfrm>
            <a:off x="609600" y="2160587"/>
            <a:ext cx="6348412" cy="3881437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342900" indent="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800" b="0" i="0">
                <a:solidFill>
                  <a:srgbClr val="404040"/>
                </a:solidFill>
                <a:latin typeface="Trebuchet MS"/>
              </a:defRPr>
            </a:lvl1pPr>
            <a:lvl2pPr marL="742950" indent="4572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600" b="0" i="0">
                <a:solidFill>
                  <a:srgbClr val="404040"/>
                </a:solidFill>
                <a:latin typeface="Trebuchet MS"/>
              </a:defRPr>
            </a:lvl2pPr>
            <a:lvl3pPr marL="1143000" indent="9144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400" b="0" i="0">
                <a:solidFill>
                  <a:srgbClr val="404040"/>
                </a:solidFill>
                <a:latin typeface="Trebuchet MS"/>
              </a:defRPr>
            </a:lvl3pPr>
            <a:lvl4pPr marL="1600200" indent="13716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200" b="0" i="0">
                <a:solidFill>
                  <a:srgbClr val="404040"/>
                </a:solidFill>
                <a:latin typeface="Trebuchet MS"/>
              </a:defRPr>
            </a:lvl4pPr>
            <a:lvl5pPr marL="2057400" indent="18288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200" b="0" i="0">
                <a:solidFill>
                  <a:srgbClr val="404040"/>
                </a:solidFill>
                <a:latin typeface="Trebuchet MS"/>
              </a:defRPr>
            </a:lvl5pPr>
          </a:lstStyle>
          <a:p>
            <a:pPr marL="342900" lvl="0" indent="-342900">
              <a:spcBef>
                <a:spcPts val="1000"/>
              </a:spcBef>
              <a:buClr>
                <a:srgbClr val="90C226"/>
              </a:buClr>
              <a:buSzPct val="80000"/>
              <a:buFont typeface="Wingdings 3"/>
              <a:buChar char=""/>
              <a:defRPr/>
            </a:pPr>
            <a:r>
              <a:rPr/>
              <a:t>Click to edit Master text styles</a:t>
            </a:r>
            <a:endParaRPr/>
          </a:p>
          <a:p>
            <a:pPr marL="742950" lvl="1" indent="-285750">
              <a:spcBef>
                <a:spcPts val="1000"/>
              </a:spcBef>
              <a:buClr>
                <a:srgbClr val="90C226"/>
              </a:buClr>
              <a:buSzPct val="80000"/>
              <a:buFont typeface="Wingdings 3"/>
              <a:buChar char=""/>
              <a:defRPr/>
            </a:pPr>
            <a:r>
              <a:rPr/>
              <a:t>Second level</a:t>
            </a:r>
            <a:endParaRPr/>
          </a:p>
          <a:p>
            <a:pPr marL="1143000" lvl="2" indent="-228600">
              <a:spcBef>
                <a:spcPts val="1000"/>
              </a:spcBef>
              <a:buClr>
                <a:srgbClr val="90C226"/>
              </a:buClr>
              <a:buSzPct val="80000"/>
              <a:buFont typeface="Wingdings 3"/>
              <a:buChar char=""/>
              <a:defRPr/>
            </a:pPr>
            <a:r>
              <a:rPr/>
              <a:t>Third level</a:t>
            </a:r>
            <a:endParaRPr/>
          </a:p>
          <a:p>
            <a:pPr marL="1600200" lvl="3" indent="-228600">
              <a:spcBef>
                <a:spcPts val="1000"/>
              </a:spcBef>
              <a:buClr>
                <a:srgbClr val="90C226"/>
              </a:buClr>
              <a:buSzPct val="80000"/>
              <a:buFont typeface="Wingdings 3"/>
              <a:buChar char=""/>
              <a:defRPr/>
            </a:pPr>
            <a:r>
              <a:rPr/>
              <a:t>Fourth level</a:t>
            </a:r>
            <a:endParaRPr/>
          </a:p>
          <a:p>
            <a:pPr marL="2057400" lvl="4" indent="-228600">
              <a:spcBef>
                <a:spcPts val="1000"/>
              </a:spcBef>
              <a:buClr>
                <a:srgbClr val="90C226"/>
              </a:buClr>
              <a:buSzPct val="80000"/>
              <a:buFont typeface="Wingdings 3"/>
              <a:buChar char=""/>
              <a:defRPr/>
            </a:pPr>
            <a:r>
              <a:rPr/>
              <a:t>Fifth level</a:t>
            </a:r>
            <a:endParaRPr/>
          </a:p>
        </p:txBody>
      </p:sp>
      <p:sp>
        <p:nvSpPr>
          <p:cNvPr id="1029" name="Shape 1029"/>
          <p:cNvSpPr>
            <a:spLocks noChangeShapeType="1" noGrp="1"/>
          </p:cNvSpPr>
          <p:nvPr>
            <p:ph type="dt" idx="2"/>
          </p:nvPr>
        </p:nvSpPr>
        <p:spPr bwMode="auto">
          <a:xfrm>
            <a:off x="5405437" y="6042025"/>
            <a:ext cx="684212" cy="365125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>
            <a:lvl1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rebuchet MS"/>
              </a:defRPr>
            </a:lvl1pPr>
            <a:lvl2pPr marL="457200" indent="45720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rebuchet MS"/>
              </a:defRPr>
            </a:lvl2pPr>
            <a:lvl3pPr marL="914400" indent="91440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rebuchet MS"/>
              </a:defRPr>
            </a:lvl3pPr>
            <a:lvl4pPr marL="1371600" indent="137160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rebuchet MS"/>
              </a:defRPr>
            </a:lvl4pPr>
            <a:lvl5pPr marL="1828800" indent="182880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rebuchet MS"/>
              </a:defRPr>
            </a:lvl5pPr>
          </a:lstStyle>
          <a:p>
            <a:pPr marL="0" lvl="0" indent="0" algn="r">
              <a:spcBef>
                <a:spcPts val="0"/>
              </a:spcBef>
              <a:buNone/>
              <a:defRPr/>
            </a:pPr>
            <a:endParaRPr lang="en-US" sz="900"/>
          </a:p>
        </p:txBody>
      </p:sp>
      <p:sp>
        <p:nvSpPr>
          <p:cNvPr id="1030" name="Shape 1030"/>
          <p:cNvSpPr>
            <a:spLocks noChangeShapeType="1" noGrp="1"/>
          </p:cNvSpPr>
          <p:nvPr>
            <p:ph type="ftr" idx="3"/>
          </p:nvPr>
        </p:nvSpPr>
        <p:spPr bwMode="auto">
          <a:xfrm>
            <a:off x="609600" y="6042025"/>
            <a:ext cx="4622799" cy="365125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1031" name="Shape 1031"/>
          <p:cNvSpPr>
            <a:spLocks noChangeShapeType="1" noGrp="1"/>
          </p:cNvSpPr>
          <p:nvPr>
            <p:ph type="sldNum" idx="4"/>
          </p:nvPr>
        </p:nvSpPr>
        <p:spPr bwMode="auto">
          <a:xfrm>
            <a:off x="6445250" y="6042025"/>
            <a:ext cx="512762" cy="365125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>
            <a:lvl1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rebuchet MS"/>
              </a:defRPr>
            </a:lvl1pPr>
            <a:lvl2pPr marL="457200" indent="45720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rebuchet MS"/>
              </a:defRPr>
            </a:lvl2pPr>
            <a:lvl3pPr marL="914400" indent="91440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rebuchet MS"/>
              </a:defRPr>
            </a:lvl3pPr>
            <a:lvl4pPr marL="1371600" indent="137160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rebuchet MS"/>
              </a:defRPr>
            </a:lvl4pPr>
            <a:lvl5pPr marL="1828800" indent="182880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rebuchet MS"/>
              </a:defRPr>
            </a:lvl5pPr>
          </a:lstStyle>
          <a:p>
            <a:pPr marL="0" lvl="0" indent="0" algn="r">
              <a:spcBef>
                <a:spcPts val="0"/>
              </a:spcBef>
              <a:buNone/>
              <a:defRPr/>
            </a:pPr>
            <a:fld id="{D038279B-FC19-497E-A7D1-5ADD9CAF016F}" type="slidenum">
              <a:rPr sz="900">
                <a:solidFill>
                  <a:schemeClr val="accent1"/>
                </a:solidFill>
              </a:rPr>
              <a:t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itle" userDrawn="1">
  <p:cSld name="1_Facet">
    <p:bg>
      <p:bgPr shadeToTitle="0">
        <a:solidFill>
          <a:schemeClr val="lt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2050" name="Group 17"/>
          <p:cNvGrpSpPr/>
          <p:nvPr/>
        </p:nvGrpSpPr>
        <p:grpSpPr bwMode="auto">
          <a:xfrm>
            <a:off x="-7937" y="-7937"/>
            <a:ext cx="9169400" cy="6873875"/>
            <a:chOff x="-8466" y="-8468"/>
            <a:chExt cx="9169804" cy="6874935"/>
          </a:xfrm>
        </p:grpSpPr>
        <p:sp>
          <p:nvSpPr>
            <p:cNvPr id="2056" name="Straight Connector 18"/>
            <p:cNvSpPr>
              <a:spLocks noChangeShapeType="1"/>
            </p:cNvSpPr>
            <p:nvPr/>
          </p:nvSpPr>
          <p:spPr bwMode="auto">
            <a:xfrm flipV="1">
              <a:off x="5130830" y="4175605"/>
              <a:ext cx="4022475" cy="2682396"/>
            </a:xfrm>
            <a:prstGeom prst="line">
              <a:avLst/>
            </a:prstGeom>
            <a:noFill/>
            <a:ln w="9524">
              <a:solidFill>
                <a:srgbClr val="D9D9D9"/>
              </a:solidFill>
              <a:round/>
              <a:headEnd/>
              <a:tailEnd/>
            </a:ln>
          </p:spPr>
          <p:txBody>
            <a:bodyPr lIns="91440" tIns="45720" rIns="91440" bIns="45720"/>
            <a:lstStyle/>
            <a:p>
              <a:pPr>
                <a:defRPr/>
              </a:pPr>
              <a:endParaRPr sz="1400"/>
            </a:p>
          </p:txBody>
        </p:sp>
        <p:sp>
          <p:nvSpPr>
            <p:cNvPr id="2057" name="Straight Connector 19"/>
            <p:cNvSpPr>
              <a:spLocks noChangeShapeType="1"/>
            </p:cNvSpPr>
            <p:nvPr/>
          </p:nvSpPr>
          <p:spPr bwMode="auto">
            <a:xfrm>
              <a:off x="7042707" y="0"/>
              <a:ext cx="1219200" cy="6858000"/>
            </a:xfrm>
            <a:prstGeom prst="line">
              <a:avLst/>
            </a:prstGeom>
            <a:noFill/>
            <a:ln w="9524">
              <a:solidFill>
                <a:srgbClr val="BFBFBF"/>
              </a:solidFill>
              <a:round/>
              <a:headEnd/>
              <a:tailEnd/>
            </a:ln>
          </p:spPr>
          <p:txBody>
            <a:bodyPr lIns="91440" tIns="45720" rIns="91440" bIns="45720"/>
            <a:lstStyle/>
            <a:p>
              <a:pPr>
                <a:defRPr/>
              </a:pPr>
              <a:endParaRPr sz="1400"/>
            </a:p>
          </p:txBody>
        </p:sp>
        <p:sp>
          <p:nvSpPr>
            <p:cNvPr id="2058" name="Freeform 18"/>
            <p:cNvSpPr>
              <a:spLocks noChangeShapeType="1"/>
            </p:cNvSpPr>
            <p:nvPr/>
          </p:nvSpPr>
          <p:spPr bwMode="auto">
            <a:xfrm>
              <a:off x="6891896" y="1"/>
              <a:ext cx="2269442" cy="6866466"/>
            </a:xfrm>
            <a:custGeom>
              <a:avLst/>
              <a:gdLst>
                <a:gd name="gd0" fmla="val 65536"/>
                <a:gd name="gd1" fmla="val 2023534"/>
                <a:gd name="gd2" fmla="val 0"/>
                <a:gd name="gd3" fmla="val 0"/>
                <a:gd name="gd4" fmla="val 6858000"/>
                <a:gd name="gd5" fmla="val 2269067"/>
                <a:gd name="gd6" fmla="val 6866466"/>
                <a:gd name="gd7" fmla="val 2260600"/>
                <a:gd name="gd8" fmla="val 8466"/>
                <a:gd name="gd9" fmla="val 2023534"/>
                <a:gd name="gd10" fmla="val 0"/>
                <a:gd name="gd11" fmla="*/ w 0 2269442"/>
                <a:gd name="gd12" fmla="*/ h 0 6866466"/>
                <a:gd name="gd13" fmla="*/ w 21600 2269442"/>
                <a:gd name="gd14" fmla="*/ h 21600 6866466"/>
              </a:gdLst>
              <a:ahLst/>
              <a:cxnLst/>
              <a:rect l="gd11" t="gd12" r="gd13" b="gd14"/>
              <a:pathLst>
                <a:path w="2269442" h="6866466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gd9" y="gd10"/>
                  </a:lnTo>
                  <a:close/>
                </a:path>
                <a:path w="2269442" h="6866466" fill="norm" stroke="1" extrusionOk="0"/>
              </a:pathLst>
            </a:custGeom>
            <a:solidFill>
              <a:schemeClr val="accent1">
                <a:alpha val="29801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2059" name="Freeform 19"/>
            <p:cNvSpPr>
              <a:spLocks noChangeShapeType="1"/>
            </p:cNvSpPr>
            <p:nvPr/>
          </p:nvSpPr>
          <p:spPr bwMode="auto">
            <a:xfrm>
              <a:off x="7205158" y="-8467"/>
              <a:ext cx="1948146" cy="6866466"/>
            </a:xfrm>
            <a:custGeom>
              <a:avLst/>
              <a:gdLst>
                <a:gd name="gd0" fmla="val 65536"/>
                <a:gd name="gd1" fmla="val 0"/>
                <a:gd name="gd2" fmla="val 0"/>
                <a:gd name="gd3" fmla="val 1202267"/>
                <a:gd name="gd4" fmla="val 6866467"/>
                <a:gd name="gd5" fmla="val 1947333"/>
                <a:gd name="gd6" fmla="val 6866467"/>
                <a:gd name="gd7" fmla="val 1947333"/>
                <a:gd name="gd8" fmla="val 0"/>
                <a:gd name="gd9" fmla="val 0"/>
                <a:gd name="gd10" fmla="val 0"/>
                <a:gd name="gd11" fmla="*/ w 0 1948147"/>
                <a:gd name="gd12" fmla="*/ h 0 6866467"/>
                <a:gd name="gd13" fmla="*/ w 21600 1948147"/>
                <a:gd name="gd14" fmla="*/ h 21600 6866467"/>
              </a:gdLst>
              <a:ahLst/>
              <a:cxnLst/>
              <a:rect l="gd11" t="gd12" r="gd13" b="gd14"/>
              <a:pathLst>
                <a:path w="1948147" h="68664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gd9" y="gd10"/>
                  </a:lnTo>
                  <a:close/>
                </a:path>
                <a:path w="1948147" h="6866467" fill="norm" stroke="1" extrusionOk="0"/>
              </a:pathLst>
            </a:custGeom>
            <a:solidFill>
              <a:schemeClr val="accent1">
                <a:alpha val="19607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2060" name="Freeform 20"/>
            <p:cNvSpPr>
              <a:spLocks noChangeShapeType="1"/>
            </p:cNvSpPr>
            <p:nvPr/>
          </p:nvSpPr>
          <p:spPr bwMode="auto">
            <a:xfrm>
              <a:off x="6637896" y="3920066"/>
              <a:ext cx="2513565" cy="2937933"/>
            </a:xfrm>
            <a:custGeom>
              <a:avLst/>
              <a:gdLst>
                <a:gd name="gd0" fmla="val 65536"/>
                <a:gd name="gd1" fmla="val 0"/>
                <a:gd name="gd2" fmla="val 3810000"/>
                <a:gd name="gd3" fmla="val 3251200"/>
                <a:gd name="gd4" fmla="val 0"/>
                <a:gd name="gd5" fmla="val 3259667"/>
                <a:gd name="gd6" fmla="val 3810000"/>
                <a:gd name="gd7" fmla="val 0"/>
                <a:gd name="gd8" fmla="val 3810000"/>
                <a:gd name="gd9" fmla="*/ w 0 3259667"/>
                <a:gd name="gd10" fmla="*/ h 0 3810000"/>
                <a:gd name="gd11" fmla="*/ w 21600 3259667"/>
                <a:gd name="gd12" fmla="*/ h 21600 3810000"/>
              </a:gdLst>
              <a:ahLst/>
              <a:cxnLst/>
              <a:rect l="gd9" t="gd10" r="gd11" b="gd12"/>
              <a:pathLst>
                <a:path w="3259667" h="3810000" fill="norm" stroke="1" extrusionOk="0">
                  <a:moveTo>
                    <a:pt x="gd1" y="gd2"/>
                  </a:moveTo>
                  <a:lnTo>
                    <a:pt x="gd3" y="gd4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gd7" y="gd8"/>
                  </a:lnTo>
                  <a:close/>
                </a:path>
                <a:path w="3259667" h="3810000" fill="norm" stroke="1" extrusionOk="0"/>
              </a:pathLst>
            </a:custGeom>
            <a:solidFill>
              <a:schemeClr val="accent2">
                <a:alpha val="71764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2061" name="Freeform 21"/>
            <p:cNvSpPr>
              <a:spLocks noChangeShapeType="1"/>
            </p:cNvSpPr>
            <p:nvPr/>
          </p:nvSpPr>
          <p:spPr bwMode="auto">
            <a:xfrm>
              <a:off x="7010429" y="-8467"/>
              <a:ext cx="2142876" cy="6866466"/>
            </a:xfrm>
            <a:custGeom>
              <a:avLst/>
              <a:gdLst>
                <a:gd name="gd0" fmla="val 65536"/>
                <a:gd name="gd1" fmla="val 0"/>
                <a:gd name="gd2" fmla="val 0"/>
                <a:gd name="gd3" fmla="val 2472267"/>
                <a:gd name="gd4" fmla="val 6866467"/>
                <a:gd name="gd5" fmla="val 2853267"/>
                <a:gd name="gd6" fmla="val 6858000"/>
                <a:gd name="gd7" fmla="val 2853267"/>
                <a:gd name="gd8" fmla="val 0"/>
                <a:gd name="gd9" fmla="val 0"/>
                <a:gd name="gd10" fmla="val 0"/>
                <a:gd name="gd11" fmla="*/ w 0 2853267"/>
                <a:gd name="gd12" fmla="*/ h 0 6866467"/>
                <a:gd name="gd13" fmla="*/ w 21600 2853267"/>
                <a:gd name="gd14" fmla="*/ h 21600 6866467"/>
              </a:gdLst>
              <a:ahLst/>
              <a:cxnLst/>
              <a:rect l="gd11" t="gd12" r="gd13" b="gd14"/>
              <a:pathLst>
                <a:path w="2853267" h="68664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lnTo>
                    <a:pt x="gd7" y="gd8"/>
                  </a:lnTo>
                  <a:lnTo>
                    <a:pt x="gd9" y="gd10"/>
                  </a:lnTo>
                  <a:close/>
                </a:path>
                <a:path w="2853267" h="6866467" fill="norm" stroke="1" extrusionOk="0"/>
              </a:pathLst>
            </a:custGeom>
            <a:solidFill>
              <a:srgbClr val="3F7819">
                <a:alpha val="69803"/>
              </a:srgb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2062" name="Freeform 22"/>
            <p:cNvSpPr>
              <a:spLocks noChangeShapeType="1"/>
            </p:cNvSpPr>
            <p:nvPr/>
          </p:nvSpPr>
          <p:spPr bwMode="auto">
            <a:xfrm>
              <a:off x="8295775" y="-8467"/>
              <a:ext cx="857530" cy="6866466"/>
            </a:xfrm>
            <a:custGeom>
              <a:avLst/>
              <a:gdLst>
                <a:gd name="gd0" fmla="val 65536"/>
                <a:gd name="gd1" fmla="val 1016000"/>
                <a:gd name="gd2" fmla="val 0"/>
                <a:gd name="gd3" fmla="val 0"/>
                <a:gd name="gd4" fmla="val 6866467"/>
                <a:gd name="gd5" fmla="val 1286933"/>
                <a:gd name="gd6" fmla="val 6866467"/>
                <a:gd name="gd7" fmla="val 1278466"/>
                <a:gd name="gd8" fmla="val 0"/>
                <a:gd name="gd9" fmla="val 1016000"/>
                <a:gd name="gd10" fmla="val 0"/>
                <a:gd name="gd11" fmla="*/ w 0 1286933"/>
                <a:gd name="gd12" fmla="*/ h 0 6866467"/>
                <a:gd name="gd13" fmla="*/ w 21600 1286933"/>
                <a:gd name="gd14" fmla="*/ h 21600 6866467"/>
              </a:gdLst>
              <a:ahLst/>
              <a:cxnLst/>
              <a:rect l="gd11" t="gd12" r="gd13" b="gd14"/>
              <a:pathLst>
                <a:path w="1286933" h="68664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gd9" y="gd10"/>
                  </a:lnTo>
                  <a:close/>
                </a:path>
                <a:path w="1286933" h="6866467" fill="norm" stroke="1" extrusionOk="0"/>
              </a:pathLst>
            </a:custGeom>
            <a:solidFill>
              <a:srgbClr val="C0E474">
                <a:alpha val="69803"/>
              </a:srgb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2063" name="Freeform 23"/>
            <p:cNvSpPr>
              <a:spLocks noChangeShapeType="1"/>
            </p:cNvSpPr>
            <p:nvPr/>
          </p:nvSpPr>
          <p:spPr bwMode="auto">
            <a:xfrm>
              <a:off x="8077231" y="-8468"/>
              <a:ext cx="1066770" cy="6866466"/>
            </a:xfrm>
            <a:custGeom>
              <a:avLst/>
              <a:gdLst>
                <a:gd name="gd0" fmla="val 65536"/>
                <a:gd name="gd1" fmla="val 0"/>
                <a:gd name="gd2" fmla="val 0"/>
                <a:gd name="gd3" fmla="val 1117600"/>
                <a:gd name="gd4" fmla="val 6866467"/>
                <a:gd name="gd5" fmla="val 1270000"/>
                <a:gd name="gd6" fmla="val 6866467"/>
                <a:gd name="gd7" fmla="val 1253067"/>
                <a:gd name="gd8" fmla="val 0"/>
                <a:gd name="gd9" fmla="val 0"/>
                <a:gd name="gd10" fmla="val 0"/>
                <a:gd name="gd11" fmla="*/ w 0 1270244"/>
                <a:gd name="gd12" fmla="*/ h 0 6866467"/>
                <a:gd name="gd13" fmla="*/ w 21600 1270244"/>
                <a:gd name="gd14" fmla="*/ h 21600 6866467"/>
              </a:gdLst>
              <a:ahLst/>
              <a:cxnLst/>
              <a:rect l="gd11" t="gd12" r="gd13" b="gd14"/>
              <a:pathLst>
                <a:path w="1270244" h="68664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gd9" y="gd10"/>
                  </a:lnTo>
                  <a:close/>
                </a:path>
                <a:path w="1270244" h="6866467" fill="norm" stroke="1" extrusionOk="0"/>
              </a:pathLst>
            </a:custGeom>
            <a:solidFill>
              <a:schemeClr val="accent1">
                <a:alpha val="64705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2064" name="Freeform 24"/>
            <p:cNvSpPr>
              <a:spLocks noChangeShapeType="1"/>
            </p:cNvSpPr>
            <p:nvPr/>
          </p:nvSpPr>
          <p:spPr bwMode="auto">
            <a:xfrm>
              <a:off x="8060297" y="4893733"/>
              <a:ext cx="1094086" cy="1964267"/>
            </a:xfrm>
            <a:custGeom>
              <a:avLst/>
              <a:gdLst>
                <a:gd name="gd0" fmla="val 65536"/>
                <a:gd name="gd1" fmla="val 0"/>
                <a:gd name="gd2" fmla="val 3268133"/>
                <a:gd name="gd3" fmla="val 1811866"/>
                <a:gd name="gd4" fmla="val 0"/>
                <a:gd name="gd5" fmla="val 1820333"/>
                <a:gd name="gd6" fmla="val 3259666"/>
                <a:gd name="gd7" fmla="val 0"/>
                <a:gd name="gd8" fmla="val 3268133"/>
                <a:gd name="gd9" fmla="*/ w 0 1820333"/>
                <a:gd name="gd10" fmla="*/ h 0 3268133"/>
                <a:gd name="gd11" fmla="*/ w 21600 1820333"/>
                <a:gd name="gd12" fmla="*/ h 21600 3268133"/>
              </a:gdLst>
              <a:ahLst/>
              <a:cxnLst/>
              <a:rect l="gd9" t="gd10" r="gd11" b="gd12"/>
              <a:pathLst>
                <a:path w="1820333" h="3268133" fill="norm" stroke="1" extrusionOk="0">
                  <a:moveTo>
                    <a:pt x="gd1" y="gd2"/>
                  </a:moveTo>
                  <a:lnTo>
                    <a:pt x="gd3" y="gd4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gd7" y="gd8"/>
                  </a:lnTo>
                  <a:close/>
                </a:path>
                <a:path w="1820333" h="3268133" fill="norm" stroke="1" extrusionOk="0"/>
              </a:pathLst>
            </a:custGeom>
            <a:solidFill>
              <a:schemeClr val="accent1">
                <a:alpha val="79607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2065" name="Freeform 27"/>
            <p:cNvSpPr>
              <a:spLocks noChangeShapeType="1"/>
            </p:cNvSpPr>
            <p:nvPr/>
          </p:nvSpPr>
          <p:spPr bwMode="auto">
            <a:xfrm>
              <a:off x="-8466" y="-8468"/>
              <a:ext cx="863599" cy="5698067"/>
            </a:xfrm>
            <a:custGeom>
              <a:avLst/>
              <a:gdLst>
                <a:gd name="gd0" fmla="val 65536"/>
                <a:gd name="gd1" fmla="val 0"/>
                <a:gd name="gd2" fmla="val 8467"/>
                <a:gd name="gd3" fmla="val 863600"/>
                <a:gd name="gd4" fmla="val 0"/>
                <a:gd name="gd5" fmla="val 863600"/>
                <a:gd name="gd6" fmla="val 16934"/>
                <a:gd name="gd7" fmla="val 0"/>
                <a:gd name="gd8" fmla="val 5698067"/>
                <a:gd name="gd9" fmla="val 0"/>
                <a:gd name="gd10" fmla="val 8467"/>
                <a:gd name="gd11" fmla="*/ w 0 863600"/>
                <a:gd name="gd12" fmla="*/ h 0 5698067"/>
                <a:gd name="gd13" fmla="*/ w 21600 863600"/>
                <a:gd name="gd14" fmla="*/ h 21600 5698067"/>
              </a:gdLst>
              <a:ahLst/>
              <a:cxnLst/>
              <a:rect l="gd11" t="gd12" r="gd13" b="gd14"/>
              <a:pathLst>
                <a:path w="863600" h="56980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lnTo>
                    <a:pt x="gd7" y="gd8"/>
                  </a:lnTo>
                  <a:lnTo>
                    <a:pt x="gd9" y="gd10"/>
                  </a:lnTo>
                  <a:close/>
                </a:path>
                <a:path w="863600" h="5698067" fill="norm" stroke="1" extrusionOk="0"/>
              </a:pathLst>
            </a:custGeom>
            <a:solidFill>
              <a:schemeClr val="accent1">
                <a:alpha val="84705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</p:grpSp>
      <p:sp>
        <p:nvSpPr>
          <p:cNvPr id="2051" name="Title Placeholder 1"/>
          <p:cNvSpPr>
            <a:spLocks noChangeShapeType="1" noGrp="1"/>
          </p:cNvSpPr>
          <p:nvPr>
            <p:ph type="title" idx="0"/>
          </p:nvPr>
        </p:nvSpPr>
        <p:spPr bwMode="auto">
          <a:xfrm>
            <a:off x="609600" y="609600"/>
            <a:ext cx="6348412" cy="13208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/>
              <a:t>Click to edit Master title style</a:t>
            </a:r>
            <a:endParaRPr/>
          </a:p>
        </p:txBody>
      </p:sp>
      <p:sp>
        <p:nvSpPr>
          <p:cNvPr id="2052" name="Text Placeholder 2"/>
          <p:cNvSpPr>
            <a:spLocks noChangeShapeType="1" noGrp="1"/>
          </p:cNvSpPr>
          <p:nvPr>
            <p:ph type="body" idx="1"/>
          </p:nvPr>
        </p:nvSpPr>
        <p:spPr bwMode="auto">
          <a:xfrm>
            <a:off x="609600" y="2160587"/>
            <a:ext cx="6348412" cy="3881437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342900" lvl="0" indent="-342900">
              <a:spcBef>
                <a:spcPts val="1000"/>
              </a:spcBef>
              <a:buClr>
                <a:srgbClr val="90C226"/>
              </a:buClr>
              <a:buSzPct val="80000"/>
              <a:buFont typeface="Wingdings 3"/>
              <a:buChar char=""/>
              <a:defRPr/>
            </a:pPr>
            <a:r>
              <a:rPr/>
              <a:t>Click to edit Master text styles</a:t>
            </a:r>
            <a:endParaRPr/>
          </a:p>
          <a:p>
            <a:pPr marL="742950" lvl="1" indent="-285750">
              <a:spcBef>
                <a:spcPts val="1000"/>
              </a:spcBef>
              <a:buClr>
                <a:srgbClr val="90C226"/>
              </a:buClr>
              <a:buSzPct val="80000"/>
              <a:buFont typeface="Wingdings 3"/>
              <a:buChar char=""/>
              <a:defRPr/>
            </a:pPr>
            <a:r>
              <a:rPr/>
              <a:t>Second level</a:t>
            </a:r>
            <a:endParaRPr/>
          </a:p>
          <a:p>
            <a:pPr marL="1143000" lvl="2" indent="-228600">
              <a:spcBef>
                <a:spcPts val="1000"/>
              </a:spcBef>
              <a:buClr>
                <a:srgbClr val="90C226"/>
              </a:buClr>
              <a:buSzPct val="80000"/>
              <a:buFont typeface="Wingdings 3"/>
              <a:buChar char=""/>
              <a:defRPr/>
            </a:pPr>
            <a:r>
              <a:rPr/>
              <a:t>Third level</a:t>
            </a:r>
            <a:endParaRPr/>
          </a:p>
          <a:p>
            <a:pPr marL="1600200" lvl="3" indent="-228600">
              <a:spcBef>
                <a:spcPts val="1000"/>
              </a:spcBef>
              <a:buClr>
                <a:srgbClr val="90C226"/>
              </a:buClr>
              <a:buSzPct val="80000"/>
              <a:buFont typeface="Wingdings 3"/>
              <a:buChar char=""/>
              <a:defRPr/>
            </a:pPr>
            <a:r>
              <a:rPr/>
              <a:t>Fourth level</a:t>
            </a:r>
            <a:endParaRPr/>
          </a:p>
          <a:p>
            <a:pPr marL="2057400" lvl="4" indent="-228600">
              <a:spcBef>
                <a:spcPts val="1000"/>
              </a:spcBef>
              <a:buClr>
                <a:srgbClr val="90C226"/>
              </a:buClr>
              <a:buSzPct val="80000"/>
              <a:buFont typeface="Wingdings 3"/>
              <a:buChar char=""/>
              <a:defRPr/>
            </a:pPr>
            <a:r>
              <a:rPr/>
              <a:t>Fifth level</a:t>
            </a:r>
            <a:endParaRPr/>
          </a:p>
        </p:txBody>
      </p:sp>
      <p:sp>
        <p:nvSpPr>
          <p:cNvPr id="2053" name="Date Placeholder 3"/>
          <p:cNvSpPr>
            <a:spLocks noChangeShapeType="1" noGrp="1"/>
          </p:cNvSpPr>
          <p:nvPr>
            <p:ph type="dt" idx="2"/>
          </p:nvPr>
        </p:nvSpPr>
        <p:spPr bwMode="auto">
          <a:xfrm>
            <a:off x="5405437" y="6042025"/>
            <a:ext cx="684212" cy="365125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 marL="0" lvl="0" indent="0" algn="r">
              <a:spcBef>
                <a:spcPts val="0"/>
              </a:spcBef>
              <a:buNone/>
              <a:defRPr/>
            </a:pPr>
            <a:r>
              <a:rPr sz="900">
                <a:solidFill>
                  <a:srgbClr val="898989"/>
                </a:solidFill>
              </a:rPr>
              <a:t>*</a:t>
            </a:r>
            <a:endParaRPr/>
          </a:p>
        </p:txBody>
      </p:sp>
      <p:sp>
        <p:nvSpPr>
          <p:cNvPr id="2054" name="Footer Placeholder 4"/>
          <p:cNvSpPr>
            <a:spLocks noChangeShapeType="1" noGrp="1"/>
          </p:cNvSpPr>
          <p:nvPr>
            <p:ph type="ftr" idx="3"/>
          </p:nvPr>
        </p:nvSpPr>
        <p:spPr bwMode="auto">
          <a:xfrm>
            <a:off x="609600" y="6042025"/>
            <a:ext cx="4622799" cy="365125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2055" name="Slide Number Placeholder 5"/>
          <p:cNvSpPr>
            <a:spLocks noChangeShapeType="1" noGrp="1"/>
          </p:cNvSpPr>
          <p:nvPr>
            <p:ph type="sldNum" idx="4"/>
          </p:nvPr>
        </p:nvSpPr>
        <p:spPr bwMode="auto">
          <a:xfrm>
            <a:off x="6445250" y="6042025"/>
            <a:ext cx="512762" cy="365125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 marL="0" lvl="0" indent="0" algn="r">
              <a:spcBef>
                <a:spcPts val="0"/>
              </a:spcBef>
              <a:buNone/>
              <a:defRPr/>
            </a:pPr>
            <a:fld id="{D038279B-FC19-497E-A7D1-5ADD9CAF016F}" type="slidenum">
              <a:rPr sz="900">
                <a:solidFill>
                  <a:schemeClr val="accent1"/>
                </a:solidFill>
              </a:rPr>
              <a:t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itle" userDrawn="1">
  <p:cSld name="2_Facet">
    <p:bg>
      <p:bgPr shadeToTitle="0">
        <a:solidFill>
          <a:schemeClr val="lt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3074" name="Group 16"/>
          <p:cNvGrpSpPr/>
          <p:nvPr/>
        </p:nvGrpSpPr>
        <p:grpSpPr bwMode="auto">
          <a:xfrm>
            <a:off x="-7937" y="-7937"/>
            <a:ext cx="9169400" cy="6873875"/>
            <a:chOff x="-8467" y="-8468"/>
            <a:chExt cx="9169805" cy="6874935"/>
          </a:xfrm>
        </p:grpSpPr>
        <p:sp>
          <p:nvSpPr>
            <p:cNvPr id="3082" name="Freeform 6"/>
            <p:cNvSpPr>
              <a:spLocks noChangeShapeType="1"/>
            </p:cNvSpPr>
            <p:nvPr/>
          </p:nvSpPr>
          <p:spPr bwMode="auto">
            <a:xfrm>
              <a:off x="-8467" y="4013200"/>
              <a:ext cx="457200" cy="2853267"/>
            </a:xfrm>
            <a:custGeom>
              <a:avLst/>
              <a:gdLst>
                <a:gd name="gd0" fmla="val 65536"/>
                <a:gd name="gd1" fmla="val 0"/>
                <a:gd name="gd2" fmla="val 0"/>
                <a:gd name="gd3" fmla="val 457200"/>
                <a:gd name="gd4" fmla="val 2853267"/>
                <a:gd name="gd5" fmla="val 0"/>
                <a:gd name="gd6" fmla="val 2844800"/>
                <a:gd name="gd7" fmla="val 0"/>
                <a:gd name="gd8" fmla="val 0"/>
                <a:gd name="gd9" fmla="*/ w 0 457200"/>
                <a:gd name="gd10" fmla="*/ h 0 2853267"/>
                <a:gd name="gd11" fmla="*/ w 21600 457200"/>
                <a:gd name="gd12" fmla="*/ h 21600 2853267"/>
              </a:gdLst>
              <a:ahLst/>
              <a:cxnLst/>
              <a:rect l="gd9" t="gd10" r="gd11" b="gd12"/>
              <a:pathLst>
                <a:path w="457200" h="28532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  <a:path w="457200" h="2853267" fill="norm" stroke="1" extrusionOk="0"/>
              </a:pathLst>
            </a:custGeom>
            <a:solidFill>
              <a:schemeClr val="accent1">
                <a:alpha val="84705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3083" name="Straight Connector 7"/>
            <p:cNvSpPr>
              <a:spLocks noChangeShapeType="1"/>
            </p:cNvSpPr>
            <p:nvPr/>
          </p:nvSpPr>
          <p:spPr bwMode="auto">
            <a:xfrm flipV="1">
              <a:off x="5130830" y="4175605"/>
              <a:ext cx="4022475" cy="2682396"/>
            </a:xfrm>
            <a:prstGeom prst="line">
              <a:avLst/>
            </a:prstGeom>
            <a:noFill/>
            <a:ln w="9524">
              <a:solidFill>
                <a:srgbClr val="D9D9D9"/>
              </a:solidFill>
              <a:round/>
              <a:headEnd/>
              <a:tailEnd/>
            </a:ln>
          </p:spPr>
          <p:txBody>
            <a:bodyPr lIns="91440" tIns="45720" rIns="91440" bIns="45720"/>
            <a:lstStyle/>
            <a:p>
              <a:pPr>
                <a:defRPr/>
              </a:pPr>
              <a:endParaRPr sz="1400"/>
            </a:p>
          </p:txBody>
        </p:sp>
        <p:sp>
          <p:nvSpPr>
            <p:cNvPr id="3084" name="Straight Connector 8"/>
            <p:cNvSpPr>
              <a:spLocks noChangeShapeType="1"/>
            </p:cNvSpPr>
            <p:nvPr/>
          </p:nvSpPr>
          <p:spPr bwMode="auto">
            <a:xfrm>
              <a:off x="7042707" y="0"/>
              <a:ext cx="1219200" cy="6858000"/>
            </a:xfrm>
            <a:prstGeom prst="line">
              <a:avLst/>
            </a:prstGeom>
            <a:noFill/>
            <a:ln w="9524">
              <a:solidFill>
                <a:srgbClr val="BFBFBF"/>
              </a:solidFill>
              <a:round/>
              <a:headEnd/>
              <a:tailEnd/>
            </a:ln>
          </p:spPr>
          <p:txBody>
            <a:bodyPr lIns="91440" tIns="45720" rIns="91440" bIns="45720"/>
            <a:lstStyle/>
            <a:p>
              <a:pPr>
                <a:defRPr/>
              </a:pPr>
              <a:endParaRPr sz="1400"/>
            </a:p>
          </p:txBody>
        </p:sp>
        <p:sp>
          <p:nvSpPr>
            <p:cNvPr id="3085" name="Freeform 9"/>
            <p:cNvSpPr>
              <a:spLocks noChangeShapeType="1"/>
            </p:cNvSpPr>
            <p:nvPr/>
          </p:nvSpPr>
          <p:spPr bwMode="auto">
            <a:xfrm>
              <a:off x="6891896" y="1"/>
              <a:ext cx="2269442" cy="6866466"/>
            </a:xfrm>
            <a:custGeom>
              <a:avLst/>
              <a:gdLst>
                <a:gd name="gd0" fmla="val 65536"/>
                <a:gd name="gd1" fmla="val 2023534"/>
                <a:gd name="gd2" fmla="val 0"/>
                <a:gd name="gd3" fmla="val 0"/>
                <a:gd name="gd4" fmla="val 6858000"/>
                <a:gd name="gd5" fmla="val 2269067"/>
                <a:gd name="gd6" fmla="val 6866466"/>
                <a:gd name="gd7" fmla="val 2260600"/>
                <a:gd name="gd8" fmla="val 8466"/>
                <a:gd name="gd9" fmla="val 2023534"/>
                <a:gd name="gd10" fmla="val 0"/>
                <a:gd name="gd11" fmla="*/ w 0 2269442"/>
                <a:gd name="gd12" fmla="*/ h 0 6866466"/>
                <a:gd name="gd13" fmla="*/ w 21600 2269442"/>
                <a:gd name="gd14" fmla="*/ h 21600 6866466"/>
              </a:gdLst>
              <a:ahLst/>
              <a:cxnLst/>
              <a:rect l="gd11" t="gd12" r="gd13" b="gd14"/>
              <a:pathLst>
                <a:path w="2269442" h="6866466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gd9" y="gd10"/>
                  </a:lnTo>
                  <a:close/>
                </a:path>
                <a:path w="2269442" h="6866466" fill="norm" stroke="1" extrusionOk="0"/>
              </a:pathLst>
            </a:custGeom>
            <a:solidFill>
              <a:schemeClr val="accent1">
                <a:alpha val="29801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3086" name="Freeform 10"/>
            <p:cNvSpPr>
              <a:spLocks noChangeShapeType="1"/>
            </p:cNvSpPr>
            <p:nvPr/>
          </p:nvSpPr>
          <p:spPr bwMode="auto">
            <a:xfrm>
              <a:off x="7205158" y="-8467"/>
              <a:ext cx="1948146" cy="6866466"/>
            </a:xfrm>
            <a:custGeom>
              <a:avLst/>
              <a:gdLst>
                <a:gd name="gd0" fmla="val 65536"/>
                <a:gd name="gd1" fmla="val 0"/>
                <a:gd name="gd2" fmla="val 0"/>
                <a:gd name="gd3" fmla="val 1202267"/>
                <a:gd name="gd4" fmla="val 6866467"/>
                <a:gd name="gd5" fmla="val 1947333"/>
                <a:gd name="gd6" fmla="val 6866467"/>
                <a:gd name="gd7" fmla="val 1947333"/>
                <a:gd name="gd8" fmla="val 0"/>
                <a:gd name="gd9" fmla="val 0"/>
                <a:gd name="gd10" fmla="val 0"/>
                <a:gd name="gd11" fmla="*/ w 0 1948147"/>
                <a:gd name="gd12" fmla="*/ h 0 6866467"/>
                <a:gd name="gd13" fmla="*/ w 21600 1948147"/>
                <a:gd name="gd14" fmla="*/ h 21600 6866467"/>
              </a:gdLst>
              <a:ahLst/>
              <a:cxnLst/>
              <a:rect l="gd11" t="gd12" r="gd13" b="gd14"/>
              <a:pathLst>
                <a:path w="1948147" h="68664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gd9" y="gd10"/>
                  </a:lnTo>
                  <a:close/>
                </a:path>
                <a:path w="1948147" h="6866467" fill="norm" stroke="1" extrusionOk="0"/>
              </a:pathLst>
            </a:custGeom>
            <a:solidFill>
              <a:schemeClr val="accent1">
                <a:alpha val="19607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3087" name="Freeform 11"/>
            <p:cNvSpPr>
              <a:spLocks noChangeShapeType="1"/>
            </p:cNvSpPr>
            <p:nvPr/>
          </p:nvSpPr>
          <p:spPr bwMode="auto">
            <a:xfrm>
              <a:off x="6637896" y="3920066"/>
              <a:ext cx="2513565" cy="2937933"/>
            </a:xfrm>
            <a:custGeom>
              <a:avLst/>
              <a:gdLst>
                <a:gd name="gd0" fmla="val 65536"/>
                <a:gd name="gd1" fmla="val 0"/>
                <a:gd name="gd2" fmla="val 3810000"/>
                <a:gd name="gd3" fmla="val 3251200"/>
                <a:gd name="gd4" fmla="val 0"/>
                <a:gd name="gd5" fmla="val 3259667"/>
                <a:gd name="gd6" fmla="val 3810000"/>
                <a:gd name="gd7" fmla="val 0"/>
                <a:gd name="gd8" fmla="val 3810000"/>
                <a:gd name="gd9" fmla="*/ w 0 3259667"/>
                <a:gd name="gd10" fmla="*/ h 0 3810000"/>
                <a:gd name="gd11" fmla="*/ w 21600 3259667"/>
                <a:gd name="gd12" fmla="*/ h 21600 3810000"/>
              </a:gdLst>
              <a:ahLst/>
              <a:cxnLst/>
              <a:rect l="gd9" t="gd10" r="gd11" b="gd12"/>
              <a:pathLst>
                <a:path w="3259667" h="3810000" fill="norm" stroke="1" extrusionOk="0">
                  <a:moveTo>
                    <a:pt x="gd1" y="gd2"/>
                  </a:moveTo>
                  <a:lnTo>
                    <a:pt x="gd3" y="gd4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gd7" y="gd8"/>
                  </a:lnTo>
                  <a:close/>
                </a:path>
                <a:path w="3259667" h="3810000" fill="norm" stroke="1" extrusionOk="0"/>
              </a:pathLst>
            </a:custGeom>
            <a:solidFill>
              <a:schemeClr val="accent2">
                <a:alpha val="71764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3088" name="Freeform 12"/>
            <p:cNvSpPr>
              <a:spLocks noChangeShapeType="1"/>
            </p:cNvSpPr>
            <p:nvPr/>
          </p:nvSpPr>
          <p:spPr bwMode="auto">
            <a:xfrm>
              <a:off x="7010429" y="-8467"/>
              <a:ext cx="2142876" cy="6866466"/>
            </a:xfrm>
            <a:custGeom>
              <a:avLst/>
              <a:gdLst>
                <a:gd name="gd0" fmla="val 65536"/>
                <a:gd name="gd1" fmla="val 0"/>
                <a:gd name="gd2" fmla="val 0"/>
                <a:gd name="gd3" fmla="val 2472267"/>
                <a:gd name="gd4" fmla="val 6866467"/>
                <a:gd name="gd5" fmla="val 2853267"/>
                <a:gd name="gd6" fmla="val 6858000"/>
                <a:gd name="gd7" fmla="val 2853267"/>
                <a:gd name="gd8" fmla="val 0"/>
                <a:gd name="gd9" fmla="val 0"/>
                <a:gd name="gd10" fmla="val 0"/>
                <a:gd name="gd11" fmla="*/ w 0 2853267"/>
                <a:gd name="gd12" fmla="*/ h 0 6866467"/>
                <a:gd name="gd13" fmla="*/ w 21600 2853267"/>
                <a:gd name="gd14" fmla="*/ h 21600 6866467"/>
              </a:gdLst>
              <a:ahLst/>
              <a:cxnLst/>
              <a:rect l="gd11" t="gd12" r="gd13" b="gd14"/>
              <a:pathLst>
                <a:path w="2853267" h="68664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lnTo>
                    <a:pt x="gd7" y="gd8"/>
                  </a:lnTo>
                  <a:lnTo>
                    <a:pt x="gd9" y="gd10"/>
                  </a:lnTo>
                  <a:close/>
                </a:path>
                <a:path w="2853267" h="6866467" fill="norm" stroke="1" extrusionOk="0"/>
              </a:pathLst>
            </a:custGeom>
            <a:solidFill>
              <a:srgbClr val="3F7819">
                <a:alpha val="69803"/>
              </a:srgb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3089" name="Freeform 13"/>
            <p:cNvSpPr>
              <a:spLocks noChangeShapeType="1"/>
            </p:cNvSpPr>
            <p:nvPr/>
          </p:nvSpPr>
          <p:spPr bwMode="auto">
            <a:xfrm>
              <a:off x="8295775" y="-8467"/>
              <a:ext cx="857530" cy="6866466"/>
            </a:xfrm>
            <a:custGeom>
              <a:avLst/>
              <a:gdLst>
                <a:gd name="gd0" fmla="val 65536"/>
                <a:gd name="gd1" fmla="val 1016000"/>
                <a:gd name="gd2" fmla="val 0"/>
                <a:gd name="gd3" fmla="val 0"/>
                <a:gd name="gd4" fmla="val 6866467"/>
                <a:gd name="gd5" fmla="val 1286933"/>
                <a:gd name="gd6" fmla="val 6866467"/>
                <a:gd name="gd7" fmla="val 1278466"/>
                <a:gd name="gd8" fmla="val 0"/>
                <a:gd name="gd9" fmla="val 1016000"/>
                <a:gd name="gd10" fmla="val 0"/>
                <a:gd name="gd11" fmla="*/ w 0 1286933"/>
                <a:gd name="gd12" fmla="*/ h 0 6866467"/>
                <a:gd name="gd13" fmla="*/ w 21600 1286933"/>
                <a:gd name="gd14" fmla="*/ h 21600 6866467"/>
              </a:gdLst>
              <a:ahLst/>
              <a:cxnLst/>
              <a:rect l="gd11" t="gd12" r="gd13" b="gd14"/>
              <a:pathLst>
                <a:path w="1286933" h="68664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gd9" y="gd10"/>
                  </a:lnTo>
                  <a:close/>
                </a:path>
                <a:path w="1286933" h="6866467" fill="norm" stroke="1" extrusionOk="0"/>
              </a:pathLst>
            </a:custGeom>
            <a:solidFill>
              <a:srgbClr val="C0E474">
                <a:alpha val="69803"/>
              </a:srgb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3090" name="Freeform 14"/>
            <p:cNvSpPr>
              <a:spLocks noChangeShapeType="1"/>
            </p:cNvSpPr>
            <p:nvPr/>
          </p:nvSpPr>
          <p:spPr bwMode="auto">
            <a:xfrm>
              <a:off x="8077231" y="-8468"/>
              <a:ext cx="1066770" cy="6866466"/>
            </a:xfrm>
            <a:custGeom>
              <a:avLst/>
              <a:gdLst>
                <a:gd name="gd0" fmla="val 65536"/>
                <a:gd name="gd1" fmla="val 0"/>
                <a:gd name="gd2" fmla="val 0"/>
                <a:gd name="gd3" fmla="val 1117600"/>
                <a:gd name="gd4" fmla="val 6866467"/>
                <a:gd name="gd5" fmla="val 1270000"/>
                <a:gd name="gd6" fmla="val 6866467"/>
                <a:gd name="gd7" fmla="val 1253067"/>
                <a:gd name="gd8" fmla="val 0"/>
                <a:gd name="gd9" fmla="val 0"/>
                <a:gd name="gd10" fmla="val 0"/>
                <a:gd name="gd11" fmla="*/ w 0 1270244"/>
                <a:gd name="gd12" fmla="*/ h 0 6866467"/>
                <a:gd name="gd13" fmla="*/ w 21600 1270244"/>
                <a:gd name="gd14" fmla="*/ h 21600 6866467"/>
              </a:gdLst>
              <a:ahLst/>
              <a:cxnLst/>
              <a:rect l="gd11" t="gd12" r="gd13" b="gd14"/>
              <a:pathLst>
                <a:path w="1270244" h="68664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gd9" y="gd10"/>
                  </a:lnTo>
                  <a:close/>
                </a:path>
                <a:path w="1270244" h="6866467" fill="norm" stroke="1" extrusionOk="0"/>
              </a:pathLst>
            </a:custGeom>
            <a:solidFill>
              <a:schemeClr val="accent1">
                <a:alpha val="64705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3091" name="Freeform 15"/>
            <p:cNvSpPr>
              <a:spLocks noChangeShapeType="1"/>
            </p:cNvSpPr>
            <p:nvPr/>
          </p:nvSpPr>
          <p:spPr bwMode="auto">
            <a:xfrm>
              <a:off x="8060297" y="4893733"/>
              <a:ext cx="1094086" cy="1964267"/>
            </a:xfrm>
            <a:custGeom>
              <a:avLst/>
              <a:gdLst>
                <a:gd name="gd0" fmla="val 65536"/>
                <a:gd name="gd1" fmla="val 0"/>
                <a:gd name="gd2" fmla="val 3268133"/>
                <a:gd name="gd3" fmla="val 1811866"/>
                <a:gd name="gd4" fmla="val 0"/>
                <a:gd name="gd5" fmla="val 1820333"/>
                <a:gd name="gd6" fmla="val 3259666"/>
                <a:gd name="gd7" fmla="val 0"/>
                <a:gd name="gd8" fmla="val 3268133"/>
                <a:gd name="gd9" fmla="*/ w 0 1820333"/>
                <a:gd name="gd10" fmla="*/ h 0 3268133"/>
                <a:gd name="gd11" fmla="*/ w 21600 1820333"/>
                <a:gd name="gd12" fmla="*/ h 21600 3268133"/>
              </a:gdLst>
              <a:ahLst/>
              <a:cxnLst/>
              <a:rect l="gd9" t="gd10" r="gd11" b="gd12"/>
              <a:pathLst>
                <a:path w="1820333" h="3268133" fill="norm" stroke="1" extrusionOk="0">
                  <a:moveTo>
                    <a:pt x="gd1" y="gd2"/>
                  </a:moveTo>
                  <a:lnTo>
                    <a:pt x="gd3" y="gd4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gd7" y="gd8"/>
                  </a:lnTo>
                  <a:close/>
                </a:path>
                <a:path w="1820333" h="3268133" fill="norm" stroke="1" extrusionOk="0"/>
              </a:pathLst>
            </a:custGeom>
            <a:solidFill>
              <a:schemeClr val="accent1">
                <a:alpha val="79607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</p:grpSp>
      <p:sp>
        <p:nvSpPr>
          <p:cNvPr id="3075" name="TextBox 17"/>
          <p:cNvSpPr txBox="1">
            <a:spLocks noChangeShapeType="1" noGrp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 lvl="0">
              <a:defRPr/>
            </a:pPr>
            <a:r>
              <a:rPr sz="8000">
                <a:solidFill>
                  <a:srgbClr val="C0E474"/>
                </a:solidFill>
                <a:latin typeface="Arial"/>
              </a:rPr>
              <a:t>“</a:t>
            </a:r>
            <a:endParaRPr/>
          </a:p>
        </p:txBody>
      </p:sp>
      <p:sp>
        <p:nvSpPr>
          <p:cNvPr id="3076" name="TextBox 18"/>
          <p:cNvSpPr txBox="1">
            <a:spLocks noChangeShapeType="1" noGrp="1"/>
          </p:cNvSpPr>
          <p:nvPr/>
        </p:nvSpPr>
        <p:spPr bwMode="auto">
          <a:xfrm>
            <a:off x="6748462" y="2886075"/>
            <a:ext cx="457200" cy="585787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 lvl="0">
              <a:defRPr/>
            </a:pPr>
            <a:r>
              <a:rPr sz="8000">
                <a:solidFill>
                  <a:srgbClr val="C0E474"/>
                </a:solidFill>
                <a:latin typeface="Arial"/>
              </a:rPr>
              <a:t>”</a:t>
            </a:r>
            <a:endParaRPr/>
          </a:p>
        </p:txBody>
      </p:sp>
      <p:sp>
        <p:nvSpPr>
          <p:cNvPr id="3077" name="Title Placeholder 1"/>
          <p:cNvSpPr>
            <a:spLocks noChangeShapeType="1" noGrp="1"/>
          </p:cNvSpPr>
          <p:nvPr>
            <p:ph type="title" idx="0"/>
          </p:nvPr>
        </p:nvSpPr>
        <p:spPr bwMode="auto">
          <a:xfrm>
            <a:off x="609600" y="609600"/>
            <a:ext cx="6348412" cy="13208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/>
              <a:t>Click to edit Master title style</a:t>
            </a:r>
            <a:endParaRPr/>
          </a:p>
        </p:txBody>
      </p:sp>
      <p:sp>
        <p:nvSpPr>
          <p:cNvPr id="3078" name="Text Placeholder 2"/>
          <p:cNvSpPr>
            <a:spLocks noChangeShapeType="1" noGrp="1"/>
          </p:cNvSpPr>
          <p:nvPr>
            <p:ph type="body" idx="1"/>
          </p:nvPr>
        </p:nvSpPr>
        <p:spPr bwMode="auto">
          <a:xfrm>
            <a:off x="609600" y="2160587"/>
            <a:ext cx="6348412" cy="3881437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342900" lvl="0" indent="-342900">
              <a:spcBef>
                <a:spcPts val="1000"/>
              </a:spcBef>
              <a:buClr>
                <a:srgbClr val="90C226"/>
              </a:buClr>
              <a:buSzPct val="80000"/>
              <a:buFont typeface="Wingdings 3"/>
              <a:buChar char=""/>
              <a:defRPr/>
            </a:pPr>
            <a:r>
              <a:rPr/>
              <a:t>Click to edit Master text styles</a:t>
            </a:r>
            <a:endParaRPr/>
          </a:p>
          <a:p>
            <a:pPr marL="742950" lvl="1" indent="-285750">
              <a:spcBef>
                <a:spcPts val="1000"/>
              </a:spcBef>
              <a:buClr>
                <a:srgbClr val="90C226"/>
              </a:buClr>
              <a:buSzPct val="80000"/>
              <a:buFont typeface="Wingdings 3"/>
              <a:buChar char=""/>
              <a:defRPr/>
            </a:pPr>
            <a:r>
              <a:rPr/>
              <a:t>Second level</a:t>
            </a:r>
            <a:endParaRPr/>
          </a:p>
          <a:p>
            <a:pPr marL="1143000" lvl="2" indent="-228600">
              <a:spcBef>
                <a:spcPts val="1000"/>
              </a:spcBef>
              <a:buClr>
                <a:srgbClr val="90C226"/>
              </a:buClr>
              <a:buSzPct val="80000"/>
              <a:buFont typeface="Wingdings 3"/>
              <a:buChar char=""/>
              <a:defRPr/>
            </a:pPr>
            <a:r>
              <a:rPr/>
              <a:t>Third level</a:t>
            </a:r>
            <a:endParaRPr/>
          </a:p>
          <a:p>
            <a:pPr marL="1600200" lvl="3" indent="-228600">
              <a:spcBef>
                <a:spcPts val="1000"/>
              </a:spcBef>
              <a:buClr>
                <a:srgbClr val="90C226"/>
              </a:buClr>
              <a:buSzPct val="80000"/>
              <a:buFont typeface="Wingdings 3"/>
              <a:buChar char=""/>
              <a:defRPr/>
            </a:pPr>
            <a:r>
              <a:rPr/>
              <a:t>Fourth level</a:t>
            </a:r>
            <a:endParaRPr/>
          </a:p>
          <a:p>
            <a:pPr marL="2057400" lvl="4" indent="-228600">
              <a:spcBef>
                <a:spcPts val="1000"/>
              </a:spcBef>
              <a:buClr>
                <a:srgbClr val="90C226"/>
              </a:buClr>
              <a:buSzPct val="80000"/>
              <a:buFont typeface="Wingdings 3"/>
              <a:buChar char=""/>
              <a:defRPr/>
            </a:pPr>
            <a:r>
              <a:rPr/>
              <a:t>Fifth level</a:t>
            </a:r>
            <a:endParaRPr/>
          </a:p>
        </p:txBody>
      </p:sp>
      <p:sp>
        <p:nvSpPr>
          <p:cNvPr id="3079" name="Date Placeholder 3"/>
          <p:cNvSpPr>
            <a:spLocks noChangeShapeType="1" noGrp="1"/>
          </p:cNvSpPr>
          <p:nvPr>
            <p:ph type="dt" idx="2"/>
          </p:nvPr>
        </p:nvSpPr>
        <p:spPr bwMode="auto">
          <a:xfrm>
            <a:off x="5405437" y="6042025"/>
            <a:ext cx="684212" cy="365125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 marL="0" lvl="0" indent="0" algn="r">
              <a:spcBef>
                <a:spcPts val="0"/>
              </a:spcBef>
              <a:buNone/>
              <a:defRPr/>
            </a:pPr>
            <a:r>
              <a:rPr sz="900">
                <a:solidFill>
                  <a:srgbClr val="898989"/>
                </a:solidFill>
              </a:rPr>
              <a:t>*</a:t>
            </a:r>
            <a:endParaRPr/>
          </a:p>
        </p:txBody>
      </p:sp>
      <p:sp>
        <p:nvSpPr>
          <p:cNvPr id="3080" name="Footer Placeholder 4"/>
          <p:cNvSpPr>
            <a:spLocks noChangeShapeType="1" noGrp="1"/>
          </p:cNvSpPr>
          <p:nvPr>
            <p:ph type="ftr" idx="3"/>
          </p:nvPr>
        </p:nvSpPr>
        <p:spPr bwMode="auto">
          <a:xfrm>
            <a:off x="609600" y="6042025"/>
            <a:ext cx="4622799" cy="365125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3081" name="Slide Number Placeholder 5"/>
          <p:cNvSpPr>
            <a:spLocks noChangeShapeType="1" noGrp="1"/>
          </p:cNvSpPr>
          <p:nvPr>
            <p:ph type="sldNum" idx="4"/>
          </p:nvPr>
        </p:nvSpPr>
        <p:spPr bwMode="auto">
          <a:xfrm>
            <a:off x="6445250" y="6042025"/>
            <a:ext cx="512762" cy="365125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 marL="0" lvl="0" indent="0" algn="r">
              <a:spcBef>
                <a:spcPts val="0"/>
              </a:spcBef>
              <a:buNone/>
              <a:defRPr/>
            </a:pPr>
            <a:fld id="{D038279B-FC19-497E-A7D1-5ADD9CAF016F}" type="slidenum">
              <a:rPr sz="900">
                <a:solidFill>
                  <a:schemeClr val="accent1"/>
                </a:solidFill>
              </a:rPr>
              <a:t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itle" userDrawn="1">
  <p:cSld name="3_Facet">
    <p:bg>
      <p:bgPr shadeToTitle="0">
        <a:solidFill>
          <a:schemeClr val="lt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4098" name="Group 16"/>
          <p:cNvGrpSpPr/>
          <p:nvPr/>
        </p:nvGrpSpPr>
        <p:grpSpPr bwMode="auto">
          <a:xfrm>
            <a:off x="-7937" y="-7937"/>
            <a:ext cx="9169400" cy="6873875"/>
            <a:chOff x="-8467" y="-8468"/>
            <a:chExt cx="9169805" cy="6874935"/>
          </a:xfrm>
        </p:grpSpPr>
        <p:sp>
          <p:nvSpPr>
            <p:cNvPr id="4106" name="Freeform 6"/>
            <p:cNvSpPr>
              <a:spLocks noChangeShapeType="1"/>
            </p:cNvSpPr>
            <p:nvPr/>
          </p:nvSpPr>
          <p:spPr bwMode="auto">
            <a:xfrm>
              <a:off x="-8467" y="4013200"/>
              <a:ext cx="457200" cy="2853267"/>
            </a:xfrm>
            <a:custGeom>
              <a:avLst/>
              <a:gdLst>
                <a:gd name="gd0" fmla="val 65536"/>
                <a:gd name="gd1" fmla="val 0"/>
                <a:gd name="gd2" fmla="val 0"/>
                <a:gd name="gd3" fmla="val 457200"/>
                <a:gd name="gd4" fmla="val 2853267"/>
                <a:gd name="gd5" fmla="val 0"/>
                <a:gd name="gd6" fmla="val 2844800"/>
                <a:gd name="gd7" fmla="val 0"/>
                <a:gd name="gd8" fmla="val 0"/>
                <a:gd name="gd9" fmla="*/ w 0 457200"/>
                <a:gd name="gd10" fmla="*/ h 0 2853267"/>
                <a:gd name="gd11" fmla="*/ w 21600 457200"/>
                <a:gd name="gd12" fmla="*/ h 21600 2853267"/>
              </a:gdLst>
              <a:ahLst/>
              <a:cxnLst/>
              <a:rect l="gd9" t="gd10" r="gd11" b="gd12"/>
              <a:pathLst>
                <a:path w="457200" h="28532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  <a:path w="457200" h="2853267" fill="norm" stroke="1" extrusionOk="0"/>
              </a:pathLst>
            </a:custGeom>
            <a:solidFill>
              <a:schemeClr val="accent1">
                <a:alpha val="84705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4107" name="Straight Connector 7"/>
            <p:cNvSpPr>
              <a:spLocks noChangeShapeType="1"/>
            </p:cNvSpPr>
            <p:nvPr/>
          </p:nvSpPr>
          <p:spPr bwMode="auto">
            <a:xfrm flipV="1">
              <a:off x="5130830" y="4175605"/>
              <a:ext cx="4022475" cy="2682396"/>
            </a:xfrm>
            <a:prstGeom prst="line">
              <a:avLst/>
            </a:prstGeom>
            <a:noFill/>
            <a:ln w="9524">
              <a:solidFill>
                <a:srgbClr val="D9D9D9"/>
              </a:solidFill>
              <a:round/>
              <a:headEnd/>
              <a:tailEnd/>
            </a:ln>
          </p:spPr>
          <p:txBody>
            <a:bodyPr lIns="91440" tIns="45720" rIns="91440" bIns="45720"/>
            <a:lstStyle/>
            <a:p>
              <a:pPr>
                <a:defRPr/>
              </a:pPr>
              <a:endParaRPr sz="1400"/>
            </a:p>
          </p:txBody>
        </p:sp>
        <p:sp>
          <p:nvSpPr>
            <p:cNvPr id="4108" name="Straight Connector 8"/>
            <p:cNvSpPr>
              <a:spLocks noChangeShapeType="1"/>
            </p:cNvSpPr>
            <p:nvPr/>
          </p:nvSpPr>
          <p:spPr bwMode="auto">
            <a:xfrm>
              <a:off x="7042707" y="0"/>
              <a:ext cx="1219200" cy="6858000"/>
            </a:xfrm>
            <a:prstGeom prst="line">
              <a:avLst/>
            </a:prstGeom>
            <a:noFill/>
            <a:ln w="9524">
              <a:solidFill>
                <a:srgbClr val="BFBFBF"/>
              </a:solidFill>
              <a:round/>
              <a:headEnd/>
              <a:tailEnd/>
            </a:ln>
          </p:spPr>
          <p:txBody>
            <a:bodyPr lIns="91440" tIns="45720" rIns="91440" bIns="45720"/>
            <a:lstStyle/>
            <a:p>
              <a:pPr>
                <a:defRPr/>
              </a:pPr>
              <a:endParaRPr sz="1400"/>
            </a:p>
          </p:txBody>
        </p:sp>
        <p:sp>
          <p:nvSpPr>
            <p:cNvPr id="4109" name="Freeform 9"/>
            <p:cNvSpPr>
              <a:spLocks noChangeShapeType="1"/>
            </p:cNvSpPr>
            <p:nvPr/>
          </p:nvSpPr>
          <p:spPr bwMode="auto">
            <a:xfrm>
              <a:off x="6891896" y="1"/>
              <a:ext cx="2269442" cy="6866466"/>
            </a:xfrm>
            <a:custGeom>
              <a:avLst/>
              <a:gdLst>
                <a:gd name="gd0" fmla="val 65536"/>
                <a:gd name="gd1" fmla="val 2023534"/>
                <a:gd name="gd2" fmla="val 0"/>
                <a:gd name="gd3" fmla="val 0"/>
                <a:gd name="gd4" fmla="val 6858000"/>
                <a:gd name="gd5" fmla="val 2269067"/>
                <a:gd name="gd6" fmla="val 6866466"/>
                <a:gd name="gd7" fmla="val 2260600"/>
                <a:gd name="gd8" fmla="val 8466"/>
                <a:gd name="gd9" fmla="val 2023534"/>
                <a:gd name="gd10" fmla="val 0"/>
                <a:gd name="gd11" fmla="*/ w 0 2269442"/>
                <a:gd name="gd12" fmla="*/ h 0 6866466"/>
                <a:gd name="gd13" fmla="*/ w 21600 2269442"/>
                <a:gd name="gd14" fmla="*/ h 21600 6866466"/>
              </a:gdLst>
              <a:ahLst/>
              <a:cxnLst/>
              <a:rect l="gd11" t="gd12" r="gd13" b="gd14"/>
              <a:pathLst>
                <a:path w="2269442" h="6866466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gd9" y="gd10"/>
                  </a:lnTo>
                  <a:close/>
                </a:path>
                <a:path w="2269442" h="6866466" fill="norm" stroke="1" extrusionOk="0"/>
              </a:pathLst>
            </a:custGeom>
            <a:solidFill>
              <a:schemeClr val="accent1">
                <a:alpha val="29801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4110" name="Freeform 10"/>
            <p:cNvSpPr>
              <a:spLocks noChangeShapeType="1"/>
            </p:cNvSpPr>
            <p:nvPr/>
          </p:nvSpPr>
          <p:spPr bwMode="auto">
            <a:xfrm>
              <a:off x="7205158" y="-8467"/>
              <a:ext cx="1948146" cy="6866466"/>
            </a:xfrm>
            <a:custGeom>
              <a:avLst/>
              <a:gdLst>
                <a:gd name="gd0" fmla="val 65536"/>
                <a:gd name="gd1" fmla="val 0"/>
                <a:gd name="gd2" fmla="val 0"/>
                <a:gd name="gd3" fmla="val 1202267"/>
                <a:gd name="gd4" fmla="val 6866467"/>
                <a:gd name="gd5" fmla="val 1947333"/>
                <a:gd name="gd6" fmla="val 6866467"/>
                <a:gd name="gd7" fmla="val 1947333"/>
                <a:gd name="gd8" fmla="val 0"/>
                <a:gd name="gd9" fmla="val 0"/>
                <a:gd name="gd10" fmla="val 0"/>
                <a:gd name="gd11" fmla="*/ w 0 1948147"/>
                <a:gd name="gd12" fmla="*/ h 0 6866467"/>
                <a:gd name="gd13" fmla="*/ w 21600 1948147"/>
                <a:gd name="gd14" fmla="*/ h 21600 6866467"/>
              </a:gdLst>
              <a:ahLst/>
              <a:cxnLst/>
              <a:rect l="gd11" t="gd12" r="gd13" b="gd14"/>
              <a:pathLst>
                <a:path w="1948147" h="68664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gd9" y="gd10"/>
                  </a:lnTo>
                  <a:close/>
                </a:path>
                <a:path w="1948147" h="6866467" fill="norm" stroke="1" extrusionOk="0"/>
              </a:pathLst>
            </a:custGeom>
            <a:solidFill>
              <a:schemeClr val="accent1">
                <a:alpha val="19607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4111" name="Freeform 11"/>
            <p:cNvSpPr>
              <a:spLocks noChangeShapeType="1"/>
            </p:cNvSpPr>
            <p:nvPr/>
          </p:nvSpPr>
          <p:spPr bwMode="auto">
            <a:xfrm>
              <a:off x="6637896" y="3920066"/>
              <a:ext cx="2513565" cy="2937933"/>
            </a:xfrm>
            <a:custGeom>
              <a:avLst/>
              <a:gdLst>
                <a:gd name="gd0" fmla="val 65536"/>
                <a:gd name="gd1" fmla="val 0"/>
                <a:gd name="gd2" fmla="val 3810000"/>
                <a:gd name="gd3" fmla="val 3251200"/>
                <a:gd name="gd4" fmla="val 0"/>
                <a:gd name="gd5" fmla="val 3259667"/>
                <a:gd name="gd6" fmla="val 3810000"/>
                <a:gd name="gd7" fmla="val 0"/>
                <a:gd name="gd8" fmla="val 3810000"/>
                <a:gd name="gd9" fmla="*/ w 0 3259667"/>
                <a:gd name="gd10" fmla="*/ h 0 3810000"/>
                <a:gd name="gd11" fmla="*/ w 21600 3259667"/>
                <a:gd name="gd12" fmla="*/ h 21600 3810000"/>
              </a:gdLst>
              <a:ahLst/>
              <a:cxnLst/>
              <a:rect l="gd9" t="gd10" r="gd11" b="gd12"/>
              <a:pathLst>
                <a:path w="3259667" h="3810000" fill="norm" stroke="1" extrusionOk="0">
                  <a:moveTo>
                    <a:pt x="gd1" y="gd2"/>
                  </a:moveTo>
                  <a:lnTo>
                    <a:pt x="gd3" y="gd4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gd7" y="gd8"/>
                  </a:lnTo>
                  <a:close/>
                </a:path>
                <a:path w="3259667" h="3810000" fill="norm" stroke="1" extrusionOk="0"/>
              </a:pathLst>
            </a:custGeom>
            <a:solidFill>
              <a:schemeClr val="accent2">
                <a:alpha val="71764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4112" name="Freeform 12"/>
            <p:cNvSpPr>
              <a:spLocks noChangeShapeType="1"/>
            </p:cNvSpPr>
            <p:nvPr/>
          </p:nvSpPr>
          <p:spPr bwMode="auto">
            <a:xfrm>
              <a:off x="7010429" y="-8467"/>
              <a:ext cx="2142876" cy="6866466"/>
            </a:xfrm>
            <a:custGeom>
              <a:avLst/>
              <a:gdLst>
                <a:gd name="gd0" fmla="val 65536"/>
                <a:gd name="gd1" fmla="val 0"/>
                <a:gd name="gd2" fmla="val 0"/>
                <a:gd name="gd3" fmla="val 2472267"/>
                <a:gd name="gd4" fmla="val 6866467"/>
                <a:gd name="gd5" fmla="val 2853267"/>
                <a:gd name="gd6" fmla="val 6858000"/>
                <a:gd name="gd7" fmla="val 2853267"/>
                <a:gd name="gd8" fmla="val 0"/>
                <a:gd name="gd9" fmla="val 0"/>
                <a:gd name="gd10" fmla="val 0"/>
                <a:gd name="gd11" fmla="*/ w 0 2853267"/>
                <a:gd name="gd12" fmla="*/ h 0 6866467"/>
                <a:gd name="gd13" fmla="*/ w 21600 2853267"/>
                <a:gd name="gd14" fmla="*/ h 21600 6866467"/>
              </a:gdLst>
              <a:ahLst/>
              <a:cxnLst/>
              <a:rect l="gd11" t="gd12" r="gd13" b="gd14"/>
              <a:pathLst>
                <a:path w="2853267" h="68664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lnTo>
                    <a:pt x="gd7" y="gd8"/>
                  </a:lnTo>
                  <a:lnTo>
                    <a:pt x="gd9" y="gd10"/>
                  </a:lnTo>
                  <a:close/>
                </a:path>
                <a:path w="2853267" h="6866467" fill="norm" stroke="1" extrusionOk="0"/>
              </a:pathLst>
            </a:custGeom>
            <a:solidFill>
              <a:srgbClr val="3F7819">
                <a:alpha val="69803"/>
              </a:srgb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4113" name="Freeform 13"/>
            <p:cNvSpPr>
              <a:spLocks noChangeShapeType="1"/>
            </p:cNvSpPr>
            <p:nvPr/>
          </p:nvSpPr>
          <p:spPr bwMode="auto">
            <a:xfrm>
              <a:off x="8295775" y="-8467"/>
              <a:ext cx="857530" cy="6866466"/>
            </a:xfrm>
            <a:custGeom>
              <a:avLst/>
              <a:gdLst>
                <a:gd name="gd0" fmla="val 65536"/>
                <a:gd name="gd1" fmla="val 1016000"/>
                <a:gd name="gd2" fmla="val 0"/>
                <a:gd name="gd3" fmla="val 0"/>
                <a:gd name="gd4" fmla="val 6866467"/>
                <a:gd name="gd5" fmla="val 1286933"/>
                <a:gd name="gd6" fmla="val 6866467"/>
                <a:gd name="gd7" fmla="val 1278466"/>
                <a:gd name="gd8" fmla="val 0"/>
                <a:gd name="gd9" fmla="val 1016000"/>
                <a:gd name="gd10" fmla="val 0"/>
                <a:gd name="gd11" fmla="*/ w 0 1286933"/>
                <a:gd name="gd12" fmla="*/ h 0 6866467"/>
                <a:gd name="gd13" fmla="*/ w 21600 1286933"/>
                <a:gd name="gd14" fmla="*/ h 21600 6866467"/>
              </a:gdLst>
              <a:ahLst/>
              <a:cxnLst/>
              <a:rect l="gd11" t="gd12" r="gd13" b="gd14"/>
              <a:pathLst>
                <a:path w="1286933" h="68664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gd9" y="gd10"/>
                  </a:lnTo>
                  <a:close/>
                </a:path>
                <a:path w="1286933" h="6866467" fill="norm" stroke="1" extrusionOk="0"/>
              </a:pathLst>
            </a:custGeom>
            <a:solidFill>
              <a:srgbClr val="C0E474">
                <a:alpha val="69803"/>
              </a:srgb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4114" name="Freeform 14"/>
            <p:cNvSpPr>
              <a:spLocks noChangeShapeType="1"/>
            </p:cNvSpPr>
            <p:nvPr/>
          </p:nvSpPr>
          <p:spPr bwMode="auto">
            <a:xfrm>
              <a:off x="8077231" y="-8468"/>
              <a:ext cx="1066770" cy="6866466"/>
            </a:xfrm>
            <a:custGeom>
              <a:avLst/>
              <a:gdLst>
                <a:gd name="gd0" fmla="val 65536"/>
                <a:gd name="gd1" fmla="val 0"/>
                <a:gd name="gd2" fmla="val 0"/>
                <a:gd name="gd3" fmla="val 1117600"/>
                <a:gd name="gd4" fmla="val 6866467"/>
                <a:gd name="gd5" fmla="val 1270000"/>
                <a:gd name="gd6" fmla="val 6866467"/>
                <a:gd name="gd7" fmla="val 1253067"/>
                <a:gd name="gd8" fmla="val 0"/>
                <a:gd name="gd9" fmla="val 0"/>
                <a:gd name="gd10" fmla="val 0"/>
                <a:gd name="gd11" fmla="*/ w 0 1270244"/>
                <a:gd name="gd12" fmla="*/ h 0 6866467"/>
                <a:gd name="gd13" fmla="*/ w 21600 1270244"/>
                <a:gd name="gd14" fmla="*/ h 21600 6866467"/>
              </a:gdLst>
              <a:ahLst/>
              <a:cxnLst/>
              <a:rect l="gd11" t="gd12" r="gd13" b="gd14"/>
              <a:pathLst>
                <a:path w="1270244" h="68664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gd9" y="gd10"/>
                  </a:lnTo>
                  <a:close/>
                </a:path>
                <a:path w="1270244" h="6866467" fill="norm" stroke="1" extrusionOk="0"/>
              </a:pathLst>
            </a:custGeom>
            <a:solidFill>
              <a:schemeClr val="accent1">
                <a:alpha val="64705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4115" name="Freeform 15"/>
            <p:cNvSpPr>
              <a:spLocks noChangeShapeType="1"/>
            </p:cNvSpPr>
            <p:nvPr/>
          </p:nvSpPr>
          <p:spPr bwMode="auto">
            <a:xfrm>
              <a:off x="8060297" y="4893733"/>
              <a:ext cx="1094086" cy="1964267"/>
            </a:xfrm>
            <a:custGeom>
              <a:avLst/>
              <a:gdLst>
                <a:gd name="gd0" fmla="val 65536"/>
                <a:gd name="gd1" fmla="val 0"/>
                <a:gd name="gd2" fmla="val 3268133"/>
                <a:gd name="gd3" fmla="val 1811866"/>
                <a:gd name="gd4" fmla="val 0"/>
                <a:gd name="gd5" fmla="val 1820333"/>
                <a:gd name="gd6" fmla="val 3259666"/>
                <a:gd name="gd7" fmla="val 0"/>
                <a:gd name="gd8" fmla="val 3268133"/>
                <a:gd name="gd9" fmla="*/ w 0 1820333"/>
                <a:gd name="gd10" fmla="*/ h 0 3268133"/>
                <a:gd name="gd11" fmla="*/ w 21600 1820333"/>
                <a:gd name="gd12" fmla="*/ h 21600 3268133"/>
              </a:gdLst>
              <a:ahLst/>
              <a:cxnLst/>
              <a:rect l="gd9" t="gd10" r="gd11" b="gd12"/>
              <a:pathLst>
                <a:path w="1820333" h="3268133" fill="norm" stroke="1" extrusionOk="0">
                  <a:moveTo>
                    <a:pt x="gd1" y="gd2"/>
                  </a:moveTo>
                  <a:lnTo>
                    <a:pt x="gd3" y="gd4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gd7" y="gd8"/>
                  </a:lnTo>
                  <a:close/>
                </a:path>
                <a:path w="1820333" h="3268133" fill="norm" stroke="1" extrusionOk="0"/>
              </a:pathLst>
            </a:custGeom>
            <a:solidFill>
              <a:schemeClr val="accent1">
                <a:alpha val="79607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</p:grpSp>
      <p:sp>
        <p:nvSpPr>
          <p:cNvPr id="4099" name="TextBox 17"/>
          <p:cNvSpPr txBox="1">
            <a:spLocks noChangeShapeType="1" noGrp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 lvl="0">
              <a:defRPr/>
            </a:pPr>
            <a:r>
              <a:rPr sz="8000">
                <a:solidFill>
                  <a:srgbClr val="C0E474"/>
                </a:solidFill>
                <a:latin typeface="Arial"/>
              </a:rPr>
              <a:t>“</a:t>
            </a:r>
            <a:endParaRPr/>
          </a:p>
        </p:txBody>
      </p:sp>
      <p:sp>
        <p:nvSpPr>
          <p:cNvPr id="4100" name="TextBox 18"/>
          <p:cNvSpPr txBox="1">
            <a:spLocks noChangeShapeType="1" noGrp="1"/>
          </p:cNvSpPr>
          <p:nvPr/>
        </p:nvSpPr>
        <p:spPr bwMode="auto">
          <a:xfrm>
            <a:off x="6748462" y="2886075"/>
            <a:ext cx="457200" cy="585787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 lvl="0">
              <a:defRPr/>
            </a:pPr>
            <a:r>
              <a:rPr sz="8000">
                <a:solidFill>
                  <a:srgbClr val="C0E474"/>
                </a:solidFill>
                <a:latin typeface="Arial"/>
              </a:rPr>
              <a:t>”</a:t>
            </a:r>
            <a:endParaRPr/>
          </a:p>
        </p:txBody>
      </p:sp>
      <p:sp>
        <p:nvSpPr>
          <p:cNvPr id="4101" name="Title Placeholder 1"/>
          <p:cNvSpPr>
            <a:spLocks noChangeShapeType="1" noGrp="1"/>
          </p:cNvSpPr>
          <p:nvPr>
            <p:ph type="title" idx="0"/>
          </p:nvPr>
        </p:nvSpPr>
        <p:spPr bwMode="auto">
          <a:xfrm>
            <a:off x="609600" y="609600"/>
            <a:ext cx="6348412" cy="13208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/>
              <a:t>Click to edit Master title style</a:t>
            </a:r>
            <a:endParaRPr/>
          </a:p>
        </p:txBody>
      </p:sp>
      <p:sp>
        <p:nvSpPr>
          <p:cNvPr id="4102" name="Text Placeholder 2"/>
          <p:cNvSpPr>
            <a:spLocks noChangeShapeType="1" noGrp="1"/>
          </p:cNvSpPr>
          <p:nvPr>
            <p:ph type="body" idx="1"/>
          </p:nvPr>
        </p:nvSpPr>
        <p:spPr bwMode="auto">
          <a:xfrm>
            <a:off x="609600" y="2160587"/>
            <a:ext cx="6348412" cy="3881437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342900" lvl="0" indent="-342900">
              <a:spcBef>
                <a:spcPts val="1000"/>
              </a:spcBef>
              <a:buClr>
                <a:srgbClr val="90C226"/>
              </a:buClr>
              <a:buSzPct val="80000"/>
              <a:buFont typeface="Wingdings 3"/>
              <a:buChar char=""/>
              <a:defRPr/>
            </a:pPr>
            <a:r>
              <a:rPr/>
              <a:t>Click to edit Master text styles</a:t>
            </a:r>
            <a:endParaRPr/>
          </a:p>
          <a:p>
            <a:pPr marL="742950" lvl="1" indent="-285750">
              <a:spcBef>
                <a:spcPts val="1000"/>
              </a:spcBef>
              <a:buClr>
                <a:srgbClr val="90C226"/>
              </a:buClr>
              <a:buSzPct val="80000"/>
              <a:buFont typeface="Wingdings 3"/>
              <a:buChar char=""/>
              <a:defRPr/>
            </a:pPr>
            <a:r>
              <a:rPr/>
              <a:t>Second level</a:t>
            </a:r>
            <a:endParaRPr/>
          </a:p>
          <a:p>
            <a:pPr marL="1143000" lvl="2" indent="-228600">
              <a:spcBef>
                <a:spcPts val="1000"/>
              </a:spcBef>
              <a:buClr>
                <a:srgbClr val="90C226"/>
              </a:buClr>
              <a:buSzPct val="80000"/>
              <a:buFont typeface="Wingdings 3"/>
              <a:buChar char=""/>
              <a:defRPr/>
            </a:pPr>
            <a:r>
              <a:rPr/>
              <a:t>Third level</a:t>
            </a:r>
            <a:endParaRPr/>
          </a:p>
          <a:p>
            <a:pPr marL="1600200" lvl="3" indent="-228600">
              <a:spcBef>
                <a:spcPts val="1000"/>
              </a:spcBef>
              <a:buClr>
                <a:srgbClr val="90C226"/>
              </a:buClr>
              <a:buSzPct val="80000"/>
              <a:buFont typeface="Wingdings 3"/>
              <a:buChar char=""/>
              <a:defRPr/>
            </a:pPr>
            <a:r>
              <a:rPr/>
              <a:t>Fourth level</a:t>
            </a:r>
            <a:endParaRPr/>
          </a:p>
          <a:p>
            <a:pPr marL="2057400" lvl="4" indent="-228600">
              <a:spcBef>
                <a:spcPts val="1000"/>
              </a:spcBef>
              <a:buClr>
                <a:srgbClr val="90C226"/>
              </a:buClr>
              <a:buSzPct val="80000"/>
              <a:buFont typeface="Wingdings 3"/>
              <a:buChar char=""/>
              <a:defRPr/>
            </a:pPr>
            <a:r>
              <a:rPr/>
              <a:t>Fifth level</a:t>
            </a:r>
            <a:endParaRPr/>
          </a:p>
        </p:txBody>
      </p:sp>
      <p:sp>
        <p:nvSpPr>
          <p:cNvPr id="4103" name="Date Placeholder 3"/>
          <p:cNvSpPr>
            <a:spLocks noChangeShapeType="1" noGrp="1"/>
          </p:cNvSpPr>
          <p:nvPr>
            <p:ph type="dt" idx="2"/>
          </p:nvPr>
        </p:nvSpPr>
        <p:spPr bwMode="auto">
          <a:xfrm>
            <a:off x="5405437" y="6042025"/>
            <a:ext cx="684212" cy="365125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 marL="0" lvl="0" indent="0" algn="r">
              <a:spcBef>
                <a:spcPts val="0"/>
              </a:spcBef>
              <a:buNone/>
              <a:defRPr/>
            </a:pPr>
            <a:r>
              <a:rPr sz="900">
                <a:solidFill>
                  <a:srgbClr val="898989"/>
                </a:solidFill>
              </a:rPr>
              <a:t>*</a:t>
            </a:r>
            <a:endParaRPr/>
          </a:p>
        </p:txBody>
      </p:sp>
      <p:sp>
        <p:nvSpPr>
          <p:cNvPr id="4104" name="Footer Placeholder 4"/>
          <p:cNvSpPr>
            <a:spLocks noChangeShapeType="1" noGrp="1"/>
          </p:cNvSpPr>
          <p:nvPr>
            <p:ph type="ftr" idx="3"/>
          </p:nvPr>
        </p:nvSpPr>
        <p:spPr bwMode="auto">
          <a:xfrm>
            <a:off x="609600" y="6042025"/>
            <a:ext cx="4622799" cy="365125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4105" name="Slide Number Placeholder 5"/>
          <p:cNvSpPr>
            <a:spLocks noChangeShapeType="1" noGrp="1"/>
          </p:cNvSpPr>
          <p:nvPr>
            <p:ph type="sldNum" idx="4"/>
          </p:nvPr>
        </p:nvSpPr>
        <p:spPr bwMode="auto">
          <a:xfrm>
            <a:off x="6445250" y="6042025"/>
            <a:ext cx="512762" cy="365125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 marL="0" lvl="0" indent="0" algn="r">
              <a:spcBef>
                <a:spcPts val="0"/>
              </a:spcBef>
              <a:buNone/>
              <a:defRPr/>
            </a:pPr>
            <a:fld id="{D038279B-FC19-497E-A7D1-5ADD9CAF016F}" type="slidenum">
              <a:rPr sz="900">
                <a:solidFill>
                  <a:schemeClr val="accent1"/>
                </a:solidFill>
              </a:rPr>
              <a:t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itle" userDrawn="1">
  <p:cSld name="4_Facet">
    <p:bg>
      <p:bgPr shadeToTitle="0">
        <a:solidFill>
          <a:schemeClr val="lt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5122" name="Group 16"/>
          <p:cNvGrpSpPr/>
          <p:nvPr/>
        </p:nvGrpSpPr>
        <p:grpSpPr bwMode="auto">
          <a:xfrm>
            <a:off x="-7937" y="-7937"/>
            <a:ext cx="9169400" cy="6873875"/>
            <a:chOff x="-8467" y="-8468"/>
            <a:chExt cx="9169805" cy="6874935"/>
          </a:xfrm>
        </p:grpSpPr>
        <p:sp>
          <p:nvSpPr>
            <p:cNvPr id="5129" name="Freeform 6"/>
            <p:cNvSpPr>
              <a:spLocks noChangeShapeType="1"/>
            </p:cNvSpPr>
            <p:nvPr/>
          </p:nvSpPr>
          <p:spPr bwMode="auto">
            <a:xfrm>
              <a:off x="-8467" y="4013200"/>
              <a:ext cx="457200" cy="2853267"/>
            </a:xfrm>
            <a:custGeom>
              <a:avLst/>
              <a:gdLst>
                <a:gd name="gd0" fmla="val 65536"/>
                <a:gd name="gd1" fmla="val 0"/>
                <a:gd name="gd2" fmla="val 0"/>
                <a:gd name="gd3" fmla="val 457200"/>
                <a:gd name="gd4" fmla="val 2853267"/>
                <a:gd name="gd5" fmla="val 0"/>
                <a:gd name="gd6" fmla="val 2844800"/>
                <a:gd name="gd7" fmla="val 0"/>
                <a:gd name="gd8" fmla="val 0"/>
                <a:gd name="gd9" fmla="*/ w 0 457200"/>
                <a:gd name="gd10" fmla="*/ h 0 2853267"/>
                <a:gd name="gd11" fmla="*/ w 21600 457200"/>
                <a:gd name="gd12" fmla="*/ h 21600 2853267"/>
              </a:gdLst>
              <a:ahLst/>
              <a:cxnLst/>
              <a:rect l="gd9" t="gd10" r="gd11" b="gd12"/>
              <a:pathLst>
                <a:path w="457200" h="28532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  <a:path w="457200" h="2853267" fill="norm" stroke="1" extrusionOk="0"/>
              </a:pathLst>
            </a:custGeom>
            <a:solidFill>
              <a:schemeClr val="accent1">
                <a:alpha val="84705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5130" name="Straight Connector 7"/>
            <p:cNvSpPr>
              <a:spLocks noChangeShapeType="1"/>
            </p:cNvSpPr>
            <p:nvPr/>
          </p:nvSpPr>
          <p:spPr bwMode="auto">
            <a:xfrm flipV="1">
              <a:off x="5130830" y="4175605"/>
              <a:ext cx="4022475" cy="2682396"/>
            </a:xfrm>
            <a:prstGeom prst="line">
              <a:avLst/>
            </a:prstGeom>
            <a:noFill/>
            <a:ln w="9524">
              <a:solidFill>
                <a:srgbClr val="D9D9D9"/>
              </a:solidFill>
              <a:round/>
              <a:headEnd/>
              <a:tailEnd/>
            </a:ln>
          </p:spPr>
          <p:txBody>
            <a:bodyPr lIns="91440" tIns="45720" rIns="91440" bIns="45720"/>
            <a:lstStyle/>
            <a:p>
              <a:pPr>
                <a:defRPr/>
              </a:pPr>
              <a:endParaRPr sz="1400"/>
            </a:p>
          </p:txBody>
        </p:sp>
        <p:sp>
          <p:nvSpPr>
            <p:cNvPr id="5131" name="Straight Connector 8"/>
            <p:cNvSpPr>
              <a:spLocks noChangeShapeType="1"/>
            </p:cNvSpPr>
            <p:nvPr/>
          </p:nvSpPr>
          <p:spPr bwMode="auto">
            <a:xfrm>
              <a:off x="7042707" y="0"/>
              <a:ext cx="1219200" cy="6858000"/>
            </a:xfrm>
            <a:prstGeom prst="line">
              <a:avLst/>
            </a:prstGeom>
            <a:noFill/>
            <a:ln w="9524">
              <a:solidFill>
                <a:srgbClr val="BFBFBF"/>
              </a:solidFill>
              <a:round/>
              <a:headEnd/>
              <a:tailEnd/>
            </a:ln>
          </p:spPr>
          <p:txBody>
            <a:bodyPr lIns="91440" tIns="45720" rIns="91440" bIns="45720"/>
            <a:lstStyle/>
            <a:p>
              <a:pPr>
                <a:defRPr/>
              </a:pPr>
              <a:endParaRPr sz="1400"/>
            </a:p>
          </p:txBody>
        </p:sp>
        <p:sp>
          <p:nvSpPr>
            <p:cNvPr id="5132" name="Freeform 9"/>
            <p:cNvSpPr>
              <a:spLocks noChangeShapeType="1"/>
            </p:cNvSpPr>
            <p:nvPr/>
          </p:nvSpPr>
          <p:spPr bwMode="auto">
            <a:xfrm>
              <a:off x="6891896" y="1"/>
              <a:ext cx="2269442" cy="6866466"/>
            </a:xfrm>
            <a:custGeom>
              <a:avLst/>
              <a:gdLst>
                <a:gd name="gd0" fmla="val 65536"/>
                <a:gd name="gd1" fmla="val 2023534"/>
                <a:gd name="gd2" fmla="val 0"/>
                <a:gd name="gd3" fmla="val 0"/>
                <a:gd name="gd4" fmla="val 6858000"/>
                <a:gd name="gd5" fmla="val 2269067"/>
                <a:gd name="gd6" fmla="val 6866466"/>
                <a:gd name="gd7" fmla="val 2260600"/>
                <a:gd name="gd8" fmla="val 8466"/>
                <a:gd name="gd9" fmla="val 2023534"/>
                <a:gd name="gd10" fmla="val 0"/>
                <a:gd name="gd11" fmla="*/ w 0 2269442"/>
                <a:gd name="gd12" fmla="*/ h 0 6866466"/>
                <a:gd name="gd13" fmla="*/ w 21600 2269442"/>
                <a:gd name="gd14" fmla="*/ h 21600 6866466"/>
              </a:gdLst>
              <a:ahLst/>
              <a:cxnLst/>
              <a:rect l="gd11" t="gd12" r="gd13" b="gd14"/>
              <a:pathLst>
                <a:path w="2269442" h="6866466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gd9" y="gd10"/>
                  </a:lnTo>
                  <a:close/>
                </a:path>
                <a:path w="2269442" h="6866466" fill="norm" stroke="1" extrusionOk="0"/>
              </a:pathLst>
            </a:custGeom>
            <a:solidFill>
              <a:schemeClr val="accent1">
                <a:alpha val="29801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5133" name="Freeform 10"/>
            <p:cNvSpPr>
              <a:spLocks noChangeShapeType="1"/>
            </p:cNvSpPr>
            <p:nvPr/>
          </p:nvSpPr>
          <p:spPr bwMode="auto">
            <a:xfrm>
              <a:off x="7205158" y="-8467"/>
              <a:ext cx="1948146" cy="6866466"/>
            </a:xfrm>
            <a:custGeom>
              <a:avLst/>
              <a:gdLst>
                <a:gd name="gd0" fmla="val 65536"/>
                <a:gd name="gd1" fmla="val 0"/>
                <a:gd name="gd2" fmla="val 0"/>
                <a:gd name="gd3" fmla="val 1202267"/>
                <a:gd name="gd4" fmla="val 6866467"/>
                <a:gd name="gd5" fmla="val 1947333"/>
                <a:gd name="gd6" fmla="val 6866467"/>
                <a:gd name="gd7" fmla="val 1947333"/>
                <a:gd name="gd8" fmla="val 0"/>
                <a:gd name="gd9" fmla="val 0"/>
                <a:gd name="gd10" fmla="val 0"/>
                <a:gd name="gd11" fmla="*/ w 0 1948147"/>
                <a:gd name="gd12" fmla="*/ h 0 6866467"/>
                <a:gd name="gd13" fmla="*/ w 21600 1948147"/>
                <a:gd name="gd14" fmla="*/ h 21600 6866467"/>
              </a:gdLst>
              <a:ahLst/>
              <a:cxnLst/>
              <a:rect l="gd11" t="gd12" r="gd13" b="gd14"/>
              <a:pathLst>
                <a:path w="1948147" h="68664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gd9" y="gd10"/>
                  </a:lnTo>
                  <a:close/>
                </a:path>
                <a:path w="1948147" h="6866467" fill="norm" stroke="1" extrusionOk="0"/>
              </a:pathLst>
            </a:custGeom>
            <a:solidFill>
              <a:schemeClr val="accent1">
                <a:alpha val="19607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5134" name="Freeform 11"/>
            <p:cNvSpPr>
              <a:spLocks noChangeShapeType="1"/>
            </p:cNvSpPr>
            <p:nvPr/>
          </p:nvSpPr>
          <p:spPr bwMode="auto">
            <a:xfrm>
              <a:off x="6637896" y="3920066"/>
              <a:ext cx="2513565" cy="2937933"/>
            </a:xfrm>
            <a:custGeom>
              <a:avLst/>
              <a:gdLst>
                <a:gd name="gd0" fmla="val 65536"/>
                <a:gd name="gd1" fmla="val 0"/>
                <a:gd name="gd2" fmla="val 3810000"/>
                <a:gd name="gd3" fmla="val 3251200"/>
                <a:gd name="gd4" fmla="val 0"/>
                <a:gd name="gd5" fmla="val 3259667"/>
                <a:gd name="gd6" fmla="val 3810000"/>
                <a:gd name="gd7" fmla="val 0"/>
                <a:gd name="gd8" fmla="val 3810000"/>
                <a:gd name="gd9" fmla="*/ w 0 3259667"/>
                <a:gd name="gd10" fmla="*/ h 0 3810000"/>
                <a:gd name="gd11" fmla="*/ w 21600 3259667"/>
                <a:gd name="gd12" fmla="*/ h 21600 3810000"/>
              </a:gdLst>
              <a:ahLst/>
              <a:cxnLst/>
              <a:rect l="gd9" t="gd10" r="gd11" b="gd12"/>
              <a:pathLst>
                <a:path w="3259667" h="3810000" fill="norm" stroke="1" extrusionOk="0">
                  <a:moveTo>
                    <a:pt x="gd1" y="gd2"/>
                  </a:moveTo>
                  <a:lnTo>
                    <a:pt x="gd3" y="gd4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gd7" y="gd8"/>
                  </a:lnTo>
                  <a:close/>
                </a:path>
                <a:path w="3259667" h="3810000" fill="norm" stroke="1" extrusionOk="0"/>
              </a:pathLst>
            </a:custGeom>
            <a:solidFill>
              <a:schemeClr val="accent2">
                <a:alpha val="71764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5135" name="Freeform 12"/>
            <p:cNvSpPr>
              <a:spLocks noChangeShapeType="1"/>
            </p:cNvSpPr>
            <p:nvPr/>
          </p:nvSpPr>
          <p:spPr bwMode="auto">
            <a:xfrm>
              <a:off x="7010429" y="-8467"/>
              <a:ext cx="2142876" cy="6866466"/>
            </a:xfrm>
            <a:custGeom>
              <a:avLst/>
              <a:gdLst>
                <a:gd name="gd0" fmla="val 65536"/>
                <a:gd name="gd1" fmla="val 0"/>
                <a:gd name="gd2" fmla="val 0"/>
                <a:gd name="gd3" fmla="val 2472267"/>
                <a:gd name="gd4" fmla="val 6866467"/>
                <a:gd name="gd5" fmla="val 2853267"/>
                <a:gd name="gd6" fmla="val 6858000"/>
                <a:gd name="gd7" fmla="val 2853267"/>
                <a:gd name="gd8" fmla="val 0"/>
                <a:gd name="gd9" fmla="val 0"/>
                <a:gd name="gd10" fmla="val 0"/>
                <a:gd name="gd11" fmla="*/ w 0 2853267"/>
                <a:gd name="gd12" fmla="*/ h 0 6866467"/>
                <a:gd name="gd13" fmla="*/ w 21600 2853267"/>
                <a:gd name="gd14" fmla="*/ h 21600 6866467"/>
              </a:gdLst>
              <a:ahLst/>
              <a:cxnLst/>
              <a:rect l="gd11" t="gd12" r="gd13" b="gd14"/>
              <a:pathLst>
                <a:path w="2853267" h="68664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lnTo>
                    <a:pt x="gd7" y="gd8"/>
                  </a:lnTo>
                  <a:lnTo>
                    <a:pt x="gd9" y="gd10"/>
                  </a:lnTo>
                  <a:close/>
                </a:path>
                <a:path w="2853267" h="6866467" fill="norm" stroke="1" extrusionOk="0"/>
              </a:pathLst>
            </a:custGeom>
            <a:solidFill>
              <a:srgbClr val="3F7819">
                <a:alpha val="69803"/>
              </a:srgb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5136" name="Freeform 13"/>
            <p:cNvSpPr>
              <a:spLocks noChangeShapeType="1"/>
            </p:cNvSpPr>
            <p:nvPr/>
          </p:nvSpPr>
          <p:spPr bwMode="auto">
            <a:xfrm>
              <a:off x="8295775" y="-8467"/>
              <a:ext cx="857530" cy="6866466"/>
            </a:xfrm>
            <a:custGeom>
              <a:avLst/>
              <a:gdLst>
                <a:gd name="gd0" fmla="val 65536"/>
                <a:gd name="gd1" fmla="val 1016000"/>
                <a:gd name="gd2" fmla="val 0"/>
                <a:gd name="gd3" fmla="val 0"/>
                <a:gd name="gd4" fmla="val 6866467"/>
                <a:gd name="gd5" fmla="val 1286933"/>
                <a:gd name="gd6" fmla="val 6866467"/>
                <a:gd name="gd7" fmla="val 1278466"/>
                <a:gd name="gd8" fmla="val 0"/>
                <a:gd name="gd9" fmla="val 1016000"/>
                <a:gd name="gd10" fmla="val 0"/>
                <a:gd name="gd11" fmla="*/ w 0 1286933"/>
                <a:gd name="gd12" fmla="*/ h 0 6866467"/>
                <a:gd name="gd13" fmla="*/ w 21600 1286933"/>
                <a:gd name="gd14" fmla="*/ h 21600 6866467"/>
              </a:gdLst>
              <a:ahLst/>
              <a:cxnLst/>
              <a:rect l="gd11" t="gd12" r="gd13" b="gd14"/>
              <a:pathLst>
                <a:path w="1286933" h="68664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gd9" y="gd10"/>
                  </a:lnTo>
                  <a:close/>
                </a:path>
                <a:path w="1286933" h="6866467" fill="norm" stroke="1" extrusionOk="0"/>
              </a:pathLst>
            </a:custGeom>
            <a:solidFill>
              <a:srgbClr val="C0E474">
                <a:alpha val="69803"/>
              </a:srgb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5137" name="Freeform 14"/>
            <p:cNvSpPr>
              <a:spLocks noChangeShapeType="1"/>
            </p:cNvSpPr>
            <p:nvPr/>
          </p:nvSpPr>
          <p:spPr bwMode="auto">
            <a:xfrm>
              <a:off x="8077231" y="-8468"/>
              <a:ext cx="1066770" cy="6866466"/>
            </a:xfrm>
            <a:custGeom>
              <a:avLst/>
              <a:gdLst>
                <a:gd name="gd0" fmla="val 65536"/>
                <a:gd name="gd1" fmla="val 0"/>
                <a:gd name="gd2" fmla="val 0"/>
                <a:gd name="gd3" fmla="val 1117600"/>
                <a:gd name="gd4" fmla="val 6866467"/>
                <a:gd name="gd5" fmla="val 1270000"/>
                <a:gd name="gd6" fmla="val 6866467"/>
                <a:gd name="gd7" fmla="val 1253067"/>
                <a:gd name="gd8" fmla="val 0"/>
                <a:gd name="gd9" fmla="val 0"/>
                <a:gd name="gd10" fmla="val 0"/>
                <a:gd name="gd11" fmla="*/ w 0 1270244"/>
                <a:gd name="gd12" fmla="*/ h 0 6866467"/>
                <a:gd name="gd13" fmla="*/ w 21600 1270244"/>
                <a:gd name="gd14" fmla="*/ h 21600 6866467"/>
              </a:gdLst>
              <a:ahLst/>
              <a:cxnLst/>
              <a:rect l="gd11" t="gd12" r="gd13" b="gd14"/>
              <a:pathLst>
                <a:path w="1270244" h="68664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gd9" y="gd10"/>
                  </a:lnTo>
                  <a:close/>
                </a:path>
                <a:path w="1270244" h="6866467" fill="norm" stroke="1" extrusionOk="0"/>
              </a:pathLst>
            </a:custGeom>
            <a:solidFill>
              <a:schemeClr val="accent1">
                <a:alpha val="64705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5138" name="Freeform 15"/>
            <p:cNvSpPr>
              <a:spLocks noChangeShapeType="1"/>
            </p:cNvSpPr>
            <p:nvPr/>
          </p:nvSpPr>
          <p:spPr bwMode="auto">
            <a:xfrm>
              <a:off x="8060297" y="4893733"/>
              <a:ext cx="1094086" cy="1964267"/>
            </a:xfrm>
            <a:custGeom>
              <a:avLst/>
              <a:gdLst>
                <a:gd name="gd0" fmla="val 65536"/>
                <a:gd name="gd1" fmla="val 0"/>
                <a:gd name="gd2" fmla="val 3268133"/>
                <a:gd name="gd3" fmla="val 1811866"/>
                <a:gd name="gd4" fmla="val 0"/>
                <a:gd name="gd5" fmla="val 1820333"/>
                <a:gd name="gd6" fmla="val 3259666"/>
                <a:gd name="gd7" fmla="val 0"/>
                <a:gd name="gd8" fmla="val 3268133"/>
                <a:gd name="gd9" fmla="*/ w 0 1820333"/>
                <a:gd name="gd10" fmla="*/ h 0 3268133"/>
                <a:gd name="gd11" fmla="*/ w 21600 1820333"/>
                <a:gd name="gd12" fmla="*/ h 21600 3268133"/>
              </a:gdLst>
              <a:ahLst/>
              <a:cxnLst/>
              <a:rect l="gd9" t="gd10" r="gd11" b="gd12"/>
              <a:pathLst>
                <a:path w="1820333" h="3268133" fill="norm" stroke="1" extrusionOk="0">
                  <a:moveTo>
                    <a:pt x="gd1" y="gd2"/>
                  </a:moveTo>
                  <a:lnTo>
                    <a:pt x="gd3" y="gd4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gd7" y="gd8"/>
                  </a:lnTo>
                  <a:close/>
                </a:path>
                <a:path w="1820333" h="3268133" fill="norm" stroke="1" extrusionOk="0"/>
              </a:pathLst>
            </a:custGeom>
            <a:solidFill>
              <a:schemeClr val="accent1">
                <a:alpha val="79607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</p:grpSp>
      <p:sp>
        <p:nvSpPr>
          <p:cNvPr id="5123" name="Прямоугольник 9"/>
          <p:cNvSpPr>
            <a:spLocks noChangeShapeType="1" noGrp="1"/>
          </p:cNvSpPr>
          <p:nvPr/>
        </p:nvSpPr>
        <p:spPr bwMode="auto">
          <a:xfrm>
            <a:off x="0" y="6273800"/>
            <a:ext cx="9144000" cy="584200"/>
          </a:xfrm>
          <a:prstGeom prst="rect">
            <a:avLst/>
          </a:prstGeom>
          <a:solidFill>
            <a:srgbClr val="7F7F7F"/>
          </a:solidFill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5124" name="Номер слайда 1"/>
          <p:cNvSpPr txBox="1">
            <a:spLocks noChangeShapeType="1" noGrp="1"/>
          </p:cNvSpPr>
          <p:nvPr>
            <p:ph type="sldNum"/>
          </p:nvPr>
        </p:nvSpPr>
        <p:spPr bwMode="auto">
          <a:xfrm>
            <a:off x="8515350" y="6276975"/>
            <a:ext cx="628650" cy="581025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 marL="0" lvl="0" indent="0" algn="r">
              <a:spcBef>
                <a:spcPts val="0"/>
              </a:spcBef>
              <a:buNone/>
              <a:defRPr/>
            </a:pPr>
            <a:fld id="{D038279B-FC19-497E-A7D1-5ADD9CAF016F}" type="slidenum">
              <a:rPr lang="ru-RU" sz="1200">
                <a:solidFill>
                  <a:schemeClr val="lt1"/>
                </a:solidFill>
                <a:latin typeface="Arial"/>
                <a:ea typeface="Arial"/>
              </a:rPr>
              <a:t/>
            </a:fld>
            <a:endParaRPr/>
          </a:p>
        </p:txBody>
      </p:sp>
      <p:pic>
        <p:nvPicPr>
          <p:cNvPr id="5125" name="Рисунок 10" descr="Эмблема бел.png"/>
          <p:cNvPicPr>
            <a:picLocks noChangeAspect="1" noGrp="1"/>
          </p:cNvPicPr>
          <p:nvPr/>
        </p:nvPicPr>
        <p:blipFill>
          <a:blip r:embed="rId2"/>
          <a:stretch/>
        </p:blipFill>
        <p:spPr bwMode="auto">
          <a:xfrm>
            <a:off x="68262" y="6335712"/>
            <a:ext cx="530225" cy="460375"/>
          </a:xfrm>
          <a:prstGeom prst="rect">
            <a:avLst/>
          </a:prstGeom>
          <a:noFill/>
        </p:spPr>
      </p:pic>
      <p:sp>
        <p:nvSpPr>
          <p:cNvPr id="5126" name="Text Box 9"/>
          <p:cNvSpPr txBox="1">
            <a:spLocks noChangeShapeType="1" noGrp="1"/>
          </p:cNvSpPr>
          <p:nvPr/>
        </p:nvSpPr>
        <p:spPr bwMode="auto">
          <a:xfrm>
            <a:off x="3189287" y="6334125"/>
            <a:ext cx="2974975" cy="6159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1000">
                <a:solidFill>
                  <a:schemeClr val="lt1"/>
                </a:solidFill>
                <a:latin typeface="Arial"/>
              </a:rPr>
              <a:t>Курс «Инженерная и компьютерная графика»</a:t>
            </a:r>
            <a:endParaRPr/>
          </a:p>
          <a:p>
            <a:pPr lvl="0" algn="ctr">
              <a:defRPr/>
            </a:pPr>
            <a:r>
              <a:rPr lang="ru-RU" sz="1200">
                <a:solidFill>
                  <a:schemeClr val="lt1"/>
                </a:solidFill>
                <a:latin typeface="Arial"/>
              </a:rPr>
              <a:t>Тема «Резьба»</a:t>
            </a:r>
            <a:endParaRPr/>
          </a:p>
        </p:txBody>
      </p:sp>
      <p:sp>
        <p:nvSpPr>
          <p:cNvPr id="5127" name="Title Placeholder 1"/>
          <p:cNvSpPr>
            <a:spLocks noChangeShapeType="1" noGrp="1"/>
          </p:cNvSpPr>
          <p:nvPr>
            <p:ph type="title" idx="0"/>
          </p:nvPr>
        </p:nvSpPr>
        <p:spPr bwMode="auto">
          <a:xfrm>
            <a:off x="609600" y="609600"/>
            <a:ext cx="6348412" cy="13208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/>
              <a:t>Click to edit Master title style</a:t>
            </a:r>
            <a:endParaRPr/>
          </a:p>
        </p:txBody>
      </p:sp>
      <p:sp>
        <p:nvSpPr>
          <p:cNvPr id="5128" name="Text Placeholder 2"/>
          <p:cNvSpPr>
            <a:spLocks noChangeShapeType="1" noGrp="1"/>
          </p:cNvSpPr>
          <p:nvPr>
            <p:ph type="body" idx="1"/>
          </p:nvPr>
        </p:nvSpPr>
        <p:spPr bwMode="auto">
          <a:xfrm>
            <a:off x="609600" y="2160587"/>
            <a:ext cx="6348412" cy="3881437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342900" lvl="0" indent="-342900">
              <a:spcBef>
                <a:spcPts val="1000"/>
              </a:spcBef>
              <a:buClr>
                <a:srgbClr val="90C226"/>
              </a:buClr>
              <a:buSzPct val="80000"/>
              <a:buFont typeface="Wingdings 3"/>
              <a:buChar char=""/>
              <a:defRPr/>
            </a:pPr>
            <a:r>
              <a:rPr/>
              <a:t>Click to edit Master text styles</a:t>
            </a:r>
            <a:endParaRPr/>
          </a:p>
          <a:p>
            <a:pPr marL="742950" lvl="1" indent="-285750">
              <a:spcBef>
                <a:spcPts val="1000"/>
              </a:spcBef>
              <a:buClr>
                <a:srgbClr val="90C226"/>
              </a:buClr>
              <a:buSzPct val="80000"/>
              <a:buFont typeface="Wingdings 3"/>
              <a:buChar char=""/>
              <a:defRPr/>
            </a:pPr>
            <a:r>
              <a:rPr/>
              <a:t>Second level</a:t>
            </a:r>
            <a:endParaRPr/>
          </a:p>
          <a:p>
            <a:pPr marL="1143000" lvl="2" indent="-228600">
              <a:spcBef>
                <a:spcPts val="1000"/>
              </a:spcBef>
              <a:buClr>
                <a:srgbClr val="90C226"/>
              </a:buClr>
              <a:buSzPct val="80000"/>
              <a:buFont typeface="Wingdings 3"/>
              <a:buChar char=""/>
              <a:defRPr/>
            </a:pPr>
            <a:r>
              <a:rPr/>
              <a:t>Third level</a:t>
            </a:r>
            <a:endParaRPr/>
          </a:p>
          <a:p>
            <a:pPr marL="1600200" lvl="3" indent="-228600">
              <a:spcBef>
                <a:spcPts val="1000"/>
              </a:spcBef>
              <a:buClr>
                <a:srgbClr val="90C226"/>
              </a:buClr>
              <a:buSzPct val="80000"/>
              <a:buFont typeface="Wingdings 3"/>
              <a:buChar char=""/>
              <a:defRPr/>
            </a:pPr>
            <a:r>
              <a:rPr/>
              <a:t>Fourth level</a:t>
            </a:r>
            <a:endParaRPr/>
          </a:p>
          <a:p>
            <a:pPr marL="2057400" lvl="4" indent="-228600">
              <a:spcBef>
                <a:spcPts val="1000"/>
              </a:spcBef>
              <a:buClr>
                <a:srgbClr val="90C226"/>
              </a:buClr>
              <a:buSzPct val="80000"/>
              <a:buFont typeface="Wingdings 3"/>
              <a:buChar char=""/>
              <a:defRPr/>
            </a:pPr>
            <a:r>
              <a:rPr/>
              <a:t>Fifth level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chemeClr val="lt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1026" name="Group 16"/>
          <p:cNvGrpSpPr/>
          <p:nvPr/>
        </p:nvGrpSpPr>
        <p:grpSpPr bwMode="auto">
          <a:xfrm>
            <a:off x="-7937" y="-7937"/>
            <a:ext cx="9169400" cy="6873875"/>
            <a:chOff x="-8467" y="-8468"/>
            <a:chExt cx="9169805" cy="6874935"/>
          </a:xfrm>
        </p:grpSpPr>
        <p:sp>
          <p:nvSpPr>
            <p:cNvPr id="1032" name="Freeform 6"/>
            <p:cNvSpPr>
              <a:spLocks noChangeShapeType="1"/>
            </p:cNvSpPr>
            <p:nvPr/>
          </p:nvSpPr>
          <p:spPr bwMode="auto">
            <a:xfrm>
              <a:off x="-8467" y="4013200"/>
              <a:ext cx="457200" cy="2853267"/>
            </a:xfrm>
            <a:custGeom>
              <a:avLst/>
              <a:gdLst>
                <a:gd name="gd0" fmla="val 65536"/>
                <a:gd name="gd1" fmla="val 0"/>
                <a:gd name="gd2" fmla="val 0"/>
                <a:gd name="gd3" fmla="val 457200"/>
                <a:gd name="gd4" fmla="val 2853267"/>
                <a:gd name="gd5" fmla="val 0"/>
                <a:gd name="gd6" fmla="val 2844800"/>
                <a:gd name="gd7" fmla="val 0"/>
                <a:gd name="gd8" fmla="val 0"/>
                <a:gd name="gd9" fmla="*/ w 0 457200"/>
                <a:gd name="gd10" fmla="*/ h 0 2853267"/>
                <a:gd name="gd11" fmla="*/ w 21600 457200"/>
                <a:gd name="gd12" fmla="*/ h 21600 2853267"/>
              </a:gdLst>
              <a:ahLst/>
              <a:cxnLst/>
              <a:rect l="gd9" t="gd10" r="gd11" b="gd12"/>
              <a:pathLst>
                <a:path w="457200" h="28532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  <a:path w="457200" h="2853267" fill="norm" stroke="1" extrusionOk="0"/>
              </a:pathLst>
            </a:custGeom>
            <a:solidFill>
              <a:schemeClr val="accent1">
                <a:alpha val="84705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1033" name="Straight Connector 7"/>
            <p:cNvSpPr>
              <a:spLocks noChangeShapeType="1"/>
            </p:cNvSpPr>
            <p:nvPr/>
          </p:nvSpPr>
          <p:spPr bwMode="auto">
            <a:xfrm flipV="1">
              <a:off x="5130830" y="4175605"/>
              <a:ext cx="4022475" cy="2682396"/>
            </a:xfrm>
            <a:prstGeom prst="line">
              <a:avLst/>
            </a:prstGeom>
            <a:noFill/>
            <a:ln w="9524">
              <a:solidFill>
                <a:srgbClr val="D9D9D9"/>
              </a:solidFill>
              <a:round/>
              <a:headEnd/>
              <a:tailEnd/>
            </a:ln>
          </p:spPr>
          <p:txBody>
            <a:bodyPr lIns="91440" tIns="45720" rIns="91440" bIns="45720"/>
            <a:lstStyle/>
            <a:p>
              <a:pPr>
                <a:defRPr/>
              </a:pPr>
              <a:endParaRPr sz="1400"/>
            </a:p>
          </p:txBody>
        </p:sp>
        <p:sp>
          <p:nvSpPr>
            <p:cNvPr id="1034" name="Straight Connector 8"/>
            <p:cNvSpPr>
              <a:spLocks noChangeShapeType="1"/>
            </p:cNvSpPr>
            <p:nvPr/>
          </p:nvSpPr>
          <p:spPr bwMode="auto">
            <a:xfrm>
              <a:off x="7042707" y="0"/>
              <a:ext cx="1219200" cy="6858000"/>
            </a:xfrm>
            <a:prstGeom prst="line">
              <a:avLst/>
            </a:prstGeom>
            <a:noFill/>
            <a:ln w="9524">
              <a:solidFill>
                <a:srgbClr val="BFBFBF"/>
              </a:solidFill>
              <a:round/>
              <a:headEnd/>
              <a:tailEnd/>
            </a:ln>
          </p:spPr>
          <p:txBody>
            <a:bodyPr lIns="91440" tIns="45720" rIns="91440" bIns="45720"/>
            <a:lstStyle/>
            <a:p>
              <a:pPr>
                <a:defRPr/>
              </a:pPr>
              <a:endParaRPr sz="1400"/>
            </a:p>
          </p:txBody>
        </p:sp>
        <p:sp>
          <p:nvSpPr>
            <p:cNvPr id="1035" name="Freeform 9"/>
            <p:cNvSpPr>
              <a:spLocks noChangeShapeType="1"/>
            </p:cNvSpPr>
            <p:nvPr/>
          </p:nvSpPr>
          <p:spPr bwMode="auto">
            <a:xfrm>
              <a:off x="6891896" y="1"/>
              <a:ext cx="2269442" cy="6866466"/>
            </a:xfrm>
            <a:custGeom>
              <a:avLst/>
              <a:gdLst>
                <a:gd name="gd0" fmla="val 65536"/>
                <a:gd name="gd1" fmla="val 2023534"/>
                <a:gd name="gd2" fmla="val 0"/>
                <a:gd name="gd3" fmla="val 0"/>
                <a:gd name="gd4" fmla="val 6858000"/>
                <a:gd name="gd5" fmla="val 2269067"/>
                <a:gd name="gd6" fmla="val 6866466"/>
                <a:gd name="gd7" fmla="val 2260600"/>
                <a:gd name="gd8" fmla="val 8466"/>
                <a:gd name="gd9" fmla="val 2023534"/>
                <a:gd name="gd10" fmla="val 0"/>
                <a:gd name="gd11" fmla="*/ w 0 2269442"/>
                <a:gd name="gd12" fmla="*/ h 0 6866466"/>
                <a:gd name="gd13" fmla="*/ w 21600 2269442"/>
                <a:gd name="gd14" fmla="*/ h 21600 6866466"/>
              </a:gdLst>
              <a:ahLst/>
              <a:cxnLst/>
              <a:rect l="gd11" t="gd12" r="gd13" b="gd14"/>
              <a:pathLst>
                <a:path w="2269442" h="6866466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gd9" y="gd10"/>
                  </a:lnTo>
                  <a:close/>
                </a:path>
                <a:path w="2269442" h="6866466" fill="norm" stroke="1" extrusionOk="0"/>
              </a:pathLst>
            </a:custGeom>
            <a:solidFill>
              <a:schemeClr val="accent1">
                <a:alpha val="29801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1036" name="Freeform 10"/>
            <p:cNvSpPr>
              <a:spLocks noChangeShapeType="1"/>
            </p:cNvSpPr>
            <p:nvPr/>
          </p:nvSpPr>
          <p:spPr bwMode="auto">
            <a:xfrm>
              <a:off x="7205158" y="-8467"/>
              <a:ext cx="1948146" cy="6866466"/>
            </a:xfrm>
            <a:custGeom>
              <a:avLst/>
              <a:gdLst>
                <a:gd name="gd0" fmla="val 65536"/>
                <a:gd name="gd1" fmla="val 0"/>
                <a:gd name="gd2" fmla="val 0"/>
                <a:gd name="gd3" fmla="val 1202267"/>
                <a:gd name="gd4" fmla="val 6866467"/>
                <a:gd name="gd5" fmla="val 1947333"/>
                <a:gd name="gd6" fmla="val 6866467"/>
                <a:gd name="gd7" fmla="val 1947333"/>
                <a:gd name="gd8" fmla="val 0"/>
                <a:gd name="gd9" fmla="val 0"/>
                <a:gd name="gd10" fmla="val 0"/>
                <a:gd name="gd11" fmla="*/ w 0 1948147"/>
                <a:gd name="gd12" fmla="*/ h 0 6866467"/>
                <a:gd name="gd13" fmla="*/ w 21600 1948147"/>
                <a:gd name="gd14" fmla="*/ h 21600 6866467"/>
              </a:gdLst>
              <a:ahLst/>
              <a:cxnLst/>
              <a:rect l="gd11" t="gd12" r="gd13" b="gd14"/>
              <a:pathLst>
                <a:path w="1948147" h="68664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gd9" y="gd10"/>
                  </a:lnTo>
                  <a:close/>
                </a:path>
                <a:path w="1948147" h="6866467" fill="norm" stroke="1" extrusionOk="0"/>
              </a:pathLst>
            </a:custGeom>
            <a:solidFill>
              <a:schemeClr val="accent1">
                <a:alpha val="19607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1037" name="Freeform 11"/>
            <p:cNvSpPr>
              <a:spLocks noChangeShapeType="1"/>
            </p:cNvSpPr>
            <p:nvPr/>
          </p:nvSpPr>
          <p:spPr bwMode="auto">
            <a:xfrm>
              <a:off x="6637896" y="3920066"/>
              <a:ext cx="2513565" cy="2937933"/>
            </a:xfrm>
            <a:custGeom>
              <a:avLst/>
              <a:gdLst>
                <a:gd name="gd0" fmla="val 65536"/>
                <a:gd name="gd1" fmla="val 0"/>
                <a:gd name="gd2" fmla="val 3810000"/>
                <a:gd name="gd3" fmla="val 3251200"/>
                <a:gd name="gd4" fmla="val 0"/>
                <a:gd name="gd5" fmla="val 3259667"/>
                <a:gd name="gd6" fmla="val 3810000"/>
                <a:gd name="gd7" fmla="val 0"/>
                <a:gd name="gd8" fmla="val 3810000"/>
                <a:gd name="gd9" fmla="*/ w 0 3259667"/>
                <a:gd name="gd10" fmla="*/ h 0 3810000"/>
                <a:gd name="gd11" fmla="*/ w 21600 3259667"/>
                <a:gd name="gd12" fmla="*/ h 21600 3810000"/>
              </a:gdLst>
              <a:ahLst/>
              <a:cxnLst/>
              <a:rect l="gd9" t="gd10" r="gd11" b="gd12"/>
              <a:pathLst>
                <a:path w="3259667" h="3810000" fill="norm" stroke="1" extrusionOk="0">
                  <a:moveTo>
                    <a:pt x="gd1" y="gd2"/>
                  </a:moveTo>
                  <a:lnTo>
                    <a:pt x="gd3" y="gd4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gd7" y="gd8"/>
                  </a:lnTo>
                  <a:close/>
                </a:path>
                <a:path w="3259667" h="3810000" fill="norm" stroke="1" extrusionOk="0"/>
              </a:pathLst>
            </a:custGeom>
            <a:solidFill>
              <a:schemeClr val="accent2">
                <a:alpha val="71764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1038" name="Freeform 12"/>
            <p:cNvSpPr>
              <a:spLocks noChangeShapeType="1"/>
            </p:cNvSpPr>
            <p:nvPr/>
          </p:nvSpPr>
          <p:spPr bwMode="auto">
            <a:xfrm>
              <a:off x="7010429" y="-8467"/>
              <a:ext cx="2142876" cy="6866466"/>
            </a:xfrm>
            <a:custGeom>
              <a:avLst/>
              <a:gdLst>
                <a:gd name="gd0" fmla="val 65536"/>
                <a:gd name="gd1" fmla="val 0"/>
                <a:gd name="gd2" fmla="val 0"/>
                <a:gd name="gd3" fmla="val 2472267"/>
                <a:gd name="gd4" fmla="val 6866467"/>
                <a:gd name="gd5" fmla="val 2853267"/>
                <a:gd name="gd6" fmla="val 6858000"/>
                <a:gd name="gd7" fmla="val 2853267"/>
                <a:gd name="gd8" fmla="val 0"/>
                <a:gd name="gd9" fmla="val 0"/>
                <a:gd name="gd10" fmla="val 0"/>
                <a:gd name="gd11" fmla="*/ w 0 2853267"/>
                <a:gd name="gd12" fmla="*/ h 0 6866467"/>
                <a:gd name="gd13" fmla="*/ w 21600 2853267"/>
                <a:gd name="gd14" fmla="*/ h 21600 6866467"/>
              </a:gdLst>
              <a:ahLst/>
              <a:cxnLst/>
              <a:rect l="gd11" t="gd12" r="gd13" b="gd14"/>
              <a:pathLst>
                <a:path w="2853267" h="68664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lnTo>
                    <a:pt x="gd7" y="gd8"/>
                  </a:lnTo>
                  <a:lnTo>
                    <a:pt x="gd9" y="gd10"/>
                  </a:lnTo>
                  <a:close/>
                </a:path>
                <a:path w="2853267" h="6866467" fill="norm" stroke="1" extrusionOk="0"/>
              </a:pathLst>
            </a:custGeom>
            <a:solidFill>
              <a:srgbClr val="3F7819">
                <a:alpha val="69803"/>
              </a:srgb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1039" name="Freeform 13"/>
            <p:cNvSpPr>
              <a:spLocks noChangeShapeType="1"/>
            </p:cNvSpPr>
            <p:nvPr/>
          </p:nvSpPr>
          <p:spPr bwMode="auto">
            <a:xfrm>
              <a:off x="8295775" y="-8467"/>
              <a:ext cx="857530" cy="6866466"/>
            </a:xfrm>
            <a:custGeom>
              <a:avLst/>
              <a:gdLst>
                <a:gd name="gd0" fmla="val 65536"/>
                <a:gd name="gd1" fmla="val 1016000"/>
                <a:gd name="gd2" fmla="val 0"/>
                <a:gd name="gd3" fmla="val 0"/>
                <a:gd name="gd4" fmla="val 6866467"/>
                <a:gd name="gd5" fmla="val 1286933"/>
                <a:gd name="gd6" fmla="val 6866467"/>
                <a:gd name="gd7" fmla="val 1278466"/>
                <a:gd name="gd8" fmla="val 0"/>
                <a:gd name="gd9" fmla="val 1016000"/>
                <a:gd name="gd10" fmla="val 0"/>
                <a:gd name="gd11" fmla="*/ w 0 1286933"/>
                <a:gd name="gd12" fmla="*/ h 0 6866467"/>
                <a:gd name="gd13" fmla="*/ w 21600 1286933"/>
                <a:gd name="gd14" fmla="*/ h 21600 6866467"/>
              </a:gdLst>
              <a:ahLst/>
              <a:cxnLst/>
              <a:rect l="gd11" t="gd12" r="gd13" b="gd14"/>
              <a:pathLst>
                <a:path w="1286933" h="68664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gd9" y="gd10"/>
                  </a:lnTo>
                  <a:close/>
                </a:path>
                <a:path w="1286933" h="6866467" fill="norm" stroke="1" extrusionOk="0"/>
              </a:pathLst>
            </a:custGeom>
            <a:solidFill>
              <a:srgbClr val="C0E474">
                <a:alpha val="69803"/>
              </a:srgb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1040" name="Freeform 14"/>
            <p:cNvSpPr>
              <a:spLocks noChangeShapeType="1"/>
            </p:cNvSpPr>
            <p:nvPr/>
          </p:nvSpPr>
          <p:spPr bwMode="auto">
            <a:xfrm>
              <a:off x="8077231" y="-8468"/>
              <a:ext cx="1066770" cy="6866466"/>
            </a:xfrm>
            <a:custGeom>
              <a:avLst/>
              <a:gdLst>
                <a:gd name="gd0" fmla="val 65536"/>
                <a:gd name="gd1" fmla="val 0"/>
                <a:gd name="gd2" fmla="val 0"/>
                <a:gd name="gd3" fmla="val 1117600"/>
                <a:gd name="gd4" fmla="val 6866467"/>
                <a:gd name="gd5" fmla="val 1270000"/>
                <a:gd name="gd6" fmla="val 6866467"/>
                <a:gd name="gd7" fmla="val 1253067"/>
                <a:gd name="gd8" fmla="val 0"/>
                <a:gd name="gd9" fmla="val 0"/>
                <a:gd name="gd10" fmla="val 0"/>
                <a:gd name="gd11" fmla="*/ w 0 1270244"/>
                <a:gd name="gd12" fmla="*/ h 0 6866467"/>
                <a:gd name="gd13" fmla="*/ w 21600 1270244"/>
                <a:gd name="gd14" fmla="*/ h 21600 6866467"/>
              </a:gdLst>
              <a:ahLst/>
              <a:cxnLst/>
              <a:rect l="gd11" t="gd12" r="gd13" b="gd14"/>
              <a:pathLst>
                <a:path w="1270244" h="68664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gd9" y="gd10"/>
                  </a:lnTo>
                  <a:close/>
                </a:path>
                <a:path w="1270244" h="6866467" fill="norm" stroke="1" extrusionOk="0"/>
              </a:pathLst>
            </a:custGeom>
            <a:solidFill>
              <a:schemeClr val="accent1">
                <a:alpha val="64705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1041" name="Freeform 15"/>
            <p:cNvSpPr>
              <a:spLocks noChangeShapeType="1"/>
            </p:cNvSpPr>
            <p:nvPr/>
          </p:nvSpPr>
          <p:spPr bwMode="auto">
            <a:xfrm>
              <a:off x="8060297" y="4893733"/>
              <a:ext cx="1094086" cy="1964267"/>
            </a:xfrm>
            <a:custGeom>
              <a:avLst/>
              <a:gdLst>
                <a:gd name="gd0" fmla="val 65536"/>
                <a:gd name="gd1" fmla="val 0"/>
                <a:gd name="gd2" fmla="val 3268133"/>
                <a:gd name="gd3" fmla="val 1811866"/>
                <a:gd name="gd4" fmla="val 0"/>
                <a:gd name="gd5" fmla="val 1820333"/>
                <a:gd name="gd6" fmla="val 3259666"/>
                <a:gd name="gd7" fmla="val 0"/>
                <a:gd name="gd8" fmla="val 3268133"/>
                <a:gd name="gd9" fmla="*/ w 0 1820333"/>
                <a:gd name="gd10" fmla="*/ h 0 3268133"/>
                <a:gd name="gd11" fmla="*/ w 21600 1820333"/>
                <a:gd name="gd12" fmla="*/ h 21600 3268133"/>
              </a:gdLst>
              <a:ahLst/>
              <a:cxnLst/>
              <a:rect l="gd9" t="gd10" r="gd11" b="gd12"/>
              <a:pathLst>
                <a:path w="1820333" h="3268133" fill="norm" stroke="1" extrusionOk="0">
                  <a:moveTo>
                    <a:pt x="gd1" y="gd2"/>
                  </a:moveTo>
                  <a:lnTo>
                    <a:pt x="gd3" y="gd4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gd7" y="gd8"/>
                  </a:lnTo>
                  <a:close/>
                </a:path>
                <a:path w="1820333" h="3268133" fill="norm" stroke="1" extrusionOk="0"/>
              </a:pathLst>
            </a:custGeom>
            <a:solidFill>
              <a:schemeClr val="accent1">
                <a:alpha val="79607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</p:grpSp>
      <p:sp>
        <p:nvSpPr>
          <p:cNvPr id="1027" name="Title Placeholder 1"/>
          <p:cNvSpPr>
            <a:spLocks noChangeShapeType="1" noGrp="1"/>
          </p:cNvSpPr>
          <p:nvPr>
            <p:ph type="title" idx="0"/>
          </p:nvPr>
        </p:nvSpPr>
        <p:spPr bwMode="auto">
          <a:xfrm>
            <a:off x="609600" y="609600"/>
            <a:ext cx="6348412" cy="13208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/>
              <a:t>Click to edit Master title style</a:t>
            </a:r>
            <a:endParaRPr/>
          </a:p>
        </p:txBody>
      </p:sp>
      <p:sp>
        <p:nvSpPr>
          <p:cNvPr id="1028" name="Text Placeholder 2"/>
          <p:cNvSpPr>
            <a:spLocks noChangeShapeType="1" noGrp="1"/>
          </p:cNvSpPr>
          <p:nvPr>
            <p:ph type="body" idx="1"/>
          </p:nvPr>
        </p:nvSpPr>
        <p:spPr bwMode="auto">
          <a:xfrm>
            <a:off x="609600" y="2160587"/>
            <a:ext cx="6348412" cy="3881437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342900" indent="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800" b="0" i="0">
                <a:solidFill>
                  <a:srgbClr val="404040"/>
                </a:solidFill>
                <a:latin typeface="Trebuchet MS"/>
              </a:defRPr>
            </a:lvl1pPr>
            <a:lvl2pPr marL="742950" indent="4572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600" b="0" i="0">
                <a:solidFill>
                  <a:srgbClr val="404040"/>
                </a:solidFill>
                <a:latin typeface="Trebuchet MS"/>
              </a:defRPr>
            </a:lvl2pPr>
            <a:lvl3pPr marL="1143000" indent="9144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400" b="0" i="0">
                <a:solidFill>
                  <a:srgbClr val="404040"/>
                </a:solidFill>
                <a:latin typeface="Trebuchet MS"/>
              </a:defRPr>
            </a:lvl3pPr>
            <a:lvl4pPr marL="1600200" indent="13716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200" b="0" i="0">
                <a:solidFill>
                  <a:srgbClr val="404040"/>
                </a:solidFill>
                <a:latin typeface="Trebuchet MS"/>
              </a:defRPr>
            </a:lvl4pPr>
            <a:lvl5pPr marL="2057400" indent="18288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200" b="0" i="0">
                <a:solidFill>
                  <a:srgbClr val="404040"/>
                </a:solidFill>
                <a:latin typeface="Trebuchet MS"/>
              </a:defRPr>
            </a:lvl5pPr>
          </a:lstStyle>
          <a:p>
            <a:pPr marL="342900" lvl="0" indent="-342900">
              <a:spcBef>
                <a:spcPts val="1000"/>
              </a:spcBef>
              <a:buClr>
                <a:srgbClr val="90C226"/>
              </a:buClr>
              <a:buSzPct val="80000"/>
              <a:buFont typeface="Wingdings 3"/>
              <a:buChar char=""/>
              <a:defRPr/>
            </a:pPr>
            <a:r>
              <a:rPr/>
              <a:t>Click to edit Master text styles</a:t>
            </a:r>
            <a:endParaRPr/>
          </a:p>
          <a:p>
            <a:pPr marL="742950" lvl="1" indent="-285750">
              <a:spcBef>
                <a:spcPts val="1000"/>
              </a:spcBef>
              <a:buClr>
                <a:srgbClr val="90C226"/>
              </a:buClr>
              <a:buSzPct val="80000"/>
              <a:buFont typeface="Wingdings 3"/>
              <a:buChar char=""/>
              <a:defRPr/>
            </a:pPr>
            <a:r>
              <a:rPr/>
              <a:t>Second level</a:t>
            </a:r>
            <a:endParaRPr/>
          </a:p>
          <a:p>
            <a:pPr marL="1143000" lvl="2" indent="-228600">
              <a:spcBef>
                <a:spcPts val="1000"/>
              </a:spcBef>
              <a:buClr>
                <a:srgbClr val="90C226"/>
              </a:buClr>
              <a:buSzPct val="80000"/>
              <a:buFont typeface="Wingdings 3"/>
              <a:buChar char=""/>
              <a:defRPr/>
            </a:pPr>
            <a:r>
              <a:rPr/>
              <a:t>Third level</a:t>
            </a:r>
            <a:endParaRPr/>
          </a:p>
          <a:p>
            <a:pPr marL="1600200" lvl="3" indent="-228600">
              <a:spcBef>
                <a:spcPts val="1000"/>
              </a:spcBef>
              <a:buClr>
                <a:srgbClr val="90C226"/>
              </a:buClr>
              <a:buSzPct val="80000"/>
              <a:buFont typeface="Wingdings 3"/>
              <a:buChar char=""/>
              <a:defRPr/>
            </a:pPr>
            <a:r>
              <a:rPr/>
              <a:t>Fourth level</a:t>
            </a:r>
            <a:endParaRPr/>
          </a:p>
          <a:p>
            <a:pPr marL="2057400" lvl="4" indent="-228600">
              <a:spcBef>
                <a:spcPts val="1000"/>
              </a:spcBef>
              <a:buClr>
                <a:srgbClr val="90C226"/>
              </a:buClr>
              <a:buSzPct val="80000"/>
              <a:buFont typeface="Wingdings 3"/>
              <a:buChar char=""/>
              <a:defRPr/>
            </a:pPr>
            <a:r>
              <a:rPr/>
              <a:t>Fifth level</a:t>
            </a:r>
            <a:endParaRPr/>
          </a:p>
        </p:txBody>
      </p:sp>
      <p:sp>
        <p:nvSpPr>
          <p:cNvPr id="1029" name="Date Placeholder 3"/>
          <p:cNvSpPr>
            <a:spLocks noChangeShapeType="1" noGrp="1"/>
          </p:cNvSpPr>
          <p:nvPr>
            <p:ph type="dt" idx="2"/>
          </p:nvPr>
        </p:nvSpPr>
        <p:spPr bwMode="auto">
          <a:xfrm>
            <a:off x="5405437" y="6042025"/>
            <a:ext cx="684212" cy="365125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>
            <a:lvl1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rebuchet MS"/>
              </a:defRPr>
            </a:lvl1pPr>
            <a:lvl2pPr marL="457200" indent="45720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rebuchet MS"/>
              </a:defRPr>
            </a:lvl2pPr>
            <a:lvl3pPr marL="914400" indent="91440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rebuchet MS"/>
              </a:defRPr>
            </a:lvl3pPr>
            <a:lvl4pPr marL="1371600" indent="137160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rebuchet MS"/>
              </a:defRPr>
            </a:lvl4pPr>
            <a:lvl5pPr marL="1828800" indent="182880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rebuchet MS"/>
              </a:defRPr>
            </a:lvl5pPr>
          </a:lstStyle>
          <a:p>
            <a:pPr marL="0" lvl="0" indent="0" algn="r">
              <a:spcBef>
                <a:spcPts val="0"/>
              </a:spcBef>
              <a:buNone/>
              <a:defRPr/>
            </a:pPr>
            <a:r>
              <a:rPr sz="900">
                <a:solidFill>
                  <a:srgbClr val="898989"/>
                </a:solidFill>
              </a:rPr>
              <a:t>*</a:t>
            </a:r>
            <a:endParaRPr/>
          </a:p>
        </p:txBody>
      </p:sp>
      <p:sp>
        <p:nvSpPr>
          <p:cNvPr id="1030" name="Footer Placeholder 4"/>
          <p:cNvSpPr>
            <a:spLocks noChangeShapeType="1" noGrp="1"/>
          </p:cNvSpPr>
          <p:nvPr>
            <p:ph type="ftr" idx="3"/>
          </p:nvPr>
        </p:nvSpPr>
        <p:spPr bwMode="auto">
          <a:xfrm>
            <a:off x="609600" y="6042025"/>
            <a:ext cx="4622799" cy="365125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1031" name="Slide Number Placeholder 5"/>
          <p:cNvSpPr>
            <a:spLocks noChangeShapeType="1" noGrp="1"/>
          </p:cNvSpPr>
          <p:nvPr>
            <p:ph type="sldNum" idx="4"/>
          </p:nvPr>
        </p:nvSpPr>
        <p:spPr bwMode="auto">
          <a:xfrm>
            <a:off x="6445250" y="6042025"/>
            <a:ext cx="512762" cy="365125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>
            <a:lvl1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rebuchet MS"/>
              </a:defRPr>
            </a:lvl1pPr>
            <a:lvl2pPr marL="457200" indent="45720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rebuchet MS"/>
              </a:defRPr>
            </a:lvl2pPr>
            <a:lvl3pPr marL="914400" indent="91440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rebuchet MS"/>
              </a:defRPr>
            </a:lvl3pPr>
            <a:lvl4pPr marL="1371600" indent="137160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rebuchet MS"/>
              </a:defRPr>
            </a:lvl4pPr>
            <a:lvl5pPr marL="1828800" indent="182880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rebuchet MS"/>
              </a:defRPr>
            </a:lvl5pPr>
          </a:lstStyle>
          <a:p>
            <a:pPr marL="0" lvl="0" indent="0" algn="r">
              <a:spcBef>
                <a:spcPts val="0"/>
              </a:spcBef>
              <a:buNone/>
              <a:defRPr/>
            </a:pPr>
            <a:fld id="{D038279B-FC19-497E-A7D1-5ADD9CAF016F}" type="slidenum">
              <a:rPr sz="900">
                <a:solidFill>
                  <a:schemeClr val="accent1"/>
                </a:solidFill>
              </a:rPr>
              <a:t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marL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defRPr lang="en-US" sz="3600" b="0" i="0">
          <a:solidFill>
            <a:schemeClr val="accent1"/>
          </a:solidFill>
          <a:latin typeface="Trebuchet MS"/>
        </a:defRPr>
      </a:lvl1pPr>
      <a:lvl2pPr marL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defRPr lang="en-US" sz="3600" b="0" i="0">
          <a:solidFill>
            <a:schemeClr val="accent1"/>
          </a:solidFill>
          <a:latin typeface="Trebuchet MS"/>
        </a:defRPr>
      </a:lvl2pPr>
      <a:lvl3pPr marL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defRPr lang="en-US" sz="3600" b="0" i="0">
          <a:solidFill>
            <a:schemeClr val="accent1"/>
          </a:solidFill>
          <a:latin typeface="Trebuchet MS"/>
        </a:defRPr>
      </a:lvl3pPr>
      <a:lvl4pPr marL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defRPr lang="en-US" sz="3600" b="0" i="0">
          <a:solidFill>
            <a:schemeClr val="accent1"/>
          </a:solidFill>
          <a:latin typeface="Trebuchet MS"/>
        </a:defRPr>
      </a:lvl4pPr>
      <a:lvl5pPr marL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defRPr lang="en-US" sz="3600" b="0" i="0">
          <a:solidFill>
            <a:schemeClr val="accent1"/>
          </a:solidFill>
          <a:latin typeface="Trebuchet MS"/>
        </a:defRPr>
      </a:lvl5pPr>
      <a:lvl6pPr>
        <a:defRPr lang="en-US" sz="1800"/>
      </a:lvl6pPr>
      <a:lvl7pPr>
        <a:defRPr lang="en-US" sz="1800"/>
      </a:lvl7pPr>
      <a:lvl8pPr>
        <a:defRPr lang="en-US" sz="1800"/>
      </a:lvl8pPr>
      <a:lvl9pPr>
        <a:defRPr lang="en-US" sz="1800"/>
      </a:lvl9pPr>
    </p:titleStyle>
    <p:bodyStyle>
      <a:lvl1pPr marL="342900" indent="0" algn="l" defTabSz="457200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defRPr lang="en-US" sz="1800" b="0" i="0">
          <a:solidFill>
            <a:srgbClr val="404040"/>
          </a:solidFill>
          <a:latin typeface="Trebuchet MS"/>
        </a:defRPr>
      </a:lvl1pPr>
      <a:lvl2pPr marL="742950" indent="457200" algn="l" defTabSz="457200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defRPr lang="en-US" sz="1600" b="0" i="0">
          <a:solidFill>
            <a:srgbClr val="404040"/>
          </a:solidFill>
          <a:latin typeface="Trebuchet MS"/>
        </a:defRPr>
      </a:lvl2pPr>
      <a:lvl3pPr marL="1143000" indent="914400" algn="l" defTabSz="457200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defRPr lang="en-US" sz="1400" b="0" i="0">
          <a:solidFill>
            <a:srgbClr val="404040"/>
          </a:solidFill>
          <a:latin typeface="Trebuchet MS"/>
        </a:defRPr>
      </a:lvl3pPr>
      <a:lvl4pPr marL="1600200" indent="1371600" algn="l" defTabSz="457200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defRPr lang="en-US" sz="1200" b="0" i="0">
          <a:solidFill>
            <a:srgbClr val="404040"/>
          </a:solidFill>
          <a:latin typeface="Trebuchet MS"/>
        </a:defRPr>
      </a:lvl4pPr>
      <a:lvl5pPr marL="2057400" indent="1828800" algn="l" defTabSz="457200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defRPr lang="en-US" sz="1200" b="0" i="0">
          <a:solidFill>
            <a:srgbClr val="404040"/>
          </a:solidFill>
          <a:latin typeface="Trebuchet MS"/>
        </a:defRPr>
      </a:lvl5pPr>
      <a:lvl6pPr>
        <a:defRPr lang="en-US" sz="1800"/>
      </a:lvl6pPr>
      <a:lvl7pPr>
        <a:defRPr lang="en-US" sz="1800"/>
      </a:lvl7pPr>
      <a:lvl8pPr>
        <a:defRPr lang="en-US" sz="1800"/>
      </a:lvl8pPr>
      <a:lvl9pPr>
        <a:defRPr lang="en-US" sz="1800"/>
      </a:lvl9pPr>
    </p:bodyStyle>
    <p:otherStyle>
      <a:lvl1pPr marL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defRPr lang="en-US" sz="1800" b="0" i="0">
          <a:solidFill>
            <a:schemeClr val="dk1"/>
          </a:solidFill>
          <a:latin typeface="Trebuchet MS"/>
        </a:defRPr>
      </a:lvl1pPr>
      <a:lvl2pPr marL="457200" indent="457200" algn="l" defTabSz="457200">
        <a:lnSpc>
          <a:spcPct val="100000"/>
        </a:lnSpc>
        <a:spcBef>
          <a:spcPts val="0"/>
        </a:spcBef>
        <a:spcAft>
          <a:spcPts val="0"/>
        </a:spcAft>
        <a:buNone/>
        <a:defRPr lang="en-US" sz="1800" b="0" i="0">
          <a:solidFill>
            <a:schemeClr val="dk1"/>
          </a:solidFill>
          <a:latin typeface="Trebuchet MS"/>
        </a:defRPr>
      </a:lvl2pPr>
      <a:lvl3pPr marL="914400" indent="914400" algn="l" defTabSz="457200">
        <a:lnSpc>
          <a:spcPct val="100000"/>
        </a:lnSpc>
        <a:spcBef>
          <a:spcPts val="0"/>
        </a:spcBef>
        <a:spcAft>
          <a:spcPts val="0"/>
        </a:spcAft>
        <a:buNone/>
        <a:defRPr lang="en-US" sz="1800" b="0" i="0">
          <a:solidFill>
            <a:schemeClr val="dk1"/>
          </a:solidFill>
          <a:latin typeface="Trebuchet MS"/>
        </a:defRPr>
      </a:lvl3pPr>
      <a:lvl4pPr marL="1371600" indent="1371600" algn="l" defTabSz="457200">
        <a:lnSpc>
          <a:spcPct val="100000"/>
        </a:lnSpc>
        <a:spcBef>
          <a:spcPts val="0"/>
        </a:spcBef>
        <a:spcAft>
          <a:spcPts val="0"/>
        </a:spcAft>
        <a:buNone/>
        <a:defRPr lang="en-US" sz="1800" b="0" i="0">
          <a:solidFill>
            <a:schemeClr val="dk1"/>
          </a:solidFill>
          <a:latin typeface="Trebuchet MS"/>
        </a:defRPr>
      </a:lvl4pPr>
      <a:lvl5pPr marL="1828800" indent="1828800" algn="l" defTabSz="457200">
        <a:lnSpc>
          <a:spcPct val="100000"/>
        </a:lnSpc>
        <a:spcBef>
          <a:spcPts val="0"/>
        </a:spcBef>
        <a:spcAft>
          <a:spcPts val="0"/>
        </a:spcAft>
        <a:buNone/>
        <a:defRPr lang="en-US" sz="1800" b="0" i="0">
          <a:solidFill>
            <a:schemeClr val="dk1"/>
          </a:solidFill>
          <a:latin typeface="Trebuchet MS"/>
        </a:defRPr>
      </a:lvl5pPr>
      <a:lvl6pPr>
        <a:defRPr lang="en-US" sz="1800"/>
      </a:lvl6pPr>
      <a:lvl7pPr>
        <a:defRPr lang="en-US" sz="1800"/>
      </a:lvl7pPr>
      <a:lvl8pPr>
        <a:defRPr lang="en-US" sz="1800"/>
      </a:lvl8pPr>
      <a:lvl9pPr>
        <a:defRPr lang="en-US" sz="1800"/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jpg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2.jpg"/><Relationship Id="rId3" Type="http://schemas.openxmlformats.org/officeDocument/2006/relationships/image" Target="../media/image13.jpg"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4.jpg"/></Relationships>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5.jpg"/></Relationships>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6.jpg"/></Relationships>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7.jpg"/><Relationship Id="rId3" Type="http://schemas.openxmlformats.org/officeDocument/2006/relationships/image" Target="../media/image18.jpg"/></Relationships>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g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g"/><Relationship Id="rId3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ChangeShapeType="1" noGrp="1"/>
          </p:cNvSpPr>
          <p:nvPr>
            <p:ph type="ctrTitle"/>
          </p:nvPr>
        </p:nvSpPr>
        <p:spPr bwMode="auto">
          <a:xfrm>
            <a:off x="1130300" y="2405062"/>
            <a:ext cx="5827712" cy="1646237"/>
          </a:xfrm>
          <a:prstGeom prst="rect">
            <a:avLst/>
          </a:prstGeom>
        </p:spPr>
        <p:txBody>
          <a:bodyPr lIns="91440" tIns="45720" rIns="91440" bIns="45720" anchor="b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0" lvl="0" indent="0" algn="r">
              <a:spcBef>
                <a:spcPts val="0"/>
              </a:spcBef>
              <a:buNone/>
              <a:defRPr/>
            </a:pPr>
            <a:r>
              <a:rPr lang="ru-RU" sz="5400"/>
              <a:t>Резьба и ее виды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434" name="Текст 1"/>
          <p:cNvSpPr>
            <a:spLocks noChangeShapeType="1" noGrp="1"/>
          </p:cNvSpPr>
          <p:nvPr>
            <p:ph type="body"/>
          </p:nvPr>
        </p:nvSpPr>
        <p:spPr bwMode="auto">
          <a:xfrm>
            <a:off x="266700" y="742950"/>
            <a:ext cx="8477250" cy="2733675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400" b="0" i="0">
                <a:solidFill>
                  <a:srgbClr val="404040"/>
                </a:solidFill>
                <a:latin typeface="Trebuchet MS"/>
              </a:defRPr>
            </a:lvl1pPr>
            <a:lvl2pPr marL="742950" indent="4572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200" b="0" i="0">
                <a:solidFill>
                  <a:srgbClr val="404040"/>
                </a:solidFill>
                <a:latin typeface="Trebuchet MS"/>
              </a:defRPr>
            </a:lvl2pPr>
            <a:lvl3pPr marL="1143000" indent="9144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000" b="0" i="0">
                <a:solidFill>
                  <a:srgbClr val="404040"/>
                </a:solidFill>
                <a:latin typeface="Trebuchet MS"/>
              </a:defRPr>
            </a:lvl3pPr>
            <a:lvl4pPr marL="1600200" indent="13716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900" b="0" i="0">
                <a:solidFill>
                  <a:srgbClr val="404040"/>
                </a:solidFill>
                <a:latin typeface="Trebuchet MS"/>
              </a:defRPr>
            </a:lvl4pPr>
            <a:lvl5pPr marL="2057400" indent="18288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900" b="0" i="0">
                <a:solidFill>
                  <a:srgbClr val="404040"/>
                </a:solidFill>
                <a:latin typeface="Trebuchet MS"/>
              </a:defRPr>
            </a:lvl5pPr>
          </a:lstStyle>
          <a:p>
            <a:pPr marL="0" lvl="0" indent="0" algn="just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ru-RU" sz="2000">
                <a:solidFill>
                  <a:schemeClr val="dk1"/>
                </a:solidFill>
                <a:latin typeface="Arial"/>
              </a:rPr>
              <a:t>Резьба с профилем в виде равнобочной трапеции с углом 30°.Применяется для передачи возвратно-поступательного движения или вращения в тяжело нагруженных подвижных резьбовых соединениях. Часто используется при изготовлении ходовых винтов, согласно ГОСТ 24738-81 выполняется на поверхностях диаметров от 8 до 640 мм.</a:t>
            </a:r>
            <a:endParaRPr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ru-RU" sz="2000">
                <a:solidFill>
                  <a:schemeClr val="dk1"/>
                </a:solidFill>
                <a:latin typeface="Arial"/>
              </a:rPr>
              <a:t>Трапецеидальная резьба может быть </a:t>
            </a:r>
            <a:r>
              <a:rPr lang="ru-RU" sz="2000" b="0" i="1" u="none">
                <a:solidFill>
                  <a:schemeClr val="dk1"/>
                </a:solidFill>
                <a:latin typeface="Arial"/>
              </a:rPr>
              <a:t>однозаходной</a:t>
            </a:r>
            <a:r>
              <a:rPr lang="ru-RU" sz="2000">
                <a:solidFill>
                  <a:schemeClr val="dk1"/>
                </a:solidFill>
                <a:latin typeface="Arial"/>
              </a:rPr>
              <a:t> (ГОСТ 24738-81, ГОСТ 24737-81) и </a:t>
            </a:r>
            <a:r>
              <a:rPr lang="ru-RU" sz="2000" b="0" i="1" u="none">
                <a:solidFill>
                  <a:schemeClr val="dk1"/>
                </a:solidFill>
                <a:latin typeface="Arial"/>
              </a:rPr>
              <a:t>многозаходной</a:t>
            </a:r>
            <a:r>
              <a:rPr lang="ru-RU" sz="2000">
                <a:solidFill>
                  <a:schemeClr val="dk1"/>
                </a:solidFill>
                <a:latin typeface="Arial"/>
              </a:rPr>
              <a:t> (ГОСТ 24739-81). ГОСТ 9484-81 устанавливает профиль трапецеидальной резьбы.</a:t>
            </a:r>
            <a:endParaRPr/>
          </a:p>
          <a:p>
            <a:pPr marL="0" lvl="0" indent="0" algn="just">
              <a:spcBef>
                <a:spcPts val="0"/>
              </a:spcBef>
              <a:buNone/>
              <a:defRPr/>
            </a:pPr>
            <a:endParaRPr/>
          </a:p>
        </p:txBody>
      </p:sp>
      <p:sp>
        <p:nvSpPr>
          <p:cNvPr id="18435" name="Заголовок 2"/>
          <p:cNvSpPr>
            <a:spLocks noChangeShapeType="1" noGrp="1"/>
          </p:cNvSpPr>
          <p:nvPr>
            <p:ph type="title"/>
          </p:nvPr>
        </p:nvSpPr>
        <p:spPr bwMode="auto">
          <a:xfrm>
            <a:off x="0" y="0"/>
            <a:ext cx="9144000" cy="657225"/>
          </a:xfrm>
          <a:prstGeom prst="rect">
            <a:avLst/>
          </a:prstGeom>
          <a:solidFill>
            <a:srgbClr val="C5CFF1">
              <a:alpha val="74509"/>
            </a:srgbClr>
          </a:solidFill>
          <a:ln w="12700">
            <a:solidFill>
              <a:srgbClr val="000000"/>
            </a:solidFill>
            <a:miter/>
            <a:headEnd/>
            <a:tailEnd/>
          </a:ln>
        </p:spPr>
        <p:txBody>
          <a:bodyPr lIns="91440" tIns="45720" rIns="91440" bIns="45720" anchor="t"/>
          <a:lstStyle>
            <a:lvl1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1pPr>
            <a:lvl2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2pPr>
            <a:lvl3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3pPr>
            <a:lvl4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4pPr>
            <a:lvl5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ru-RU" sz="2400" b="1" i="0" u="none">
                <a:solidFill>
                  <a:srgbClr val="1D3379"/>
                </a:solidFill>
                <a:latin typeface="Arial"/>
                <a:ea typeface="Arial"/>
              </a:rPr>
              <a:t>Профиль трапецеидальной резьбы</a:t>
            </a:r>
            <a:endParaRPr/>
          </a:p>
        </p:txBody>
      </p:sp>
      <p:pic>
        <p:nvPicPr>
          <p:cNvPr id="18436" name="Picture 4" descr="108"/>
          <p:cNvPicPr>
            <a:picLocks noChangeAspect="1" noGrp="1"/>
          </p:cNvPicPr>
          <p:nvPr/>
        </p:nvPicPr>
        <p:blipFill>
          <a:blip r:embed="rId2"/>
          <a:stretch/>
        </p:blipFill>
        <p:spPr bwMode="auto">
          <a:xfrm>
            <a:off x="2438400" y="3448050"/>
            <a:ext cx="4114800" cy="2541587"/>
          </a:xfrm>
          <a:prstGeom prst="rect">
            <a:avLst/>
          </a:prstGeom>
          <a:noFill/>
        </p:spPr>
      </p:pic>
      <p:sp>
        <p:nvSpPr>
          <p:cNvPr id="18437" name="Rectangle 4"/>
          <p:cNvSpPr>
            <a:spLocks noChangeShapeType="1" noGrp="1"/>
          </p:cNvSpPr>
          <p:nvPr/>
        </p:nvSpPr>
        <p:spPr bwMode="auto">
          <a:xfrm>
            <a:off x="0" y="6281737"/>
            <a:ext cx="9144000" cy="576262"/>
          </a:xfrm>
          <a:prstGeom prst="rect">
            <a:avLst/>
          </a:prstGeom>
          <a:solidFill>
            <a:schemeClr val="accent1"/>
          </a:solidFill>
          <a:ln w="19050">
            <a:solidFill>
              <a:srgbClr val="688E19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458" name="Текст 1"/>
          <p:cNvSpPr>
            <a:spLocks noChangeShapeType="1" noGrp="1"/>
          </p:cNvSpPr>
          <p:nvPr>
            <p:ph type="body"/>
          </p:nvPr>
        </p:nvSpPr>
        <p:spPr bwMode="auto">
          <a:xfrm>
            <a:off x="333375" y="714375"/>
            <a:ext cx="8353425" cy="97155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400" b="0" i="0">
                <a:solidFill>
                  <a:srgbClr val="404040"/>
                </a:solidFill>
                <a:latin typeface="Trebuchet MS"/>
              </a:defRPr>
            </a:lvl1pPr>
            <a:lvl2pPr marL="742950" indent="4572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200" b="0" i="0">
                <a:solidFill>
                  <a:srgbClr val="404040"/>
                </a:solidFill>
                <a:latin typeface="Trebuchet MS"/>
              </a:defRPr>
            </a:lvl2pPr>
            <a:lvl3pPr marL="1143000" indent="9144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000" b="0" i="0">
                <a:solidFill>
                  <a:srgbClr val="404040"/>
                </a:solidFill>
                <a:latin typeface="Trebuchet MS"/>
              </a:defRPr>
            </a:lvl3pPr>
            <a:lvl4pPr marL="1600200" indent="13716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900" b="0" i="0">
                <a:solidFill>
                  <a:srgbClr val="404040"/>
                </a:solidFill>
                <a:latin typeface="Trebuchet MS"/>
              </a:defRPr>
            </a:lvl4pPr>
            <a:lvl5pPr marL="2057400" indent="18288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900" b="0" i="0">
                <a:solidFill>
                  <a:srgbClr val="404040"/>
                </a:solidFill>
                <a:latin typeface="Trebuchet MS"/>
              </a:defRPr>
            </a:lvl5pPr>
          </a:lstStyle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ru-RU" sz="2000">
                <a:solidFill>
                  <a:schemeClr val="dk1"/>
                </a:solidFill>
                <a:latin typeface="Arial"/>
              </a:rPr>
              <a:t>Обозначение </a:t>
            </a:r>
            <a:r>
              <a:rPr lang="ru-RU" sz="2000" b="0" i="1" u="none">
                <a:solidFill>
                  <a:schemeClr val="dk1"/>
                </a:solidFill>
                <a:latin typeface="Arial"/>
              </a:rPr>
              <a:t>однозаходной </a:t>
            </a:r>
            <a:r>
              <a:rPr lang="ru-RU" sz="2000">
                <a:solidFill>
                  <a:schemeClr val="dk1"/>
                </a:solidFill>
                <a:latin typeface="Arial"/>
              </a:rPr>
              <a:t>трапецеидальной резьбы </a:t>
            </a:r>
            <a:endParaRPr/>
          </a:p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ru-RU" sz="2000">
                <a:solidFill>
                  <a:schemeClr val="dk1"/>
                </a:solidFill>
                <a:latin typeface="Arial"/>
              </a:rPr>
              <a:t>(ГОСТ 9484-81) состоит из букв </a:t>
            </a:r>
            <a:r>
              <a:rPr lang="ru-RU" sz="2000" b="0" i="1" u="none">
                <a:solidFill>
                  <a:schemeClr val="dk1"/>
                </a:solidFill>
                <a:latin typeface="Arial"/>
              </a:rPr>
              <a:t>Tr</a:t>
            </a:r>
            <a:r>
              <a:rPr lang="ru-RU" sz="2000">
                <a:solidFill>
                  <a:schemeClr val="dk1"/>
                </a:solidFill>
                <a:latin typeface="Arial"/>
              </a:rPr>
              <a:t>, наружного диаметра и шага.</a:t>
            </a:r>
            <a:endParaRPr/>
          </a:p>
        </p:txBody>
      </p:sp>
      <p:sp>
        <p:nvSpPr>
          <p:cNvPr id="19459" name="Заголовок 2"/>
          <p:cNvSpPr>
            <a:spLocks noChangeShapeType="1" noGrp="1"/>
          </p:cNvSpPr>
          <p:nvPr>
            <p:ph type="title"/>
          </p:nvPr>
        </p:nvSpPr>
        <p:spPr bwMode="auto">
          <a:xfrm>
            <a:off x="0" y="0"/>
            <a:ext cx="9144000" cy="657225"/>
          </a:xfrm>
          <a:prstGeom prst="rect">
            <a:avLst/>
          </a:prstGeom>
          <a:solidFill>
            <a:srgbClr val="C5CFF1">
              <a:alpha val="74509"/>
            </a:srgbClr>
          </a:solidFill>
          <a:ln w="12700">
            <a:solidFill>
              <a:srgbClr val="000000"/>
            </a:solidFill>
            <a:miter/>
            <a:headEnd/>
            <a:tailEnd/>
          </a:ln>
        </p:spPr>
        <p:txBody>
          <a:bodyPr lIns="91440" tIns="45720" rIns="91440" bIns="45720" anchor="t"/>
          <a:lstStyle>
            <a:lvl1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1pPr>
            <a:lvl2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2pPr>
            <a:lvl3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3pPr>
            <a:lvl4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4pPr>
            <a:lvl5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ru-RU" sz="2400" b="1" i="0" u="none">
                <a:solidFill>
                  <a:srgbClr val="1D3379"/>
                </a:solidFill>
                <a:latin typeface="Arial"/>
                <a:ea typeface="Arial"/>
              </a:rPr>
              <a:t>Обозначение трапецеидальной резьбы</a:t>
            </a:r>
            <a:endParaRPr/>
          </a:p>
        </p:txBody>
      </p:sp>
      <p:pic>
        <p:nvPicPr>
          <p:cNvPr id="19460" name="Picture 4" descr="image007"/>
          <p:cNvPicPr>
            <a:picLocks noChangeAspect="1" noGrp="1"/>
          </p:cNvPicPr>
          <p:nvPr/>
        </p:nvPicPr>
        <p:blipFill>
          <a:blip r:embed="rId2"/>
          <a:stretch/>
        </p:blipFill>
        <p:spPr bwMode="auto">
          <a:xfrm>
            <a:off x="666750" y="1466849"/>
            <a:ext cx="6905625" cy="1781175"/>
          </a:xfrm>
          <a:prstGeom prst="rect">
            <a:avLst/>
          </a:prstGeom>
          <a:noFill/>
        </p:spPr>
      </p:pic>
      <p:sp>
        <p:nvSpPr>
          <p:cNvPr id="19461" name="Прямоугольник 5"/>
          <p:cNvSpPr>
            <a:spLocks noChangeShapeType="1" noGrp="1"/>
          </p:cNvSpPr>
          <p:nvPr/>
        </p:nvSpPr>
        <p:spPr bwMode="auto">
          <a:xfrm>
            <a:off x="438149" y="3286125"/>
            <a:ext cx="8372475" cy="769937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>
            <a:lvl1pPr marL="342900" indent="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800" b="0" i="0">
                <a:solidFill>
                  <a:srgbClr val="404040"/>
                </a:solidFill>
                <a:latin typeface="Trebuchet MS"/>
              </a:defRPr>
            </a:lvl1pPr>
            <a:lvl2pPr marL="742950" indent="4572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600" b="0" i="0">
                <a:solidFill>
                  <a:srgbClr val="404040"/>
                </a:solidFill>
                <a:latin typeface="Trebuchet MS"/>
              </a:defRPr>
            </a:lvl2pPr>
            <a:lvl3pPr marL="1143000" indent="9144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400" b="0" i="0">
                <a:solidFill>
                  <a:srgbClr val="404040"/>
                </a:solidFill>
                <a:latin typeface="Trebuchet MS"/>
              </a:defRPr>
            </a:lvl3pPr>
            <a:lvl4pPr marL="1600200" indent="13716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200" b="0" i="0">
                <a:solidFill>
                  <a:srgbClr val="404040"/>
                </a:solidFill>
                <a:latin typeface="Trebuchet MS"/>
              </a:defRPr>
            </a:lvl4pPr>
            <a:lvl5pPr marL="2057400" indent="18288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200" b="0" i="0">
                <a:solidFill>
                  <a:srgbClr val="404040"/>
                </a:solidFill>
                <a:latin typeface="Trebuchet MS"/>
              </a:defRPr>
            </a:lvl5pPr>
          </a:lstStyle>
          <a:p>
            <a:pPr marL="342900" lvl="0" indent="-342900">
              <a:spcBef>
                <a:spcPts val="0"/>
              </a:spcBef>
              <a:buNone/>
              <a:defRPr/>
            </a:pPr>
            <a:r>
              <a:rPr lang="ru-RU" sz="2000">
                <a:solidFill>
                  <a:schemeClr val="dk1"/>
                </a:solidFill>
                <a:latin typeface="Arial"/>
              </a:rPr>
              <a:t>Обозначение </a:t>
            </a:r>
            <a:r>
              <a:rPr lang="ru-RU" sz="2000" b="0" i="1" u="none">
                <a:solidFill>
                  <a:schemeClr val="dk1"/>
                </a:solidFill>
                <a:latin typeface="Arial"/>
              </a:rPr>
              <a:t>многозаходной</a:t>
            </a:r>
            <a:r>
              <a:rPr lang="ru-RU" sz="2000">
                <a:solidFill>
                  <a:schemeClr val="dk1"/>
                </a:solidFill>
                <a:latin typeface="Arial"/>
              </a:rPr>
              <a:t> трапецеидальной резьбы </a:t>
            </a:r>
            <a:endParaRPr/>
          </a:p>
          <a:p>
            <a:pPr marL="342900" lvl="0" indent="-342900">
              <a:spcBef>
                <a:spcPts val="0"/>
              </a:spcBef>
              <a:buNone/>
              <a:defRPr/>
            </a:pPr>
            <a:r>
              <a:rPr lang="ru-RU" sz="2000">
                <a:solidFill>
                  <a:schemeClr val="dk1"/>
                </a:solidFill>
                <a:latin typeface="Arial"/>
              </a:rPr>
              <a:t>(ГОСТ 24739-81) состоит из букв </a:t>
            </a:r>
            <a:r>
              <a:rPr lang="ru-RU" sz="2000" b="0" i="1" u="none">
                <a:solidFill>
                  <a:schemeClr val="dk1"/>
                </a:solidFill>
                <a:latin typeface="Arial"/>
              </a:rPr>
              <a:t>Tr</a:t>
            </a:r>
            <a:r>
              <a:rPr lang="ru-RU" sz="2000">
                <a:solidFill>
                  <a:schemeClr val="dk1"/>
                </a:solidFill>
                <a:latin typeface="Arial"/>
              </a:rPr>
              <a:t>, наружного диаметра, хода, шага.</a:t>
            </a:r>
            <a:endParaRPr/>
          </a:p>
        </p:txBody>
      </p:sp>
      <p:pic>
        <p:nvPicPr>
          <p:cNvPr id="19462" name="Picture 6" descr="image009"/>
          <p:cNvPicPr>
            <a:picLocks noChangeAspect="1" noGrp="1"/>
          </p:cNvPicPr>
          <p:nvPr/>
        </p:nvPicPr>
        <p:blipFill>
          <a:blip r:embed="rId3"/>
          <a:stretch/>
        </p:blipFill>
        <p:spPr bwMode="auto">
          <a:xfrm>
            <a:off x="571500" y="4143375"/>
            <a:ext cx="7600950" cy="1971675"/>
          </a:xfrm>
          <a:prstGeom prst="rect">
            <a:avLst/>
          </a:prstGeom>
          <a:noFill/>
        </p:spPr>
      </p:pic>
      <p:sp>
        <p:nvSpPr>
          <p:cNvPr id="19463" name="Rectangle 6"/>
          <p:cNvSpPr>
            <a:spLocks noChangeShapeType="1" noGrp="1"/>
          </p:cNvSpPr>
          <p:nvPr/>
        </p:nvSpPr>
        <p:spPr bwMode="auto">
          <a:xfrm>
            <a:off x="0" y="6281737"/>
            <a:ext cx="9144000" cy="576262"/>
          </a:xfrm>
          <a:prstGeom prst="rect">
            <a:avLst/>
          </a:prstGeom>
          <a:solidFill>
            <a:schemeClr val="accent1"/>
          </a:solidFill>
          <a:ln w="19050">
            <a:solidFill>
              <a:srgbClr val="688E19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482" name="Текст 1"/>
          <p:cNvSpPr>
            <a:spLocks noChangeShapeType="1" noGrp="1"/>
          </p:cNvSpPr>
          <p:nvPr>
            <p:ph type="body"/>
          </p:nvPr>
        </p:nvSpPr>
        <p:spPr bwMode="auto">
          <a:xfrm>
            <a:off x="333375" y="857250"/>
            <a:ext cx="8172450" cy="18669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400" b="0" i="0">
                <a:solidFill>
                  <a:srgbClr val="404040"/>
                </a:solidFill>
                <a:latin typeface="Trebuchet MS"/>
              </a:defRPr>
            </a:lvl1pPr>
            <a:lvl2pPr marL="742950" indent="4572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200" b="0" i="0">
                <a:solidFill>
                  <a:srgbClr val="404040"/>
                </a:solidFill>
                <a:latin typeface="Trebuchet MS"/>
              </a:defRPr>
            </a:lvl2pPr>
            <a:lvl3pPr marL="1143000" indent="9144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000" b="0" i="0">
                <a:solidFill>
                  <a:srgbClr val="404040"/>
                </a:solidFill>
                <a:latin typeface="Trebuchet MS"/>
              </a:defRPr>
            </a:lvl3pPr>
            <a:lvl4pPr marL="1600200" indent="13716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900" b="0" i="0">
                <a:solidFill>
                  <a:srgbClr val="404040"/>
                </a:solidFill>
                <a:latin typeface="Trebuchet MS"/>
              </a:defRPr>
            </a:lvl4pPr>
            <a:lvl5pPr marL="2057400" indent="18288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900" b="0" i="0">
                <a:solidFill>
                  <a:srgbClr val="404040"/>
                </a:solidFill>
                <a:latin typeface="Trebuchet MS"/>
              </a:defRPr>
            </a:lvl5pPr>
          </a:lstStyle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ru-RU" sz="2000">
                <a:solidFill>
                  <a:schemeClr val="dk1"/>
                </a:solidFill>
                <a:latin typeface="Arial"/>
              </a:rPr>
              <a:t>Резьба с профилем в виде неравнобокой трапеции с углом рабочей стороны 3° и нерабочей - 30°. Упорная резьба, как и </a:t>
            </a:r>
            <a:r>
              <a:rPr lang="ru-RU" sz="2000" b="0" i="1" u="none">
                <a:solidFill>
                  <a:schemeClr val="dk1"/>
                </a:solidFill>
                <a:latin typeface="Arial"/>
              </a:rPr>
              <a:t>трапецеидальная</a:t>
            </a:r>
            <a:r>
              <a:rPr lang="ru-RU" sz="2000">
                <a:solidFill>
                  <a:schemeClr val="dk1"/>
                </a:solidFill>
                <a:latin typeface="Arial"/>
              </a:rPr>
              <a:t>, может быть </a:t>
            </a:r>
            <a:r>
              <a:rPr lang="ru-RU" sz="2000" b="0" i="1" u="none">
                <a:solidFill>
                  <a:schemeClr val="dk1"/>
                </a:solidFill>
                <a:latin typeface="Arial"/>
              </a:rPr>
              <a:t>однозаходной</a:t>
            </a:r>
            <a:r>
              <a:rPr lang="ru-RU" sz="2000">
                <a:solidFill>
                  <a:schemeClr val="dk1"/>
                </a:solidFill>
                <a:latin typeface="Arial"/>
              </a:rPr>
              <a:t> и </a:t>
            </a:r>
            <a:r>
              <a:rPr lang="ru-RU" sz="2000" b="0" i="1" u="none">
                <a:solidFill>
                  <a:schemeClr val="dk1"/>
                </a:solidFill>
                <a:latin typeface="Arial"/>
              </a:rPr>
              <a:t>многозаходной</a:t>
            </a:r>
            <a:r>
              <a:rPr lang="ru-RU" sz="2000">
                <a:solidFill>
                  <a:schemeClr val="dk1"/>
                </a:solidFill>
                <a:latin typeface="Arial"/>
              </a:rPr>
              <a:t>. Выполняется на поверхностях диаметров от 10 до 640 мм </a:t>
            </a:r>
            <a:endParaRPr/>
          </a:p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ru-RU" sz="2000">
                <a:solidFill>
                  <a:schemeClr val="dk1"/>
                </a:solidFill>
                <a:latin typeface="Arial"/>
              </a:rPr>
              <a:t>(ГОСТ 10177-82). </a:t>
            </a:r>
            <a:endParaRPr/>
          </a:p>
        </p:txBody>
      </p:sp>
      <p:sp>
        <p:nvSpPr>
          <p:cNvPr id="20483" name="Заголовок 2"/>
          <p:cNvSpPr>
            <a:spLocks noChangeShapeType="1" noGrp="1"/>
          </p:cNvSpPr>
          <p:nvPr>
            <p:ph type="title"/>
          </p:nvPr>
        </p:nvSpPr>
        <p:spPr bwMode="auto">
          <a:xfrm>
            <a:off x="0" y="0"/>
            <a:ext cx="9144000" cy="657225"/>
          </a:xfrm>
          <a:prstGeom prst="rect">
            <a:avLst/>
          </a:prstGeom>
          <a:solidFill>
            <a:srgbClr val="C5CFF1">
              <a:alpha val="74509"/>
            </a:srgbClr>
          </a:solidFill>
          <a:ln w="12700">
            <a:solidFill>
              <a:srgbClr val="000000"/>
            </a:solidFill>
            <a:miter/>
            <a:headEnd/>
            <a:tailEnd/>
          </a:ln>
        </p:spPr>
        <p:txBody>
          <a:bodyPr lIns="91440" tIns="45720" rIns="91440" bIns="45720" anchor="t"/>
          <a:lstStyle>
            <a:lvl1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1pPr>
            <a:lvl2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2pPr>
            <a:lvl3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3pPr>
            <a:lvl4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4pPr>
            <a:lvl5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ru-RU" sz="2400" b="1" i="0" u="none">
                <a:solidFill>
                  <a:srgbClr val="1D3379"/>
                </a:solidFill>
                <a:latin typeface="Arial"/>
                <a:ea typeface="Arial"/>
              </a:rPr>
              <a:t>Профиль упорной резьбы</a:t>
            </a:r>
            <a:endParaRPr/>
          </a:p>
        </p:txBody>
      </p:sp>
      <p:pic>
        <p:nvPicPr>
          <p:cNvPr id="20484" name="Picture 4" descr="109"/>
          <p:cNvPicPr>
            <a:picLocks noChangeAspect="1" noGrp="1"/>
          </p:cNvPicPr>
          <p:nvPr/>
        </p:nvPicPr>
        <p:blipFill>
          <a:blip r:embed="rId2"/>
          <a:stretch/>
        </p:blipFill>
        <p:spPr bwMode="auto">
          <a:xfrm>
            <a:off x="2822575" y="2438400"/>
            <a:ext cx="3336925" cy="3476625"/>
          </a:xfrm>
          <a:prstGeom prst="rect">
            <a:avLst/>
          </a:prstGeom>
          <a:noFill/>
        </p:spPr>
      </p:pic>
      <p:sp>
        <p:nvSpPr>
          <p:cNvPr id="20485" name="Rectangle 4"/>
          <p:cNvSpPr>
            <a:spLocks noChangeShapeType="1" noGrp="1"/>
          </p:cNvSpPr>
          <p:nvPr/>
        </p:nvSpPr>
        <p:spPr bwMode="auto">
          <a:xfrm>
            <a:off x="0" y="6281737"/>
            <a:ext cx="9144000" cy="576262"/>
          </a:xfrm>
          <a:prstGeom prst="rect">
            <a:avLst/>
          </a:prstGeom>
          <a:solidFill>
            <a:schemeClr val="accent1"/>
          </a:solidFill>
          <a:ln w="19050">
            <a:solidFill>
              <a:srgbClr val="688E19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506" name="Текст 1"/>
          <p:cNvSpPr>
            <a:spLocks noChangeShapeType="1" noGrp="1"/>
          </p:cNvSpPr>
          <p:nvPr>
            <p:ph type="body"/>
          </p:nvPr>
        </p:nvSpPr>
        <p:spPr bwMode="auto">
          <a:xfrm>
            <a:off x="371475" y="800100"/>
            <a:ext cx="8201025" cy="249555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400" b="0" i="0">
                <a:solidFill>
                  <a:srgbClr val="404040"/>
                </a:solidFill>
                <a:latin typeface="Trebuchet MS"/>
              </a:defRPr>
            </a:lvl1pPr>
            <a:lvl2pPr marL="742950" indent="4572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200" b="0" i="0">
                <a:solidFill>
                  <a:srgbClr val="404040"/>
                </a:solidFill>
                <a:latin typeface="Trebuchet MS"/>
              </a:defRPr>
            </a:lvl2pPr>
            <a:lvl3pPr marL="1143000" indent="9144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000" b="0" i="0">
                <a:solidFill>
                  <a:srgbClr val="404040"/>
                </a:solidFill>
                <a:latin typeface="Trebuchet MS"/>
              </a:defRPr>
            </a:lvl3pPr>
            <a:lvl4pPr marL="1600200" indent="13716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900" b="0" i="0">
                <a:solidFill>
                  <a:srgbClr val="404040"/>
                </a:solidFill>
                <a:latin typeface="Trebuchet MS"/>
              </a:defRPr>
            </a:lvl4pPr>
            <a:lvl5pPr marL="2057400" indent="18288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900" b="0" i="0">
                <a:solidFill>
                  <a:srgbClr val="404040"/>
                </a:solidFill>
                <a:latin typeface="Trebuchet MS"/>
              </a:defRPr>
            </a:lvl5pPr>
          </a:lstStyle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ru-RU" sz="2200">
                <a:solidFill>
                  <a:schemeClr val="dk1"/>
                </a:solidFill>
                <a:latin typeface="Arial"/>
              </a:rPr>
              <a:t>Условное обозначение упорной резьбы</a:t>
            </a:r>
            <a:r>
              <a:rPr lang="ru-RU" sz="2200" b="0" i="1" u="none">
                <a:solidFill>
                  <a:schemeClr val="dk1"/>
                </a:solidFill>
                <a:latin typeface="Arial"/>
              </a:rPr>
              <a:t> </a:t>
            </a:r>
            <a:r>
              <a:rPr lang="ru-RU" sz="2200">
                <a:solidFill>
                  <a:schemeClr val="dk1"/>
                </a:solidFill>
                <a:latin typeface="Arial"/>
              </a:rPr>
              <a:t>(ГОСТ 10177-82) состоит из буквы </a:t>
            </a:r>
            <a:r>
              <a:rPr lang="ru-RU" sz="2200" b="0" i="1" u="none">
                <a:solidFill>
                  <a:schemeClr val="dk1"/>
                </a:solidFill>
                <a:latin typeface="Arial"/>
              </a:rPr>
              <a:t>S</a:t>
            </a:r>
            <a:r>
              <a:rPr lang="ru-RU" sz="2200">
                <a:solidFill>
                  <a:schemeClr val="dk1"/>
                </a:solidFill>
                <a:latin typeface="Arial"/>
              </a:rPr>
              <a:t>, наружного диаметра и шага резьбы:</a:t>
            </a:r>
            <a:r>
              <a:rPr lang="ru-RU" sz="2200" b="0" i="1" u="none">
                <a:solidFill>
                  <a:schemeClr val="dk1"/>
                </a:solidFill>
                <a:latin typeface="Arial"/>
              </a:rPr>
              <a:t> S</a:t>
            </a:r>
            <a:r>
              <a:rPr lang="ru-RU" sz="2200">
                <a:solidFill>
                  <a:schemeClr val="dk1"/>
                </a:solidFill>
                <a:latin typeface="Arial"/>
              </a:rPr>
              <a:t>28×5. </a:t>
            </a:r>
            <a:endParaRPr/>
          </a:p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ru-RU" sz="2200">
                <a:solidFill>
                  <a:schemeClr val="dk1"/>
                </a:solidFill>
                <a:latin typeface="Arial"/>
              </a:rPr>
              <a:t>Для многозаходной резьбы  обозначение состоит из буквы </a:t>
            </a:r>
            <a:r>
              <a:rPr lang="ru-RU" sz="2200" b="0" i="1" u="none">
                <a:solidFill>
                  <a:schemeClr val="dk1"/>
                </a:solidFill>
                <a:latin typeface="Arial"/>
              </a:rPr>
              <a:t>S</a:t>
            </a:r>
            <a:r>
              <a:rPr lang="ru-RU" sz="2200">
                <a:solidFill>
                  <a:schemeClr val="dk1"/>
                </a:solidFill>
                <a:latin typeface="Arial"/>
              </a:rPr>
              <a:t>, наружного диаметра, хода и шага: </a:t>
            </a:r>
            <a:r>
              <a:rPr lang="ru-RU" sz="2200" b="0" i="1" u="none">
                <a:solidFill>
                  <a:schemeClr val="dk1"/>
                </a:solidFill>
                <a:latin typeface="Arial"/>
              </a:rPr>
              <a:t>S</a:t>
            </a:r>
            <a:r>
              <a:rPr lang="ru-RU" sz="2200">
                <a:solidFill>
                  <a:schemeClr val="dk1"/>
                </a:solidFill>
                <a:latin typeface="Arial"/>
              </a:rPr>
              <a:t>28×10(</a:t>
            </a:r>
            <a:r>
              <a:rPr lang="ru-RU" sz="2200" b="0" i="1" u="none">
                <a:solidFill>
                  <a:schemeClr val="dk1"/>
                </a:solidFill>
                <a:latin typeface="Arial"/>
              </a:rPr>
              <a:t>Р</a:t>
            </a:r>
            <a:r>
              <a:rPr lang="ru-RU" sz="2200">
                <a:solidFill>
                  <a:schemeClr val="dk1"/>
                </a:solidFill>
                <a:latin typeface="Arial"/>
              </a:rPr>
              <a:t>5)</a:t>
            </a:r>
            <a:r>
              <a:rPr lang="ru-RU" sz="2200" b="0" i="1" u="none">
                <a:solidFill>
                  <a:schemeClr val="dk1"/>
                </a:solidFill>
                <a:latin typeface="Arial"/>
              </a:rPr>
              <a:t>LH</a:t>
            </a:r>
            <a:r>
              <a:rPr lang="ru-RU" sz="2200">
                <a:solidFill>
                  <a:schemeClr val="dk1"/>
                </a:solidFill>
                <a:latin typeface="Arial"/>
              </a:rPr>
              <a:t>. </a:t>
            </a:r>
            <a:endParaRPr/>
          </a:p>
        </p:txBody>
      </p:sp>
      <p:sp>
        <p:nvSpPr>
          <p:cNvPr id="21507" name="Заголовок 2"/>
          <p:cNvSpPr>
            <a:spLocks noChangeShapeType="1" noGrp="1"/>
          </p:cNvSpPr>
          <p:nvPr>
            <p:ph type="title"/>
          </p:nvPr>
        </p:nvSpPr>
        <p:spPr bwMode="auto">
          <a:xfrm>
            <a:off x="0" y="0"/>
            <a:ext cx="9144000" cy="657225"/>
          </a:xfrm>
          <a:prstGeom prst="rect">
            <a:avLst/>
          </a:prstGeom>
          <a:solidFill>
            <a:srgbClr val="C5CFF1">
              <a:alpha val="74509"/>
            </a:srgbClr>
          </a:solidFill>
          <a:ln w="12700">
            <a:solidFill>
              <a:srgbClr val="000000"/>
            </a:solidFill>
            <a:miter/>
            <a:headEnd/>
            <a:tailEnd/>
          </a:ln>
        </p:spPr>
        <p:txBody>
          <a:bodyPr lIns="91440" tIns="45720" rIns="91440" bIns="45720" anchor="t"/>
          <a:lstStyle>
            <a:lvl1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1pPr>
            <a:lvl2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2pPr>
            <a:lvl3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3pPr>
            <a:lvl4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4pPr>
            <a:lvl5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ru-RU" sz="2400" b="1" i="0" u="none">
                <a:solidFill>
                  <a:srgbClr val="1D3379"/>
                </a:solidFill>
                <a:latin typeface="Arial"/>
                <a:ea typeface="Arial"/>
              </a:rPr>
              <a:t>Обозначение упорной резьбы</a:t>
            </a:r>
            <a:endParaRPr/>
          </a:p>
        </p:txBody>
      </p:sp>
      <p:pic>
        <p:nvPicPr>
          <p:cNvPr id="21508" name="Picture 4" descr="image010"/>
          <p:cNvPicPr>
            <a:picLocks noChangeAspect="1" noGrp="1"/>
          </p:cNvPicPr>
          <p:nvPr/>
        </p:nvPicPr>
        <p:blipFill>
          <a:blip r:embed="rId2"/>
          <a:stretch/>
        </p:blipFill>
        <p:spPr bwMode="auto">
          <a:xfrm>
            <a:off x="742950" y="2876550"/>
            <a:ext cx="7829550" cy="2409825"/>
          </a:xfrm>
          <a:prstGeom prst="rect">
            <a:avLst/>
          </a:prstGeom>
          <a:noFill/>
        </p:spPr>
      </p:pic>
      <p:sp>
        <p:nvSpPr>
          <p:cNvPr id="21509" name="Rectangle 4"/>
          <p:cNvSpPr>
            <a:spLocks noChangeShapeType="1" noGrp="1"/>
          </p:cNvSpPr>
          <p:nvPr/>
        </p:nvSpPr>
        <p:spPr bwMode="auto">
          <a:xfrm>
            <a:off x="0" y="6281737"/>
            <a:ext cx="9144000" cy="576262"/>
          </a:xfrm>
          <a:prstGeom prst="rect">
            <a:avLst/>
          </a:prstGeom>
          <a:solidFill>
            <a:schemeClr val="accent1"/>
          </a:solidFill>
          <a:ln w="19050">
            <a:solidFill>
              <a:srgbClr val="688E19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2530" name="Текст 1"/>
          <p:cNvSpPr>
            <a:spLocks noChangeShapeType="1" noGrp="1"/>
          </p:cNvSpPr>
          <p:nvPr>
            <p:ph type="body"/>
          </p:nvPr>
        </p:nvSpPr>
        <p:spPr bwMode="auto">
          <a:xfrm>
            <a:off x="409575" y="838200"/>
            <a:ext cx="8239125" cy="2028825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400" b="0" i="0">
                <a:solidFill>
                  <a:srgbClr val="404040"/>
                </a:solidFill>
                <a:latin typeface="Trebuchet MS"/>
              </a:defRPr>
            </a:lvl1pPr>
            <a:lvl2pPr marL="742950" indent="4572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200" b="0" i="0">
                <a:solidFill>
                  <a:srgbClr val="404040"/>
                </a:solidFill>
                <a:latin typeface="Trebuchet MS"/>
              </a:defRPr>
            </a:lvl2pPr>
            <a:lvl3pPr marL="1143000" indent="9144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000" b="0" i="0">
                <a:solidFill>
                  <a:srgbClr val="404040"/>
                </a:solidFill>
                <a:latin typeface="Trebuchet MS"/>
              </a:defRPr>
            </a:lvl3pPr>
            <a:lvl4pPr marL="1600200" indent="13716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900" b="0" i="0">
                <a:solidFill>
                  <a:srgbClr val="404040"/>
                </a:solidFill>
                <a:latin typeface="Trebuchet MS"/>
              </a:defRPr>
            </a:lvl4pPr>
            <a:lvl5pPr marL="2057400" indent="18288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900" b="0" i="0">
                <a:solidFill>
                  <a:srgbClr val="404040"/>
                </a:solidFill>
                <a:latin typeface="Trebuchet MS"/>
              </a:defRPr>
            </a:lvl5pPr>
          </a:lstStyle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ru-RU" sz="2200">
                <a:solidFill>
                  <a:schemeClr val="dk1"/>
                </a:solidFill>
                <a:latin typeface="Arial"/>
              </a:rPr>
              <a:t>Резьба с прямоугольным (или квадратным) </a:t>
            </a:r>
            <a:r>
              <a:rPr lang="ru-RU" sz="2200" b="1" i="0" u="none">
                <a:solidFill>
                  <a:schemeClr val="dk1"/>
                </a:solidFill>
                <a:latin typeface="Arial"/>
              </a:rPr>
              <a:t>нестандартным профилем</a:t>
            </a:r>
            <a:r>
              <a:rPr lang="ru-RU" sz="2200">
                <a:solidFill>
                  <a:schemeClr val="dk1"/>
                </a:solidFill>
                <a:latin typeface="Arial"/>
              </a:rPr>
              <a:t>, где необходимо указать на чертеже ее размеры. Применяется для передачи движения тяжело нагруженных подвижных резьбовых соединений. </a:t>
            </a:r>
            <a:endParaRPr/>
          </a:p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ru-RU" sz="2200">
                <a:solidFill>
                  <a:schemeClr val="dk1"/>
                </a:solidFill>
                <a:latin typeface="Arial"/>
              </a:rPr>
              <a:t>Обычно выполняется на грузовых и ходовых винтах.</a:t>
            </a:r>
            <a:endParaRPr/>
          </a:p>
        </p:txBody>
      </p:sp>
      <p:sp>
        <p:nvSpPr>
          <p:cNvPr id="22531" name="Заголовок 2"/>
          <p:cNvSpPr>
            <a:spLocks noChangeShapeType="1" noGrp="1"/>
          </p:cNvSpPr>
          <p:nvPr>
            <p:ph type="title"/>
          </p:nvPr>
        </p:nvSpPr>
        <p:spPr bwMode="auto">
          <a:xfrm>
            <a:off x="0" y="0"/>
            <a:ext cx="9144000" cy="657225"/>
          </a:xfrm>
          <a:prstGeom prst="rect">
            <a:avLst/>
          </a:prstGeom>
          <a:solidFill>
            <a:srgbClr val="C5CFF1">
              <a:alpha val="74509"/>
            </a:srgbClr>
          </a:solidFill>
          <a:ln w="12700">
            <a:solidFill>
              <a:srgbClr val="000000"/>
            </a:solidFill>
            <a:miter/>
            <a:headEnd/>
            <a:tailEnd/>
          </a:ln>
        </p:spPr>
        <p:txBody>
          <a:bodyPr lIns="91440" tIns="45720" rIns="91440" bIns="45720" anchor="t"/>
          <a:lstStyle>
            <a:lvl1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1pPr>
            <a:lvl2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2pPr>
            <a:lvl3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3pPr>
            <a:lvl4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4pPr>
            <a:lvl5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ru-RU" sz="2400" b="1" i="0" u="none">
                <a:solidFill>
                  <a:srgbClr val="1D3379"/>
                </a:solidFill>
                <a:latin typeface="Arial"/>
                <a:ea typeface="Arial"/>
              </a:rPr>
              <a:t>Профиль прямоугольной резьбы</a:t>
            </a:r>
            <a:endParaRPr/>
          </a:p>
        </p:txBody>
      </p:sp>
      <p:pic>
        <p:nvPicPr>
          <p:cNvPr id="22532" name="Picture 4" descr="110"/>
          <p:cNvPicPr>
            <a:picLocks noChangeAspect="1" noGrp="1"/>
          </p:cNvPicPr>
          <p:nvPr/>
        </p:nvPicPr>
        <p:blipFill>
          <a:blip r:embed="rId2"/>
          <a:stretch/>
        </p:blipFill>
        <p:spPr bwMode="auto">
          <a:xfrm>
            <a:off x="2009775" y="2752725"/>
            <a:ext cx="4457700" cy="2908300"/>
          </a:xfrm>
          <a:prstGeom prst="rect">
            <a:avLst/>
          </a:prstGeom>
          <a:noFill/>
        </p:spPr>
      </p:pic>
      <p:sp>
        <p:nvSpPr>
          <p:cNvPr id="22533" name="Rectangle 4"/>
          <p:cNvSpPr>
            <a:spLocks noChangeShapeType="1" noGrp="1"/>
          </p:cNvSpPr>
          <p:nvPr/>
        </p:nvSpPr>
        <p:spPr bwMode="auto">
          <a:xfrm>
            <a:off x="0" y="6281737"/>
            <a:ext cx="9144000" cy="576262"/>
          </a:xfrm>
          <a:prstGeom prst="rect">
            <a:avLst/>
          </a:prstGeom>
          <a:solidFill>
            <a:schemeClr val="accent1"/>
          </a:solidFill>
          <a:ln w="19050">
            <a:solidFill>
              <a:srgbClr val="688E19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3554" name="Текст 1"/>
          <p:cNvSpPr>
            <a:spLocks noChangeShapeType="1" noGrp="1"/>
          </p:cNvSpPr>
          <p:nvPr>
            <p:ph type="body"/>
          </p:nvPr>
        </p:nvSpPr>
        <p:spPr bwMode="auto">
          <a:xfrm>
            <a:off x="542925" y="704850"/>
            <a:ext cx="7915275" cy="18669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400" b="0" i="0">
                <a:solidFill>
                  <a:srgbClr val="404040"/>
                </a:solidFill>
                <a:latin typeface="Trebuchet MS"/>
              </a:defRPr>
            </a:lvl1pPr>
            <a:lvl2pPr marL="742950" indent="4572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200" b="0" i="0">
                <a:solidFill>
                  <a:srgbClr val="404040"/>
                </a:solidFill>
                <a:latin typeface="Trebuchet MS"/>
              </a:defRPr>
            </a:lvl2pPr>
            <a:lvl3pPr marL="1143000" indent="9144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000" b="0" i="0">
                <a:solidFill>
                  <a:srgbClr val="404040"/>
                </a:solidFill>
                <a:latin typeface="Trebuchet MS"/>
              </a:defRPr>
            </a:lvl3pPr>
            <a:lvl4pPr marL="1600200" indent="13716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900" b="0" i="0">
                <a:solidFill>
                  <a:srgbClr val="404040"/>
                </a:solidFill>
                <a:latin typeface="Trebuchet MS"/>
              </a:defRPr>
            </a:lvl4pPr>
            <a:lvl5pPr marL="2057400" indent="18288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900" b="0" i="0">
                <a:solidFill>
                  <a:srgbClr val="404040"/>
                </a:solidFill>
                <a:latin typeface="Trebuchet MS"/>
              </a:defRPr>
            </a:lvl5pPr>
          </a:lstStyle>
          <a:p>
            <a:pPr marL="0" lvl="0" indent="0" algn="just">
              <a:lnSpc>
                <a:spcPct val="80000"/>
              </a:lnSpc>
              <a:spcBef>
                <a:spcPts val="0"/>
              </a:spcBef>
              <a:buNone/>
              <a:defRPr/>
            </a:pPr>
            <a:r>
              <a:rPr lang="ru-RU" sz="2400" b="0" i="0" u="none">
                <a:solidFill>
                  <a:schemeClr val="dk1"/>
                </a:solidFill>
                <a:latin typeface="Arial"/>
              </a:rPr>
              <a:t>Резьба прямоугольная не стандартизованная на чертежах задается всеми конструктивными размерами: </a:t>
            </a:r>
            <a:endParaRPr/>
          </a:p>
          <a:p>
            <a:pPr marL="0" lvl="0" indent="0" algn="just">
              <a:lnSpc>
                <a:spcPct val="80000"/>
              </a:lnSpc>
              <a:spcBef>
                <a:spcPts val="0"/>
              </a:spcBef>
              <a:buFont typeface="Wingdings"/>
              <a:buChar char="§"/>
              <a:defRPr/>
            </a:pPr>
            <a:r>
              <a:rPr lang="ru-RU" sz="2400" b="0" i="0" u="none">
                <a:solidFill>
                  <a:schemeClr val="dk1"/>
                </a:solidFill>
                <a:latin typeface="Arial"/>
              </a:rPr>
              <a:t>наружным и внутренним диаметрами;</a:t>
            </a:r>
            <a:endParaRPr/>
          </a:p>
          <a:p>
            <a:pPr marL="0" lvl="0" indent="0" algn="just">
              <a:lnSpc>
                <a:spcPct val="80000"/>
              </a:lnSpc>
              <a:spcBef>
                <a:spcPts val="0"/>
              </a:spcBef>
              <a:buFont typeface="Wingdings"/>
              <a:buChar char="§"/>
              <a:defRPr/>
            </a:pPr>
            <a:r>
              <a:rPr lang="ru-RU" sz="2400" b="0" i="0" u="none">
                <a:solidFill>
                  <a:schemeClr val="dk1"/>
                </a:solidFill>
                <a:latin typeface="Arial"/>
              </a:rPr>
              <a:t> шагом;</a:t>
            </a:r>
            <a:endParaRPr/>
          </a:p>
          <a:p>
            <a:pPr marL="0" lvl="0" indent="0" algn="just">
              <a:lnSpc>
                <a:spcPct val="80000"/>
              </a:lnSpc>
              <a:spcBef>
                <a:spcPts val="0"/>
              </a:spcBef>
              <a:buFont typeface="Wingdings"/>
              <a:buChar char="§"/>
              <a:defRPr/>
            </a:pPr>
            <a:r>
              <a:rPr lang="ru-RU" sz="2400" b="0" i="0" u="none">
                <a:solidFill>
                  <a:schemeClr val="dk1"/>
                </a:solidFill>
                <a:latin typeface="Arial"/>
              </a:rPr>
              <a:t> шириной зуба.</a:t>
            </a:r>
            <a:r>
              <a:rPr lang="ru-RU" sz="2200" b="0" i="0" u="none">
                <a:solidFill>
                  <a:schemeClr val="dk1"/>
                </a:solidFill>
                <a:latin typeface="Arial"/>
              </a:rPr>
              <a:t> </a:t>
            </a:r>
            <a:endParaRPr/>
          </a:p>
          <a:p>
            <a:pPr marL="0" lvl="0" indent="0" algn="just">
              <a:lnSpc>
                <a:spcPct val="80000"/>
              </a:lnSpc>
              <a:spcBef>
                <a:spcPts val="0"/>
              </a:spcBef>
              <a:buNone/>
              <a:defRPr/>
            </a:pPr>
            <a:endParaRPr/>
          </a:p>
        </p:txBody>
      </p:sp>
      <p:sp>
        <p:nvSpPr>
          <p:cNvPr id="23555" name="Заголовок 2"/>
          <p:cNvSpPr>
            <a:spLocks noChangeShapeType="1" noGrp="1"/>
          </p:cNvSpPr>
          <p:nvPr>
            <p:ph type="title"/>
          </p:nvPr>
        </p:nvSpPr>
        <p:spPr bwMode="auto">
          <a:xfrm>
            <a:off x="0" y="0"/>
            <a:ext cx="9144000" cy="657225"/>
          </a:xfrm>
          <a:prstGeom prst="rect">
            <a:avLst/>
          </a:prstGeom>
          <a:solidFill>
            <a:srgbClr val="C5CFF1">
              <a:alpha val="74509"/>
            </a:srgbClr>
          </a:solidFill>
          <a:ln w="12700">
            <a:solidFill>
              <a:srgbClr val="000000"/>
            </a:solidFill>
            <a:miter/>
            <a:headEnd/>
            <a:tailEnd/>
          </a:ln>
        </p:spPr>
        <p:txBody>
          <a:bodyPr lIns="91440" tIns="45720" rIns="91440" bIns="45720" anchor="t"/>
          <a:lstStyle>
            <a:lvl1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1pPr>
            <a:lvl2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2pPr>
            <a:lvl3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3pPr>
            <a:lvl4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4pPr>
            <a:lvl5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ru-RU" sz="2400" b="1" i="0" u="none">
                <a:solidFill>
                  <a:srgbClr val="1D3379"/>
                </a:solidFill>
                <a:latin typeface="Arial"/>
                <a:ea typeface="Arial"/>
              </a:rPr>
              <a:t>Обозначение прямоугольной резьбы</a:t>
            </a:r>
            <a:endParaRPr/>
          </a:p>
        </p:txBody>
      </p:sp>
      <p:pic>
        <p:nvPicPr>
          <p:cNvPr id="23556" name="Picture 4" descr="image014"/>
          <p:cNvPicPr>
            <a:picLocks noChangeAspect="1" noGrp="1"/>
          </p:cNvPicPr>
          <p:nvPr/>
        </p:nvPicPr>
        <p:blipFill>
          <a:blip r:embed="rId2"/>
          <a:stretch/>
        </p:blipFill>
        <p:spPr bwMode="auto">
          <a:xfrm>
            <a:off x="1628775" y="2570162"/>
            <a:ext cx="5095875" cy="1716087"/>
          </a:xfrm>
          <a:prstGeom prst="rect">
            <a:avLst/>
          </a:prstGeom>
          <a:noFill/>
        </p:spPr>
      </p:pic>
      <p:pic>
        <p:nvPicPr>
          <p:cNvPr id="23557" name="Picture 5" descr="image015"/>
          <p:cNvPicPr>
            <a:picLocks noChangeAspect="1" noGrp="1"/>
          </p:cNvPicPr>
          <p:nvPr/>
        </p:nvPicPr>
        <p:blipFill>
          <a:blip r:embed="rId3"/>
          <a:stretch/>
        </p:blipFill>
        <p:spPr bwMode="auto">
          <a:xfrm>
            <a:off x="2306637" y="4005262"/>
            <a:ext cx="3876675" cy="1990725"/>
          </a:xfrm>
          <a:prstGeom prst="rect">
            <a:avLst/>
          </a:prstGeom>
          <a:noFill/>
        </p:spPr>
      </p:pic>
      <p:sp>
        <p:nvSpPr>
          <p:cNvPr id="23558" name="Rectangle 5"/>
          <p:cNvSpPr>
            <a:spLocks noChangeShapeType="1" noGrp="1"/>
          </p:cNvSpPr>
          <p:nvPr/>
        </p:nvSpPr>
        <p:spPr bwMode="auto">
          <a:xfrm>
            <a:off x="0" y="6281737"/>
            <a:ext cx="9144000" cy="576262"/>
          </a:xfrm>
          <a:prstGeom prst="rect">
            <a:avLst/>
          </a:prstGeom>
          <a:solidFill>
            <a:schemeClr val="accent1"/>
          </a:solidFill>
          <a:ln w="19050">
            <a:solidFill>
              <a:srgbClr val="688E19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4578" name="Text Placeholder 1"/>
          <p:cNvSpPr>
            <a:spLocks noChangeShapeType="1" noGrp="1"/>
          </p:cNvSpPr>
          <p:nvPr>
            <p:ph type="body"/>
          </p:nvPr>
        </p:nvSpPr>
        <p:spPr bwMode="auto">
          <a:xfrm>
            <a:off x="1382712" y="2284412"/>
            <a:ext cx="6378575" cy="2289175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400" b="0" i="0">
                <a:solidFill>
                  <a:srgbClr val="404040"/>
                </a:solidFill>
                <a:latin typeface="Trebuchet MS"/>
              </a:defRPr>
            </a:lvl1pPr>
            <a:lvl2pPr marL="742950" indent="4572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200" b="0" i="0">
                <a:solidFill>
                  <a:srgbClr val="404040"/>
                </a:solidFill>
                <a:latin typeface="Trebuchet MS"/>
              </a:defRPr>
            </a:lvl2pPr>
            <a:lvl3pPr marL="1143000" indent="9144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000" b="0" i="0">
                <a:solidFill>
                  <a:srgbClr val="404040"/>
                </a:solidFill>
                <a:latin typeface="Trebuchet MS"/>
              </a:defRPr>
            </a:lvl3pPr>
            <a:lvl4pPr marL="1600200" indent="13716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900" b="0" i="0">
                <a:solidFill>
                  <a:srgbClr val="404040"/>
                </a:solidFill>
                <a:latin typeface="Trebuchet MS"/>
              </a:defRPr>
            </a:lvl4pPr>
            <a:lvl5pPr marL="2057400" indent="18288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900" b="0" i="0">
                <a:solidFill>
                  <a:srgbClr val="404040"/>
                </a:solidFill>
                <a:latin typeface="Trebuchet MS"/>
              </a:defRPr>
            </a:lvl5pPr>
          </a:lstStyle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ru-RU" sz="4000" b="0" i="1" u="none">
                <a:solidFill>
                  <a:srgbClr val="161E22"/>
                </a:solidFill>
              </a:rPr>
              <a:t>Спасибо за внимание</a:t>
            </a:r>
            <a:endParaRPr/>
          </a:p>
        </p:txBody>
      </p:sp>
      <p:sp>
        <p:nvSpPr>
          <p:cNvPr id="24579" name="Title 2"/>
          <p:cNvSpPr>
            <a:spLocks noChangeShapeType="1" noGrp="1"/>
          </p:cNvSpPr>
          <p:nvPr>
            <p:ph type="title"/>
          </p:nvPr>
        </p:nvSpPr>
        <p:spPr bwMode="auto">
          <a:xfrm>
            <a:off x="0" y="0"/>
            <a:ext cx="8872537" cy="46037"/>
          </a:xfrm>
          <a:prstGeom prst="rect">
            <a:avLst/>
          </a:prstGeom>
          <a:solidFill>
            <a:srgbClr val="C5CFF1">
              <a:alpha val="74509"/>
            </a:srgbClr>
          </a:solidFill>
          <a:ln w="12700">
            <a:solidFill>
              <a:srgbClr val="000000"/>
            </a:solidFill>
            <a:miter/>
            <a:headEnd/>
            <a:tailEnd/>
          </a:ln>
        </p:spPr>
        <p:txBody>
          <a:bodyPr lIns="91440" tIns="45720" rIns="91440" bIns="45720" anchor="t"/>
          <a:lstStyle/>
          <a:p>
            <a:pPr>
              <a:defRPr/>
            </a:pPr>
            <a:endParaRPr sz="1400"/>
          </a:p>
        </p:txBody>
      </p:sp>
      <p:sp>
        <p:nvSpPr>
          <p:cNvPr id="24580" name="Rectangle 3"/>
          <p:cNvSpPr>
            <a:spLocks noChangeShapeType="1" noGrp="1"/>
          </p:cNvSpPr>
          <p:nvPr/>
        </p:nvSpPr>
        <p:spPr bwMode="auto">
          <a:xfrm>
            <a:off x="0" y="6281737"/>
            <a:ext cx="9144000" cy="576262"/>
          </a:xfrm>
          <a:prstGeom prst="rect">
            <a:avLst/>
          </a:prstGeom>
          <a:solidFill>
            <a:schemeClr val="accent1"/>
          </a:solidFill>
          <a:ln w="19050">
            <a:solidFill>
              <a:srgbClr val="688E19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solidFill>
          <a:schemeClr val="lt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ChangeShapeType="1" noGrp="1"/>
          </p:cNvSpPr>
          <p:nvPr>
            <p:ph type="body"/>
          </p:nvPr>
        </p:nvSpPr>
        <p:spPr bwMode="auto">
          <a:xfrm>
            <a:off x="200025" y="685800"/>
            <a:ext cx="8772525" cy="2352675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400" b="0" i="0">
                <a:solidFill>
                  <a:srgbClr val="404040"/>
                </a:solidFill>
                <a:latin typeface="Trebuchet MS"/>
              </a:defRPr>
            </a:lvl1pPr>
            <a:lvl2pPr marL="742950" indent="4572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200" b="0" i="0">
                <a:solidFill>
                  <a:srgbClr val="404040"/>
                </a:solidFill>
                <a:latin typeface="Trebuchet MS"/>
              </a:defRPr>
            </a:lvl2pPr>
            <a:lvl3pPr marL="1143000" indent="9144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000" b="0" i="0">
                <a:solidFill>
                  <a:srgbClr val="404040"/>
                </a:solidFill>
                <a:latin typeface="Trebuchet MS"/>
              </a:defRPr>
            </a:lvl3pPr>
            <a:lvl4pPr marL="1600200" indent="13716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900" b="0" i="0">
                <a:solidFill>
                  <a:srgbClr val="404040"/>
                </a:solidFill>
                <a:latin typeface="Trebuchet MS"/>
              </a:defRPr>
            </a:lvl4pPr>
            <a:lvl5pPr marL="2057400" indent="18288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900" b="0" i="0">
                <a:solidFill>
                  <a:srgbClr val="404040"/>
                </a:solidFill>
                <a:latin typeface="Trebuchet MS"/>
              </a:defRPr>
            </a:lvl5pPr>
          </a:lstStyle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ru-RU" sz="2400" b="1" i="0" u="none">
                <a:solidFill>
                  <a:schemeClr val="dk1"/>
                </a:solidFill>
                <a:latin typeface="Arial"/>
              </a:rPr>
              <a:t>Резьба</a:t>
            </a:r>
            <a:r>
              <a:rPr lang="ru-RU" sz="2400">
                <a:solidFill>
                  <a:schemeClr val="dk1"/>
                </a:solidFill>
                <a:latin typeface="Arial"/>
              </a:rPr>
              <a:t> - чередующиеся выступы и впадины на</a:t>
            </a:r>
            <a:endParaRPr/>
          </a:p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ru-RU" sz="2400">
                <a:solidFill>
                  <a:schemeClr val="dk1"/>
                </a:solidFill>
                <a:latin typeface="Arial"/>
              </a:rPr>
              <a:t>поверхности тела вращения, расположенные по винтовой</a:t>
            </a:r>
            <a:endParaRPr/>
          </a:p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ru-RU" sz="2400">
                <a:solidFill>
                  <a:schemeClr val="dk1"/>
                </a:solidFill>
                <a:latin typeface="Arial"/>
              </a:rPr>
              <a:t>линии; применяется как средство соединения, уплотнения</a:t>
            </a:r>
            <a:endParaRPr/>
          </a:p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ru-RU" sz="2400">
                <a:solidFill>
                  <a:schemeClr val="dk1"/>
                </a:solidFill>
                <a:latin typeface="Arial"/>
              </a:rPr>
              <a:t>или обеспечения заданных перемещений  деталей машин,</a:t>
            </a:r>
            <a:endParaRPr/>
          </a:p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ru-RU" sz="2400">
                <a:solidFill>
                  <a:schemeClr val="dk1"/>
                </a:solidFill>
                <a:latin typeface="Arial"/>
              </a:rPr>
              <a:t>механизмов, приборов, аппаратов, сооружений </a:t>
            </a:r>
            <a:endParaRPr/>
          </a:p>
        </p:txBody>
      </p:sp>
      <p:sp>
        <p:nvSpPr>
          <p:cNvPr id="9219" name="Rectangle 5"/>
          <p:cNvSpPr>
            <a:spLocks noChangeShapeType="1" noGrp="1"/>
          </p:cNvSpPr>
          <p:nvPr>
            <p:ph type="title"/>
          </p:nvPr>
        </p:nvSpPr>
        <p:spPr bwMode="auto">
          <a:xfrm>
            <a:off x="0" y="7937"/>
            <a:ext cx="9144000" cy="561975"/>
          </a:xfrm>
          <a:prstGeom prst="rect">
            <a:avLst/>
          </a:prstGeom>
          <a:solidFill>
            <a:srgbClr val="C5CFF1">
              <a:alpha val="74509"/>
            </a:srgbClr>
          </a:solidFill>
          <a:ln w="12700">
            <a:solidFill>
              <a:srgbClr val="000000"/>
            </a:solidFill>
            <a:miter/>
            <a:headEnd/>
            <a:tailEnd/>
          </a:ln>
        </p:spPr>
        <p:txBody>
          <a:bodyPr lIns="91440" tIns="45720" rIns="91440" bIns="45720" anchor="t"/>
          <a:lstStyle>
            <a:lvl1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1pPr>
            <a:lvl2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2pPr>
            <a:lvl3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3pPr>
            <a:lvl4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4pPr>
            <a:lvl5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5pPr>
          </a:lstStyle>
          <a:p>
            <a:pPr marL="342900" lvl="0" indent="-342900">
              <a:spcBef>
                <a:spcPts val="0"/>
              </a:spcBef>
              <a:buNone/>
              <a:defRPr/>
            </a:pPr>
            <a:r>
              <a:rPr lang="ru-RU" sz="2400" b="1" i="0" u="none">
                <a:solidFill>
                  <a:srgbClr val="1D3379"/>
                </a:solidFill>
                <a:latin typeface="Arial"/>
                <a:ea typeface="Arial"/>
              </a:rPr>
              <a:t>Определение резьбы</a:t>
            </a:r>
            <a:endParaRPr/>
          </a:p>
        </p:txBody>
      </p:sp>
      <p:pic>
        <p:nvPicPr>
          <p:cNvPr id="9220" name="Picture 4" descr="097"/>
          <p:cNvPicPr>
            <a:picLocks noChangeAspect="1" noGrp="1"/>
          </p:cNvPicPr>
          <p:nvPr/>
        </p:nvPicPr>
        <p:blipFill>
          <a:blip r:embed="rId2"/>
          <a:stretch/>
        </p:blipFill>
        <p:spPr bwMode="auto">
          <a:xfrm>
            <a:off x="1371600" y="3124200"/>
            <a:ext cx="6375400" cy="2486025"/>
          </a:xfrm>
          <a:prstGeom prst="rect">
            <a:avLst/>
          </a:prstGeom>
          <a:noFill/>
        </p:spPr>
      </p:pic>
      <p:sp>
        <p:nvSpPr>
          <p:cNvPr id="9221" name="Rectangle 1"/>
          <p:cNvSpPr>
            <a:spLocks noChangeShapeType="1" noGrp="1"/>
          </p:cNvSpPr>
          <p:nvPr/>
        </p:nvSpPr>
        <p:spPr bwMode="auto">
          <a:xfrm>
            <a:off x="0" y="6265862"/>
            <a:ext cx="9144000" cy="592137"/>
          </a:xfrm>
          <a:prstGeom prst="rect">
            <a:avLst/>
          </a:prstGeom>
          <a:solidFill>
            <a:schemeClr val="accent1"/>
          </a:solidFill>
          <a:ln w="19050">
            <a:solidFill>
              <a:srgbClr val="688E19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266" name="Текст 1"/>
          <p:cNvSpPr>
            <a:spLocks noChangeShapeType="1" noGrp="1"/>
          </p:cNvSpPr>
          <p:nvPr>
            <p:ph type="body"/>
          </p:nvPr>
        </p:nvSpPr>
        <p:spPr bwMode="auto">
          <a:xfrm>
            <a:off x="2476500" y="1276350"/>
            <a:ext cx="3028950" cy="1047750"/>
          </a:xfrm>
          <a:prstGeom prst="rect">
            <a:avLst/>
          </a:prstGeom>
        </p:spPr>
        <p:txBody>
          <a:bodyPr lIns="91440" tIns="45720" rIns="91440" bIns="45720" anchor="t"/>
          <a:lstStyle/>
          <a:p>
            <a:pPr>
              <a:defRPr/>
            </a:pPr>
            <a:endParaRPr sz="1400"/>
          </a:p>
        </p:txBody>
      </p:sp>
      <p:sp>
        <p:nvSpPr>
          <p:cNvPr id="11267" name="Заголовок 2"/>
          <p:cNvSpPr>
            <a:spLocks noChangeShapeType="1" noGrp="1"/>
          </p:cNvSpPr>
          <p:nvPr>
            <p:ph type="title"/>
          </p:nvPr>
        </p:nvSpPr>
        <p:spPr bwMode="auto">
          <a:xfrm>
            <a:off x="0" y="0"/>
            <a:ext cx="9144000" cy="657225"/>
          </a:xfrm>
          <a:prstGeom prst="rect">
            <a:avLst/>
          </a:prstGeom>
          <a:solidFill>
            <a:srgbClr val="C5CFF1">
              <a:alpha val="74509"/>
            </a:srgbClr>
          </a:solidFill>
          <a:ln w="12700">
            <a:solidFill>
              <a:srgbClr val="000000"/>
            </a:solidFill>
            <a:miter/>
            <a:headEnd/>
            <a:tailEnd/>
          </a:ln>
        </p:spPr>
        <p:txBody>
          <a:bodyPr lIns="91440" tIns="45720" rIns="91440" bIns="45720" anchor="t"/>
          <a:lstStyle>
            <a:lvl1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1pPr>
            <a:lvl2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2pPr>
            <a:lvl3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3pPr>
            <a:lvl4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4pPr>
            <a:lvl5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ru-RU" sz="2400" b="1" i="0" u="none">
                <a:solidFill>
                  <a:srgbClr val="1D3379"/>
                </a:solidFill>
                <a:latin typeface="Arial"/>
                <a:ea typeface="Arial"/>
              </a:rPr>
              <a:t>Классификация резьб</a:t>
            </a:r>
            <a:endParaRPr/>
          </a:p>
        </p:txBody>
      </p:sp>
      <p:pic>
        <p:nvPicPr>
          <p:cNvPr id="11268" name="Picture 4" descr="104"/>
          <p:cNvPicPr>
            <a:picLocks noChangeAspect="1" noGrp="1"/>
          </p:cNvPicPr>
          <p:nvPr/>
        </p:nvPicPr>
        <p:blipFill>
          <a:blip r:embed="rId2"/>
          <a:stretch/>
        </p:blipFill>
        <p:spPr bwMode="auto">
          <a:xfrm>
            <a:off x="1085850" y="765175"/>
            <a:ext cx="7248525" cy="5102225"/>
          </a:xfrm>
          <a:prstGeom prst="rect">
            <a:avLst/>
          </a:prstGeom>
          <a:noFill/>
        </p:spPr>
      </p:pic>
      <p:sp>
        <p:nvSpPr>
          <p:cNvPr id="11269" name="Rectangle 1"/>
          <p:cNvSpPr>
            <a:spLocks noChangeShapeType="1" noGrp="1"/>
          </p:cNvSpPr>
          <p:nvPr/>
        </p:nvSpPr>
        <p:spPr bwMode="auto">
          <a:xfrm>
            <a:off x="0" y="6273800"/>
            <a:ext cx="9144000" cy="58420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688E19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290" name="Текст 1"/>
          <p:cNvSpPr>
            <a:spLocks noChangeShapeType="1" noGrp="1"/>
          </p:cNvSpPr>
          <p:nvPr>
            <p:ph type="body"/>
          </p:nvPr>
        </p:nvSpPr>
        <p:spPr bwMode="auto">
          <a:xfrm>
            <a:off x="171450" y="723900"/>
            <a:ext cx="8553450" cy="27432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400" b="0" i="0">
                <a:solidFill>
                  <a:srgbClr val="404040"/>
                </a:solidFill>
                <a:latin typeface="Trebuchet MS"/>
              </a:defRPr>
            </a:lvl1pPr>
            <a:lvl2pPr marL="742950" indent="4572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200" b="0" i="0">
                <a:solidFill>
                  <a:srgbClr val="404040"/>
                </a:solidFill>
                <a:latin typeface="Trebuchet MS"/>
              </a:defRPr>
            </a:lvl2pPr>
            <a:lvl3pPr marL="1143000" indent="9144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000" b="0" i="0">
                <a:solidFill>
                  <a:srgbClr val="404040"/>
                </a:solidFill>
                <a:latin typeface="Trebuchet MS"/>
              </a:defRPr>
            </a:lvl3pPr>
            <a:lvl4pPr marL="1600200" indent="13716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900" b="0" i="0">
                <a:solidFill>
                  <a:srgbClr val="404040"/>
                </a:solidFill>
                <a:latin typeface="Trebuchet MS"/>
              </a:defRPr>
            </a:lvl4pPr>
            <a:lvl5pPr marL="2057400" indent="18288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900" b="0" i="0">
                <a:solidFill>
                  <a:srgbClr val="404040"/>
                </a:solidFill>
                <a:latin typeface="Trebuchet MS"/>
              </a:defRPr>
            </a:lvl5pPr>
          </a:lstStyle>
          <a:p>
            <a:pPr marL="0" lvl="0" indent="0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ru-RU" sz="2000" b="1" i="0" u="none">
                <a:solidFill>
                  <a:schemeClr val="dk1"/>
                </a:solidFill>
                <a:latin typeface="Arial"/>
              </a:rPr>
              <a:t>Шаг резьбы</a:t>
            </a:r>
            <a:r>
              <a:rPr lang="ru-RU" sz="2000">
                <a:solidFill>
                  <a:schemeClr val="dk1"/>
                </a:solidFill>
                <a:latin typeface="Arial"/>
              </a:rPr>
              <a:t> (</a:t>
            </a:r>
            <a:r>
              <a:rPr lang="en-US" sz="2000" b="0" i="1" u="none">
                <a:solidFill>
                  <a:schemeClr val="dk1"/>
                </a:solidFill>
                <a:latin typeface="Arial"/>
              </a:rPr>
              <a:t>P</a:t>
            </a:r>
            <a:r>
              <a:rPr lang="ru-RU" sz="2000">
                <a:solidFill>
                  <a:schemeClr val="dk1"/>
                </a:solidFill>
                <a:latin typeface="Arial"/>
              </a:rPr>
              <a:t>) –  расстояние между соседними одноименными точками профиля в направлении, параллельном оси резьбы той же винтовой поверхности.</a:t>
            </a:r>
            <a:endParaRPr/>
          </a:p>
          <a:p>
            <a:pPr marL="0" lvl="0" indent="0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ru-RU" sz="2000" b="1" i="0" u="none">
                <a:solidFill>
                  <a:schemeClr val="dk1"/>
                </a:solidFill>
                <a:latin typeface="Arial"/>
              </a:rPr>
              <a:t>Ход резьбы</a:t>
            </a:r>
            <a:r>
              <a:rPr lang="ru-RU" sz="2000">
                <a:solidFill>
                  <a:schemeClr val="dk1"/>
                </a:solidFill>
                <a:latin typeface="Arial"/>
              </a:rPr>
              <a:t> (Ph) – расстояние  по  линии,  параллельной  оси  резьбы, между  исходной  средней  точкой  на  боковой  стороне  резьбы  и  средней  точкой,  </a:t>
            </a:r>
            <a:endParaRPr/>
          </a:p>
          <a:p>
            <a:pPr marL="0" lvl="0" indent="0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ru-RU" sz="2000">
                <a:solidFill>
                  <a:schemeClr val="dk1"/>
                </a:solidFill>
                <a:latin typeface="Arial"/>
              </a:rPr>
              <a:t>полученной  при  перемещении  исходной  по  винтовой  линии  на  </a:t>
            </a:r>
            <a:endParaRPr/>
          </a:p>
          <a:p>
            <a:pPr marL="0" lvl="0" indent="0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ru-RU" sz="2000">
                <a:solidFill>
                  <a:schemeClr val="dk1"/>
                </a:solidFill>
                <a:latin typeface="Arial"/>
              </a:rPr>
              <a:t>угол  360°, в однозаходной резьбе ход равен шагу, в многозаходной - произведению шага на число заходов n: Ph = nP.</a:t>
            </a:r>
            <a:endParaRPr/>
          </a:p>
          <a:p>
            <a:pPr marL="0" lvl="0" indent="0" algn="just">
              <a:spcBef>
                <a:spcPts val="0"/>
              </a:spcBef>
              <a:buNone/>
              <a:defRPr/>
            </a:pPr>
            <a:endParaRPr/>
          </a:p>
        </p:txBody>
      </p:sp>
      <p:sp>
        <p:nvSpPr>
          <p:cNvPr id="12291" name="Заголовок 2"/>
          <p:cNvSpPr>
            <a:spLocks noChangeShapeType="1" noGrp="1"/>
          </p:cNvSpPr>
          <p:nvPr>
            <p:ph type="title"/>
          </p:nvPr>
        </p:nvSpPr>
        <p:spPr bwMode="auto">
          <a:xfrm>
            <a:off x="0" y="0"/>
            <a:ext cx="9144000" cy="657225"/>
          </a:xfrm>
          <a:prstGeom prst="rect">
            <a:avLst/>
          </a:prstGeom>
          <a:solidFill>
            <a:srgbClr val="C5CFF1">
              <a:alpha val="74509"/>
            </a:srgbClr>
          </a:solidFill>
          <a:ln w="12700">
            <a:solidFill>
              <a:srgbClr val="000000"/>
            </a:solidFill>
            <a:miter/>
            <a:headEnd/>
            <a:tailEnd/>
          </a:ln>
        </p:spPr>
        <p:txBody>
          <a:bodyPr lIns="91440" tIns="45720" rIns="91440" bIns="45720" anchor="t"/>
          <a:lstStyle>
            <a:lvl1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1pPr>
            <a:lvl2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2pPr>
            <a:lvl3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3pPr>
            <a:lvl4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4pPr>
            <a:lvl5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ru-RU" sz="2400" b="1" i="0" u="none">
                <a:solidFill>
                  <a:srgbClr val="1D3379"/>
                </a:solidFill>
                <a:latin typeface="Arial"/>
                <a:ea typeface="Arial"/>
              </a:rPr>
              <a:t>Основные параметры резьбы</a:t>
            </a:r>
            <a:endParaRPr/>
          </a:p>
        </p:txBody>
      </p:sp>
      <p:pic>
        <p:nvPicPr>
          <p:cNvPr id="12292" name="Picture 4" descr="102"/>
          <p:cNvPicPr>
            <a:picLocks noChangeAspect="1" noGrp="1"/>
          </p:cNvPicPr>
          <p:nvPr/>
        </p:nvPicPr>
        <p:blipFill>
          <a:blip r:embed="rId2"/>
          <a:stretch/>
        </p:blipFill>
        <p:spPr bwMode="auto">
          <a:xfrm>
            <a:off x="885825" y="3314700"/>
            <a:ext cx="7115175" cy="2705100"/>
          </a:xfrm>
          <a:prstGeom prst="rect">
            <a:avLst/>
          </a:prstGeom>
          <a:noFill/>
        </p:spPr>
      </p:pic>
      <p:sp>
        <p:nvSpPr>
          <p:cNvPr id="12293" name="Rectangle 1"/>
          <p:cNvSpPr>
            <a:spLocks noChangeShapeType="1" noGrp="1"/>
          </p:cNvSpPr>
          <p:nvPr/>
        </p:nvSpPr>
        <p:spPr bwMode="auto">
          <a:xfrm>
            <a:off x="0" y="6265862"/>
            <a:ext cx="9144000" cy="592137"/>
          </a:xfrm>
          <a:prstGeom prst="rect">
            <a:avLst/>
          </a:prstGeom>
          <a:solidFill>
            <a:schemeClr val="accent1"/>
          </a:solidFill>
          <a:ln w="19050">
            <a:solidFill>
              <a:srgbClr val="688E19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314" name="Текст 1"/>
          <p:cNvSpPr>
            <a:spLocks noChangeShapeType="1" noGrp="1"/>
          </p:cNvSpPr>
          <p:nvPr>
            <p:ph type="body"/>
          </p:nvPr>
        </p:nvSpPr>
        <p:spPr bwMode="auto">
          <a:xfrm>
            <a:off x="304800" y="800100"/>
            <a:ext cx="8429625" cy="2466975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400" b="0" i="0">
                <a:solidFill>
                  <a:srgbClr val="404040"/>
                </a:solidFill>
                <a:latin typeface="Trebuchet MS"/>
              </a:defRPr>
            </a:lvl1pPr>
            <a:lvl2pPr marL="742950" indent="4572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200" b="0" i="0">
                <a:solidFill>
                  <a:srgbClr val="404040"/>
                </a:solidFill>
                <a:latin typeface="Trebuchet MS"/>
              </a:defRPr>
            </a:lvl2pPr>
            <a:lvl3pPr marL="1143000" indent="9144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000" b="0" i="0">
                <a:solidFill>
                  <a:srgbClr val="404040"/>
                </a:solidFill>
                <a:latin typeface="Trebuchet MS"/>
              </a:defRPr>
            </a:lvl3pPr>
            <a:lvl4pPr marL="1600200" indent="13716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900" b="0" i="0">
                <a:solidFill>
                  <a:srgbClr val="404040"/>
                </a:solidFill>
                <a:latin typeface="Trebuchet MS"/>
              </a:defRPr>
            </a:lvl4pPr>
            <a:lvl5pPr marL="2057400" indent="18288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900" b="0" i="0">
                <a:solidFill>
                  <a:srgbClr val="404040"/>
                </a:solidFill>
                <a:latin typeface="Trebuchet MS"/>
              </a:defRPr>
            </a:lvl5pPr>
          </a:lstStyle>
          <a:p>
            <a:pPr marL="0" lvl="0" indent="0" algn="just">
              <a:lnSpc>
                <a:spcPct val="90000"/>
              </a:lnSpc>
              <a:spcBef>
                <a:spcPts val="0"/>
              </a:spcBef>
              <a:buFont typeface="Wingdings"/>
              <a:buChar char="q"/>
              <a:defRPr/>
            </a:pPr>
            <a:r>
              <a:rPr lang="ru-RU" sz="1900" b="1" i="0" u="none">
                <a:solidFill>
                  <a:schemeClr val="dk1"/>
                </a:solidFill>
              </a:rPr>
              <a:t>Резьбу на стержне </a:t>
            </a:r>
            <a:r>
              <a:rPr lang="ru-RU" sz="1900">
                <a:solidFill>
                  <a:schemeClr val="dk1"/>
                </a:solidFill>
              </a:rPr>
              <a:t>(наружную резьбу) независимо от её профиля изображают сплошными основными линиями по наружному диаметру и сплошными тонкими линиями по внутреннему диаметру резьбы.  </a:t>
            </a:r>
            <a:endParaRPr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Font typeface="Wingdings"/>
              <a:buChar char="q"/>
              <a:defRPr/>
            </a:pPr>
            <a:r>
              <a:rPr lang="ru-RU" sz="1900">
                <a:solidFill>
                  <a:schemeClr val="dk1"/>
                </a:solidFill>
              </a:rPr>
              <a:t>На виде слева по внутреннему диаметру резьбы проводят тонкой линией дугу, равную 3/4 окружности. Эта дуга может быть разомкнута в любом месте, но не на центровых линиях. </a:t>
            </a:r>
            <a:endParaRPr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Font typeface="Wingdings"/>
              <a:buChar char="q"/>
              <a:defRPr/>
            </a:pPr>
            <a:r>
              <a:rPr lang="ru-RU" sz="1900">
                <a:solidFill>
                  <a:schemeClr val="dk1"/>
                </a:solidFill>
              </a:rPr>
              <a:t>Фаску не показывают. </a:t>
            </a:r>
            <a:endParaRPr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Font typeface="Wingdings"/>
              <a:buChar char="q"/>
              <a:defRPr/>
            </a:pPr>
            <a:r>
              <a:rPr lang="ru-RU" sz="1900">
                <a:solidFill>
                  <a:schemeClr val="dk1"/>
                </a:solidFill>
              </a:rPr>
              <a:t>Внутренний диаметр резьбы при вычерчивании условно принимаем равным 0,85 от наружного (d).</a:t>
            </a:r>
            <a:endParaRPr/>
          </a:p>
        </p:txBody>
      </p:sp>
      <p:sp>
        <p:nvSpPr>
          <p:cNvPr id="13315" name="Заголовок 2"/>
          <p:cNvSpPr>
            <a:spLocks noChangeShapeType="1" noGrp="1"/>
          </p:cNvSpPr>
          <p:nvPr>
            <p:ph type="title"/>
          </p:nvPr>
        </p:nvSpPr>
        <p:spPr bwMode="auto">
          <a:xfrm>
            <a:off x="0" y="0"/>
            <a:ext cx="9144000" cy="657225"/>
          </a:xfrm>
          <a:prstGeom prst="rect">
            <a:avLst/>
          </a:prstGeom>
          <a:solidFill>
            <a:srgbClr val="C5CFF1">
              <a:alpha val="74509"/>
            </a:srgbClr>
          </a:solidFill>
          <a:ln w="12700">
            <a:solidFill>
              <a:srgbClr val="000000"/>
            </a:solidFill>
            <a:miter/>
            <a:headEnd/>
            <a:tailEnd/>
          </a:ln>
        </p:spPr>
        <p:txBody>
          <a:bodyPr lIns="91440" tIns="45720" rIns="91440" bIns="45720" anchor="t"/>
          <a:lstStyle>
            <a:lvl1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1pPr>
            <a:lvl2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2pPr>
            <a:lvl3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3pPr>
            <a:lvl4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4pPr>
            <a:lvl5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ru-RU" sz="2400" b="1" i="0" u="none">
                <a:solidFill>
                  <a:srgbClr val="1D3379"/>
                </a:solidFill>
                <a:latin typeface="Arial"/>
                <a:ea typeface="Arial"/>
              </a:rPr>
              <a:t>Изображение резьбы на стержне</a:t>
            </a:r>
            <a:endParaRPr/>
          </a:p>
        </p:txBody>
      </p:sp>
      <p:pic>
        <p:nvPicPr>
          <p:cNvPr id="13316" name="Picture 4" descr="32"/>
          <p:cNvPicPr>
            <a:picLocks noChangeAspect="1" noGrp="1"/>
          </p:cNvPicPr>
          <p:nvPr/>
        </p:nvPicPr>
        <p:blipFill>
          <a:blip r:embed="rId2"/>
          <a:srcRect l="0" t="0" r="0" b="22751"/>
          <a:stretch/>
        </p:blipFill>
        <p:spPr bwMode="auto">
          <a:xfrm>
            <a:off x="1752599" y="3810000"/>
            <a:ext cx="5821362" cy="1676400"/>
          </a:xfrm>
          <a:prstGeom prst="rect">
            <a:avLst/>
          </a:prstGeom>
          <a:noFill/>
        </p:spPr>
      </p:pic>
      <p:sp>
        <p:nvSpPr>
          <p:cNvPr id="13317" name="Rectangle 3"/>
          <p:cNvSpPr>
            <a:spLocks noChangeShapeType="1" noGrp="1"/>
          </p:cNvSpPr>
          <p:nvPr/>
        </p:nvSpPr>
        <p:spPr bwMode="auto">
          <a:xfrm>
            <a:off x="0" y="6265862"/>
            <a:ext cx="9144000" cy="592137"/>
          </a:xfrm>
          <a:prstGeom prst="rect">
            <a:avLst/>
          </a:prstGeom>
          <a:solidFill>
            <a:schemeClr val="accent1"/>
          </a:solidFill>
          <a:ln w="19050">
            <a:solidFill>
              <a:srgbClr val="688E19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338" name="Текст 1"/>
          <p:cNvSpPr>
            <a:spLocks noChangeShapeType="1" noGrp="1"/>
          </p:cNvSpPr>
          <p:nvPr>
            <p:ph type="body"/>
          </p:nvPr>
        </p:nvSpPr>
        <p:spPr bwMode="auto">
          <a:xfrm>
            <a:off x="457200" y="800100"/>
            <a:ext cx="8334375" cy="2447925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400" b="0" i="0">
                <a:solidFill>
                  <a:srgbClr val="404040"/>
                </a:solidFill>
                <a:latin typeface="Trebuchet MS"/>
              </a:defRPr>
            </a:lvl1pPr>
            <a:lvl2pPr marL="742950" indent="4572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200" b="0" i="0">
                <a:solidFill>
                  <a:srgbClr val="404040"/>
                </a:solidFill>
                <a:latin typeface="Trebuchet MS"/>
              </a:defRPr>
            </a:lvl2pPr>
            <a:lvl3pPr marL="1143000" indent="9144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000" b="0" i="0">
                <a:solidFill>
                  <a:srgbClr val="404040"/>
                </a:solidFill>
                <a:latin typeface="Trebuchet MS"/>
              </a:defRPr>
            </a:lvl3pPr>
            <a:lvl4pPr marL="1600200" indent="13716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900" b="0" i="0">
                <a:solidFill>
                  <a:srgbClr val="404040"/>
                </a:solidFill>
                <a:latin typeface="Trebuchet MS"/>
              </a:defRPr>
            </a:lvl4pPr>
            <a:lvl5pPr marL="2057400" indent="18288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900" b="0" i="0">
                <a:solidFill>
                  <a:srgbClr val="404040"/>
                </a:solidFill>
                <a:latin typeface="Trebuchet MS"/>
              </a:defRPr>
            </a:lvl5pPr>
          </a:lstStyle>
          <a:p>
            <a:pPr marL="0" lvl="0" indent="0" algn="just">
              <a:spcBef>
                <a:spcPts val="0"/>
              </a:spcBef>
              <a:buFont typeface="Wingdings"/>
              <a:buChar char="q"/>
              <a:defRPr/>
            </a:pPr>
            <a:r>
              <a:rPr lang="ru-RU" sz="2000" b="1" i="0" u="none">
                <a:solidFill>
                  <a:schemeClr val="dk1"/>
                </a:solidFill>
                <a:latin typeface="Arial"/>
              </a:rPr>
              <a:t>Резьбу в отверстии </a:t>
            </a:r>
            <a:r>
              <a:rPr lang="ru-RU" sz="2000">
                <a:solidFill>
                  <a:schemeClr val="dk1"/>
                </a:solidFill>
                <a:latin typeface="Arial"/>
              </a:rPr>
              <a:t>на разрезе показывают сплошными тонкими линиями по наружному диаметру и сплошными толстыми линиями по внутреннему диаметру. </a:t>
            </a:r>
            <a:endParaRPr/>
          </a:p>
          <a:p>
            <a:pPr marL="0" lvl="0" indent="0" algn="just">
              <a:spcBef>
                <a:spcPts val="0"/>
              </a:spcBef>
              <a:buFont typeface="Wingdings"/>
              <a:buChar char="q"/>
              <a:defRPr/>
            </a:pPr>
            <a:r>
              <a:rPr lang="ru-RU" sz="2000">
                <a:solidFill>
                  <a:schemeClr val="dk1"/>
                </a:solidFill>
                <a:latin typeface="Arial"/>
              </a:rPr>
              <a:t>Штриховку на разрезе всегда доводят до сплошной толстой линии. </a:t>
            </a:r>
            <a:endParaRPr/>
          </a:p>
          <a:p>
            <a:pPr marL="0" lvl="0" indent="0" algn="just">
              <a:spcBef>
                <a:spcPts val="0"/>
              </a:spcBef>
              <a:buFont typeface="Wingdings"/>
              <a:buChar char="q"/>
              <a:defRPr/>
            </a:pPr>
            <a:r>
              <a:rPr lang="ru-RU" sz="2000">
                <a:solidFill>
                  <a:schemeClr val="dk1"/>
                </a:solidFill>
                <a:latin typeface="Arial"/>
              </a:rPr>
              <a:t>Границу видимой резьбы проводят до линии наружного её диаметра и изображают сплошной толстой линией</a:t>
            </a:r>
            <a:endParaRPr/>
          </a:p>
        </p:txBody>
      </p:sp>
      <p:sp>
        <p:nvSpPr>
          <p:cNvPr id="14339" name="Заголовок 2"/>
          <p:cNvSpPr>
            <a:spLocks noChangeShapeType="1" noGrp="1"/>
          </p:cNvSpPr>
          <p:nvPr>
            <p:ph type="title"/>
          </p:nvPr>
        </p:nvSpPr>
        <p:spPr bwMode="auto">
          <a:xfrm>
            <a:off x="0" y="0"/>
            <a:ext cx="9144000" cy="657225"/>
          </a:xfrm>
          <a:prstGeom prst="rect">
            <a:avLst/>
          </a:prstGeom>
          <a:solidFill>
            <a:srgbClr val="C5CFF1">
              <a:alpha val="74509"/>
            </a:srgbClr>
          </a:solidFill>
          <a:ln w="12700">
            <a:solidFill>
              <a:srgbClr val="000000"/>
            </a:solidFill>
            <a:miter/>
            <a:headEnd/>
            <a:tailEnd/>
          </a:ln>
        </p:spPr>
        <p:txBody>
          <a:bodyPr lIns="91440" tIns="45720" rIns="91440" bIns="45720" anchor="t"/>
          <a:lstStyle>
            <a:lvl1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1pPr>
            <a:lvl2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2pPr>
            <a:lvl3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3pPr>
            <a:lvl4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4pPr>
            <a:lvl5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ru-RU" sz="2400" b="1" i="0" u="none">
                <a:solidFill>
                  <a:srgbClr val="1D3379"/>
                </a:solidFill>
                <a:latin typeface="Arial"/>
                <a:ea typeface="Arial"/>
              </a:rPr>
              <a:t>Изображение резьбы в отверстии</a:t>
            </a:r>
            <a:endParaRPr/>
          </a:p>
        </p:txBody>
      </p:sp>
      <p:pic>
        <p:nvPicPr>
          <p:cNvPr id="14340" name="Picture 4" descr="34"/>
          <p:cNvPicPr>
            <a:picLocks noChangeAspect="1" noGrp="1"/>
          </p:cNvPicPr>
          <p:nvPr/>
        </p:nvPicPr>
        <p:blipFill>
          <a:blip r:embed="rId2"/>
          <a:srcRect l="0" t="22087" r="0" b="7948"/>
          <a:stretch/>
        </p:blipFill>
        <p:spPr bwMode="auto">
          <a:xfrm>
            <a:off x="1971675" y="3295650"/>
            <a:ext cx="4945062" cy="2590800"/>
          </a:xfrm>
          <a:prstGeom prst="rect">
            <a:avLst/>
          </a:prstGeom>
          <a:noFill/>
        </p:spPr>
      </p:pic>
      <p:sp>
        <p:nvSpPr>
          <p:cNvPr id="14341" name="Rectangle 1"/>
          <p:cNvSpPr>
            <a:spLocks noChangeShapeType="1" noGrp="1"/>
          </p:cNvSpPr>
          <p:nvPr/>
        </p:nvSpPr>
        <p:spPr bwMode="auto">
          <a:xfrm>
            <a:off x="0" y="6281737"/>
            <a:ext cx="9144000" cy="576262"/>
          </a:xfrm>
          <a:prstGeom prst="rect">
            <a:avLst/>
          </a:prstGeom>
          <a:solidFill>
            <a:schemeClr val="accent1"/>
          </a:solidFill>
          <a:ln w="19050">
            <a:solidFill>
              <a:srgbClr val="688E19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362" name="Текст 1"/>
          <p:cNvSpPr>
            <a:spLocks noChangeShapeType="1" noGrp="1"/>
          </p:cNvSpPr>
          <p:nvPr>
            <p:ph type="body"/>
          </p:nvPr>
        </p:nvSpPr>
        <p:spPr bwMode="auto">
          <a:xfrm>
            <a:off x="476250" y="714375"/>
            <a:ext cx="8220075" cy="2657475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400" b="0" i="0">
                <a:solidFill>
                  <a:srgbClr val="404040"/>
                </a:solidFill>
                <a:latin typeface="Trebuchet MS"/>
              </a:defRPr>
            </a:lvl1pPr>
            <a:lvl2pPr marL="742950" indent="4572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200" b="0" i="0">
                <a:solidFill>
                  <a:srgbClr val="404040"/>
                </a:solidFill>
                <a:latin typeface="Trebuchet MS"/>
              </a:defRPr>
            </a:lvl2pPr>
            <a:lvl3pPr marL="1143000" indent="9144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000" b="0" i="0">
                <a:solidFill>
                  <a:srgbClr val="404040"/>
                </a:solidFill>
                <a:latin typeface="Trebuchet MS"/>
              </a:defRPr>
            </a:lvl3pPr>
            <a:lvl4pPr marL="1600200" indent="13716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900" b="0" i="0">
                <a:solidFill>
                  <a:srgbClr val="404040"/>
                </a:solidFill>
                <a:latin typeface="Trebuchet MS"/>
              </a:defRPr>
            </a:lvl4pPr>
            <a:lvl5pPr marL="2057400" indent="18288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900" b="0" i="0">
                <a:solidFill>
                  <a:srgbClr val="404040"/>
                </a:solidFill>
                <a:latin typeface="Trebuchet MS"/>
              </a:defRPr>
            </a:lvl5pPr>
          </a:lstStyle>
          <a:p>
            <a:pPr marL="0" lvl="0" indent="0" algn="just">
              <a:lnSpc>
                <a:spcPct val="70000"/>
              </a:lnSpc>
              <a:spcBef>
                <a:spcPts val="0"/>
              </a:spcBef>
              <a:buNone/>
              <a:defRPr/>
            </a:pPr>
            <a:r>
              <a:rPr lang="ru-RU" sz="1900">
                <a:solidFill>
                  <a:schemeClr val="dk1"/>
                </a:solidFill>
              </a:rPr>
              <a:t>Профиль резьбы установлен ГОСТ 9150-81 и представляет собой треугольник с углом при вершине 60</a:t>
            </a:r>
            <a:r>
              <a:rPr lang="ru-RU" sz="1700">
                <a:solidFill>
                  <a:schemeClr val="dk1"/>
                </a:solidFill>
              </a:rPr>
              <a:t>°</a:t>
            </a:r>
            <a:r>
              <a:rPr lang="ru-RU" sz="1900">
                <a:solidFill>
                  <a:schemeClr val="dk1"/>
                </a:solidFill>
              </a:rPr>
              <a:t>. </a:t>
            </a:r>
            <a:endParaRPr/>
          </a:p>
          <a:p>
            <a:pPr marL="0" lvl="0" indent="0" algn="just">
              <a:lnSpc>
                <a:spcPct val="70000"/>
              </a:lnSpc>
              <a:spcBef>
                <a:spcPts val="0"/>
              </a:spcBef>
              <a:buNone/>
              <a:defRPr/>
            </a:pPr>
            <a:r>
              <a:rPr lang="ru-RU" sz="1900">
                <a:solidFill>
                  <a:schemeClr val="dk1"/>
                </a:solidFill>
              </a:rPr>
              <a:t>Основные элементы и параметры ее задаются в миллиметрах (ГОСТ 24705-81).</a:t>
            </a:r>
            <a:endParaRPr/>
          </a:p>
          <a:p>
            <a:pPr marL="0" lvl="0" indent="0" algn="just">
              <a:lnSpc>
                <a:spcPct val="70000"/>
              </a:lnSpc>
              <a:spcBef>
                <a:spcPts val="0"/>
              </a:spcBef>
              <a:buNone/>
              <a:defRPr/>
            </a:pPr>
            <a:r>
              <a:rPr lang="ru-RU" sz="1900">
                <a:solidFill>
                  <a:schemeClr val="dk1"/>
                </a:solidFill>
              </a:rPr>
              <a:t>Согласно ГОСТ 8724-81 метрические резьбы выполняются с крупным и мелким шагом на поверхностях диаметров от 1 до 68 мм - свыше 68 мм резьба имеет только мелкий шаг, причем мелкий шаг резьбы может быть разным для одного и того же диаметра, а крупный имеет только одно значение. </a:t>
            </a:r>
            <a:endParaRPr/>
          </a:p>
          <a:p>
            <a:pPr marL="0" lvl="0" indent="0" algn="just">
              <a:lnSpc>
                <a:spcPct val="70000"/>
              </a:lnSpc>
              <a:spcBef>
                <a:spcPts val="0"/>
              </a:spcBef>
              <a:buNone/>
              <a:defRPr/>
            </a:pPr>
            <a:r>
              <a:rPr lang="ru-RU" sz="1900">
                <a:solidFill>
                  <a:schemeClr val="dk1"/>
                </a:solidFill>
              </a:rPr>
              <a:t>Крупный шаг в условном обозначении резьбы не указывается. Например: для резьбы диаметром 10 мм крупный шаг резьбы равен 1,5 мм, мелкий - 1,25; 1; 0,75; 0,5 мм.</a:t>
            </a:r>
            <a:endParaRPr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None/>
              <a:defRPr/>
            </a:pPr>
            <a:endParaRPr/>
          </a:p>
        </p:txBody>
      </p:sp>
      <p:sp>
        <p:nvSpPr>
          <p:cNvPr id="15363" name="Заголовок 2"/>
          <p:cNvSpPr>
            <a:spLocks noChangeShapeType="1" noGrp="1"/>
          </p:cNvSpPr>
          <p:nvPr>
            <p:ph type="title"/>
          </p:nvPr>
        </p:nvSpPr>
        <p:spPr bwMode="auto">
          <a:xfrm>
            <a:off x="0" y="0"/>
            <a:ext cx="9144000" cy="657225"/>
          </a:xfrm>
          <a:prstGeom prst="rect">
            <a:avLst/>
          </a:prstGeom>
          <a:solidFill>
            <a:srgbClr val="C5CFF1">
              <a:alpha val="74509"/>
            </a:srgbClr>
          </a:solidFill>
          <a:ln w="12700">
            <a:solidFill>
              <a:srgbClr val="000000"/>
            </a:solidFill>
            <a:miter/>
            <a:headEnd/>
            <a:tailEnd/>
          </a:ln>
        </p:spPr>
        <p:txBody>
          <a:bodyPr lIns="91440" tIns="45720" rIns="91440" bIns="45720" anchor="t"/>
          <a:lstStyle>
            <a:lvl1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1pPr>
            <a:lvl2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2pPr>
            <a:lvl3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3pPr>
            <a:lvl4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4pPr>
            <a:lvl5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ru-RU" sz="2400" b="1" i="0" u="none">
                <a:solidFill>
                  <a:srgbClr val="1D3379"/>
                </a:solidFill>
                <a:latin typeface="Arial"/>
                <a:ea typeface="Arial"/>
              </a:rPr>
              <a:t>Профиль метрической резьбы</a:t>
            </a:r>
            <a:endParaRPr/>
          </a:p>
        </p:txBody>
      </p:sp>
      <p:pic>
        <p:nvPicPr>
          <p:cNvPr id="15364" name="Picture 4" descr="105"/>
          <p:cNvPicPr>
            <a:picLocks noChangeAspect="1" noGrp="1"/>
          </p:cNvPicPr>
          <p:nvPr/>
        </p:nvPicPr>
        <p:blipFill>
          <a:blip r:embed="rId2"/>
          <a:stretch/>
        </p:blipFill>
        <p:spPr bwMode="auto">
          <a:xfrm>
            <a:off x="2476500" y="3443287"/>
            <a:ext cx="3352800" cy="267176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386" name="Текст 1"/>
          <p:cNvSpPr>
            <a:spLocks noChangeShapeType="1" noGrp="1"/>
          </p:cNvSpPr>
          <p:nvPr>
            <p:ph type="body"/>
          </p:nvPr>
        </p:nvSpPr>
        <p:spPr bwMode="auto">
          <a:xfrm>
            <a:off x="247650" y="742950"/>
            <a:ext cx="8620125" cy="2543175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400" b="0" i="0">
                <a:solidFill>
                  <a:srgbClr val="404040"/>
                </a:solidFill>
                <a:latin typeface="Trebuchet MS"/>
              </a:defRPr>
            </a:lvl1pPr>
            <a:lvl2pPr marL="742950" indent="4572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200" b="0" i="0">
                <a:solidFill>
                  <a:srgbClr val="404040"/>
                </a:solidFill>
                <a:latin typeface="Trebuchet MS"/>
              </a:defRPr>
            </a:lvl2pPr>
            <a:lvl3pPr marL="1143000" indent="9144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000" b="0" i="0">
                <a:solidFill>
                  <a:srgbClr val="404040"/>
                </a:solidFill>
                <a:latin typeface="Trebuchet MS"/>
              </a:defRPr>
            </a:lvl3pPr>
            <a:lvl4pPr marL="1600200" indent="13716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900" b="0" i="0">
                <a:solidFill>
                  <a:srgbClr val="404040"/>
                </a:solidFill>
                <a:latin typeface="Trebuchet MS"/>
              </a:defRPr>
            </a:lvl4pPr>
            <a:lvl5pPr marL="2057400" indent="18288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900" b="0" i="0">
                <a:solidFill>
                  <a:srgbClr val="404040"/>
                </a:solidFill>
                <a:latin typeface="Trebuchet MS"/>
              </a:defRPr>
            </a:lvl5pPr>
          </a:lstStyle>
          <a:p>
            <a:pPr marL="0" lvl="0" indent="0" algn="just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ru-RU" sz="1700">
                <a:solidFill>
                  <a:schemeClr val="dk1"/>
                </a:solidFill>
              </a:rPr>
              <a:t>Условное обозначение метрической резьбы регламентирует ГОСТ 8724-81. </a:t>
            </a:r>
            <a:endParaRPr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ru-RU" sz="1700">
                <a:solidFill>
                  <a:schemeClr val="dk1"/>
                </a:solidFill>
              </a:rPr>
              <a:t>Оно состоит:</a:t>
            </a:r>
            <a:endParaRPr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Font typeface="Arial"/>
              <a:buChar char="•"/>
              <a:defRPr/>
            </a:pPr>
            <a:r>
              <a:rPr lang="ru-RU" sz="1700">
                <a:solidFill>
                  <a:schemeClr val="dk1"/>
                </a:solidFill>
              </a:rPr>
              <a:t>буквы М (символа метрической резьбы);</a:t>
            </a:r>
            <a:endParaRPr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Font typeface="Arial"/>
              <a:buChar char="•"/>
              <a:defRPr/>
            </a:pPr>
            <a:r>
              <a:rPr lang="ru-RU" sz="1700">
                <a:solidFill>
                  <a:schemeClr val="dk1"/>
                </a:solidFill>
              </a:rPr>
              <a:t> номинального диаметра резьбы;</a:t>
            </a:r>
            <a:endParaRPr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Font typeface="Arial"/>
              <a:buChar char="•"/>
              <a:defRPr/>
            </a:pPr>
            <a:r>
              <a:rPr lang="ru-RU" sz="1700">
                <a:solidFill>
                  <a:schemeClr val="dk1"/>
                </a:solidFill>
              </a:rPr>
              <a:t> шага;</a:t>
            </a:r>
            <a:endParaRPr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Font typeface="Arial"/>
              <a:buChar char="•"/>
              <a:defRPr/>
            </a:pPr>
            <a:r>
              <a:rPr lang="ru-RU" sz="1700">
                <a:solidFill>
                  <a:schemeClr val="dk1"/>
                </a:solidFill>
              </a:rPr>
              <a:t> направления резьбы (если она левая). </a:t>
            </a:r>
            <a:endParaRPr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ru-RU" sz="1700">
                <a:solidFill>
                  <a:schemeClr val="dk1"/>
                </a:solidFill>
              </a:rPr>
              <a:t>Многозаходные метрические резьбы обозначают (после номинального диаметра) буквами </a:t>
            </a:r>
            <a:r>
              <a:rPr lang="ru-RU" sz="1700" b="0" i="1" u="none">
                <a:solidFill>
                  <a:schemeClr val="dk1"/>
                </a:solidFill>
              </a:rPr>
              <a:t>Р</a:t>
            </a:r>
            <a:r>
              <a:rPr lang="ru-RU" sz="1700">
                <a:solidFill>
                  <a:schemeClr val="dk1"/>
                </a:solidFill>
              </a:rPr>
              <a:t>h, значением хода резьбы, буквой </a:t>
            </a:r>
            <a:r>
              <a:rPr lang="ru-RU" sz="1700" b="0" i="1" u="none">
                <a:solidFill>
                  <a:schemeClr val="dk1"/>
                </a:solidFill>
              </a:rPr>
              <a:t>Р</a:t>
            </a:r>
            <a:r>
              <a:rPr lang="ru-RU" sz="1700">
                <a:solidFill>
                  <a:schemeClr val="dk1"/>
                </a:solidFill>
              </a:rPr>
              <a:t> и числовым значением шага. Пример обозначения трехзаходной левой метрической резьбы с номинальным диаметром 24 мм, с шагом 1 мм и значением хода 3 мм:</a:t>
            </a:r>
            <a:r>
              <a:rPr lang="ru-RU" sz="1700" b="1" i="1" u="none">
                <a:solidFill>
                  <a:schemeClr val="dk1"/>
                </a:solidFill>
              </a:rPr>
              <a:t> </a:t>
            </a:r>
            <a:r>
              <a:rPr lang="ru-RU" sz="1700">
                <a:solidFill>
                  <a:schemeClr val="dk1"/>
                </a:solidFill>
              </a:rPr>
              <a:t>М24´</a:t>
            </a:r>
            <a:r>
              <a:rPr lang="ru-RU" sz="1700" b="0" i="1" u="none">
                <a:solidFill>
                  <a:schemeClr val="dk1"/>
                </a:solidFill>
              </a:rPr>
              <a:t>Р</a:t>
            </a:r>
            <a:r>
              <a:rPr lang="ru-RU" sz="1700">
                <a:solidFill>
                  <a:schemeClr val="dk1"/>
                </a:solidFill>
              </a:rPr>
              <a:t>h3</a:t>
            </a:r>
            <a:r>
              <a:rPr lang="ru-RU" sz="1700" b="0" i="1" u="none">
                <a:solidFill>
                  <a:schemeClr val="dk1"/>
                </a:solidFill>
              </a:rPr>
              <a:t>Р</a:t>
            </a:r>
            <a:r>
              <a:rPr lang="ru-RU" sz="1700">
                <a:solidFill>
                  <a:schemeClr val="dk1"/>
                </a:solidFill>
              </a:rPr>
              <a:t>1-</a:t>
            </a:r>
            <a:r>
              <a:rPr lang="ru-RU" sz="1700" b="0" i="1" u="none">
                <a:solidFill>
                  <a:schemeClr val="dk1"/>
                </a:solidFill>
              </a:rPr>
              <a:t>LH</a:t>
            </a:r>
            <a:r>
              <a:rPr lang="ru-RU" sz="1700">
                <a:solidFill>
                  <a:schemeClr val="dk1"/>
                </a:solidFill>
              </a:rPr>
              <a:t>. </a:t>
            </a:r>
            <a:endParaRPr/>
          </a:p>
        </p:txBody>
      </p:sp>
      <p:sp>
        <p:nvSpPr>
          <p:cNvPr id="16387" name="Заголовок 2"/>
          <p:cNvSpPr>
            <a:spLocks noChangeShapeType="1" noGrp="1"/>
          </p:cNvSpPr>
          <p:nvPr>
            <p:ph type="title"/>
          </p:nvPr>
        </p:nvSpPr>
        <p:spPr bwMode="auto">
          <a:xfrm>
            <a:off x="0" y="0"/>
            <a:ext cx="9144000" cy="657225"/>
          </a:xfrm>
          <a:prstGeom prst="rect">
            <a:avLst/>
          </a:prstGeom>
          <a:solidFill>
            <a:srgbClr val="C5CFF1">
              <a:alpha val="74509"/>
            </a:srgbClr>
          </a:solidFill>
          <a:ln w="12700">
            <a:solidFill>
              <a:srgbClr val="000000"/>
            </a:solidFill>
            <a:miter/>
            <a:headEnd/>
            <a:tailEnd/>
          </a:ln>
        </p:spPr>
        <p:txBody>
          <a:bodyPr lIns="91440" tIns="45720" rIns="91440" bIns="45720" anchor="t"/>
          <a:lstStyle>
            <a:lvl1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1pPr>
            <a:lvl2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2pPr>
            <a:lvl3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3pPr>
            <a:lvl4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4pPr>
            <a:lvl5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ru-RU" sz="2400" b="1" i="0" u="none">
                <a:solidFill>
                  <a:srgbClr val="1D3379"/>
                </a:solidFill>
                <a:latin typeface="Arial"/>
                <a:ea typeface="Arial"/>
              </a:rPr>
              <a:t>Условное обозначение метрической резьбы</a:t>
            </a:r>
            <a:endParaRPr/>
          </a:p>
        </p:txBody>
      </p:sp>
      <p:pic>
        <p:nvPicPr>
          <p:cNvPr id="16388" name="Picture 4" descr="image001"/>
          <p:cNvPicPr>
            <a:picLocks noChangeAspect="1" noGrp="1"/>
          </p:cNvPicPr>
          <p:nvPr/>
        </p:nvPicPr>
        <p:blipFill>
          <a:blip r:embed="rId2"/>
          <a:stretch/>
        </p:blipFill>
        <p:spPr bwMode="auto">
          <a:xfrm>
            <a:off x="2028825" y="3313112"/>
            <a:ext cx="4895850" cy="2782887"/>
          </a:xfrm>
          <a:prstGeom prst="rect">
            <a:avLst/>
          </a:prstGeom>
          <a:noFill/>
        </p:spPr>
      </p:pic>
      <p:sp>
        <p:nvSpPr>
          <p:cNvPr id="16389" name="Rectangle 4"/>
          <p:cNvSpPr>
            <a:spLocks noChangeShapeType="1" noGrp="1"/>
          </p:cNvSpPr>
          <p:nvPr/>
        </p:nvSpPr>
        <p:spPr bwMode="auto">
          <a:xfrm>
            <a:off x="0" y="6281737"/>
            <a:ext cx="9144000" cy="576262"/>
          </a:xfrm>
          <a:prstGeom prst="rect">
            <a:avLst/>
          </a:prstGeom>
          <a:solidFill>
            <a:schemeClr val="accent1"/>
          </a:solidFill>
          <a:ln w="19050">
            <a:solidFill>
              <a:srgbClr val="688E19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410" name="Текст 1"/>
          <p:cNvSpPr>
            <a:spLocks noChangeShapeType="1" noGrp="1"/>
          </p:cNvSpPr>
          <p:nvPr>
            <p:ph type="body"/>
          </p:nvPr>
        </p:nvSpPr>
        <p:spPr bwMode="auto">
          <a:xfrm>
            <a:off x="304800" y="714375"/>
            <a:ext cx="5200650" cy="32766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400" b="0" i="0">
                <a:solidFill>
                  <a:srgbClr val="404040"/>
                </a:solidFill>
                <a:latin typeface="Trebuchet MS"/>
              </a:defRPr>
            </a:lvl1pPr>
            <a:lvl2pPr marL="742950" indent="4572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200" b="0" i="0">
                <a:solidFill>
                  <a:srgbClr val="404040"/>
                </a:solidFill>
                <a:latin typeface="Trebuchet MS"/>
              </a:defRPr>
            </a:lvl2pPr>
            <a:lvl3pPr marL="1143000" indent="9144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1000" b="0" i="0">
                <a:solidFill>
                  <a:srgbClr val="404040"/>
                </a:solidFill>
                <a:latin typeface="Trebuchet MS"/>
              </a:defRPr>
            </a:lvl3pPr>
            <a:lvl4pPr marL="1600200" indent="13716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900" b="0" i="0">
                <a:solidFill>
                  <a:srgbClr val="404040"/>
                </a:solidFill>
                <a:latin typeface="Trebuchet MS"/>
              </a:defRPr>
            </a:lvl4pPr>
            <a:lvl5pPr marL="2057400" indent="18288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Char char=""/>
              <a:defRPr sz="900" b="0" i="0">
                <a:solidFill>
                  <a:srgbClr val="404040"/>
                </a:solidFill>
                <a:latin typeface="Trebuchet MS"/>
              </a:defRPr>
            </a:lvl5pPr>
          </a:lstStyle>
          <a:p>
            <a:pPr marL="0" lvl="0" indent="0" algn="just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ru-RU" sz="2000">
                <a:solidFill>
                  <a:schemeClr val="dk1"/>
                </a:solidFill>
                <a:latin typeface="Arial"/>
              </a:rPr>
              <a:t>В соответствии с ГОСТ 6367-81 трубная цилиндрическая резьба имеет профиль дюймовой резьбы, т. е. равнобедренный треугольник с углом при вершине, равным 55°.</a:t>
            </a:r>
            <a:endParaRPr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ru-RU" sz="2000">
                <a:solidFill>
                  <a:schemeClr val="dk1"/>
                </a:solidFill>
                <a:latin typeface="Arial"/>
              </a:rPr>
              <a:t>Условное обозначение трубной цилиндрической резьбы</a:t>
            </a:r>
            <a:r>
              <a:rPr lang="ru-RU" sz="2000" b="0" i="1" u="none">
                <a:solidFill>
                  <a:schemeClr val="dk1"/>
                </a:solidFill>
                <a:latin typeface="Arial"/>
              </a:rPr>
              <a:t> </a:t>
            </a:r>
            <a:r>
              <a:rPr lang="ru-RU" sz="2000">
                <a:solidFill>
                  <a:schemeClr val="dk1"/>
                </a:solidFill>
                <a:latin typeface="Arial"/>
              </a:rPr>
              <a:t>регламентирует ГОСТ 6357-81. </a:t>
            </a:r>
            <a:endParaRPr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ru-RU" sz="2000">
                <a:solidFill>
                  <a:schemeClr val="dk1"/>
                </a:solidFill>
                <a:latin typeface="Arial"/>
              </a:rPr>
              <a:t>Оно состоит из буквы </a:t>
            </a:r>
            <a:r>
              <a:rPr lang="ru-RU" sz="2000" b="0" i="1" u="none">
                <a:solidFill>
                  <a:schemeClr val="dk1"/>
                </a:solidFill>
                <a:latin typeface="Arial"/>
              </a:rPr>
              <a:t>G</a:t>
            </a:r>
            <a:r>
              <a:rPr lang="ru-RU" sz="2000">
                <a:solidFill>
                  <a:schemeClr val="dk1"/>
                </a:solidFill>
                <a:latin typeface="Arial"/>
              </a:rPr>
              <a:t> и условного размера – внутреннего диаметра трубы в дюймах.</a:t>
            </a:r>
            <a:r>
              <a:rPr lang="ru-RU" sz="2000" b="1" i="0" u="none">
                <a:solidFill>
                  <a:schemeClr val="dk1"/>
                </a:solidFill>
                <a:latin typeface="Arial"/>
              </a:rPr>
              <a:t> </a:t>
            </a:r>
            <a:endParaRPr/>
          </a:p>
          <a:p>
            <a:pPr marL="0" lvl="0" indent="0" algn="just">
              <a:spcBef>
                <a:spcPts val="0"/>
              </a:spcBef>
              <a:buNone/>
              <a:defRPr/>
            </a:pPr>
            <a:endParaRPr/>
          </a:p>
        </p:txBody>
      </p:sp>
      <p:sp>
        <p:nvSpPr>
          <p:cNvPr id="17411" name="Заголовок 2"/>
          <p:cNvSpPr>
            <a:spLocks noChangeShapeType="1" noGrp="1"/>
          </p:cNvSpPr>
          <p:nvPr>
            <p:ph type="title"/>
          </p:nvPr>
        </p:nvSpPr>
        <p:spPr bwMode="auto">
          <a:xfrm>
            <a:off x="0" y="0"/>
            <a:ext cx="9144000" cy="657225"/>
          </a:xfrm>
          <a:prstGeom prst="rect">
            <a:avLst/>
          </a:prstGeom>
          <a:solidFill>
            <a:srgbClr val="C5CFF1">
              <a:alpha val="74509"/>
            </a:srgbClr>
          </a:solidFill>
          <a:ln w="12700">
            <a:solidFill>
              <a:srgbClr val="000000"/>
            </a:solidFill>
            <a:miter/>
            <a:headEnd/>
            <a:tailEnd/>
          </a:ln>
        </p:spPr>
        <p:txBody>
          <a:bodyPr lIns="91440" tIns="45720" rIns="91440" bIns="45720" anchor="t"/>
          <a:lstStyle>
            <a:lvl1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1pPr>
            <a:lvl2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2pPr>
            <a:lvl3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3pPr>
            <a:lvl4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4pPr>
            <a:lvl5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ru-RU" sz="2000" b="1" i="0" u="none">
                <a:solidFill>
                  <a:srgbClr val="1D3379"/>
                </a:solidFill>
                <a:latin typeface="Arial"/>
                <a:ea typeface="Arial"/>
              </a:rPr>
              <a:t>Профиль и условное обозначение трубной цилиндрической резьбы</a:t>
            </a:r>
            <a:endParaRPr/>
          </a:p>
        </p:txBody>
      </p:sp>
      <p:pic>
        <p:nvPicPr>
          <p:cNvPr id="17412" name="Picture 4" descr="107"/>
          <p:cNvPicPr>
            <a:picLocks noChangeAspect="1" noGrp="1"/>
          </p:cNvPicPr>
          <p:nvPr/>
        </p:nvPicPr>
        <p:blipFill>
          <a:blip r:embed="rId2"/>
          <a:stretch/>
        </p:blipFill>
        <p:spPr bwMode="auto">
          <a:xfrm>
            <a:off x="5915025" y="1143000"/>
            <a:ext cx="2819400" cy="2201862"/>
          </a:xfrm>
          <a:prstGeom prst="rect">
            <a:avLst/>
          </a:prstGeom>
          <a:noFill/>
        </p:spPr>
      </p:pic>
      <p:pic>
        <p:nvPicPr>
          <p:cNvPr id="17413" name="Picture 5" descr="image003"/>
          <p:cNvPicPr>
            <a:picLocks noChangeAspect="1" noGrp="1"/>
          </p:cNvPicPr>
          <p:nvPr/>
        </p:nvPicPr>
        <p:blipFill>
          <a:blip r:embed="rId3"/>
          <a:stretch/>
        </p:blipFill>
        <p:spPr bwMode="auto">
          <a:xfrm>
            <a:off x="990600" y="4010025"/>
            <a:ext cx="7134225" cy="2028825"/>
          </a:xfrm>
          <a:prstGeom prst="rect">
            <a:avLst/>
          </a:prstGeom>
          <a:noFill/>
        </p:spPr>
      </p:pic>
      <p:sp>
        <p:nvSpPr>
          <p:cNvPr id="17414" name="Rectangle 5"/>
          <p:cNvSpPr>
            <a:spLocks noChangeShapeType="1" noGrp="1"/>
          </p:cNvSpPr>
          <p:nvPr/>
        </p:nvSpPr>
        <p:spPr bwMode="auto">
          <a:xfrm>
            <a:off x="0" y="6281737"/>
            <a:ext cx="9144000" cy="576262"/>
          </a:xfrm>
          <a:prstGeom prst="rect">
            <a:avLst/>
          </a:prstGeom>
          <a:solidFill>
            <a:schemeClr val="accent1"/>
          </a:solidFill>
          <a:ln w="19050">
            <a:solidFill>
              <a:srgbClr val="688E19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/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Facet">
  <a:themeElements>
    <a:clrScheme name="Default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AAAAAA"/>
      </a:accent3>
      <a:accent4>
        <a:srgbClr val="DCDCDC"/>
      </a:accent4>
      <a:accent5>
        <a:srgbClr val="DBF1FA"/>
      </a:accent5>
      <a:accent6>
        <a:srgbClr val="4B9DCA"/>
      </a:accent6>
      <a:hlink>
        <a:srgbClr val="99CA3C"/>
      </a:hlink>
      <a:folHlink>
        <a:srgbClr val="B9D181"/>
      </a:folHlink>
    </a:clrScheme>
    <a:fontScheme name="default">
      <a:majorFont>
        <a:latin typeface="Trebuchet MS"/>
        <a:ea typeface="Arial"/>
        <a:cs typeface="Arial"/>
      </a:majorFont>
      <a:minorFont>
        <a:latin typeface="Arial"/>
        <a:ea typeface="Arial"/>
        <a:cs typeface="Arial"/>
      </a:minorFont>
    </a:fontScheme>
    <a:fmtScheme name="Default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>
    <a:extraClrScheme>
      <a:clrScheme name="Facet 1">
        <a:dk1>
          <a:srgbClr val="000000"/>
        </a:dk1>
        <a:lt1>
          <a:srgbClr val="FFFFFF"/>
        </a:lt1>
        <a:dk2>
          <a:srgbClr val="2C3C43"/>
        </a:dk2>
        <a:lt2>
          <a:srgbClr val="EBEBEB"/>
        </a:lt2>
        <a:accent1>
          <a:srgbClr val="90C226"/>
        </a:accent1>
        <a:accent2>
          <a:srgbClr val="54A021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99CA3C"/>
        </a:hlink>
        <a:folHlink>
          <a:srgbClr val="B9D18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0</Words>
  <Application>Р7-Офис/7.3.0.0</Application>
  <DocSecurity>0</DocSecurity>
  <PresentationFormat/>
  <Paragraphs>0</Paragraphs>
  <Slides>16</Slides>
  <Notes>16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Nemo</dc:creator>
  <cp:keywords/>
  <dc:description/>
  <dc:identifier/>
  <dc:language/>
  <cp:lastModifiedBy/>
  <cp:revision>130</cp:revision>
  <dcterms:created xsi:type="dcterms:W3CDTF">2013-03-28T05:50:00Z</dcterms:created>
  <dcterms:modified xsi:type="dcterms:W3CDTF">2023-11-07T10:57:41Z</dcterms:modified>
  <cp:category/>
  <cp:contentStatus/>
  <cp:version/>
</cp:coreProperties>
</file>