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8" r:id="rId6"/>
    <p:sldId id="259" r:id="rId7"/>
    <p:sldId id="260" r:id="rId8"/>
    <p:sldId id="261" r:id="rId9"/>
    <p:sldId id="269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4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1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2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2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9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BFFC-ACB7-47C3-A1BF-6502921620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7F28-CC4E-4518-B826-65B4FA077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РАСТЕНИЙ, ЖИВОТНЫХ  И  ЧЕЛОВЕКА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hareslide.ru/img/thumbs/3bb3472680ada655ada1d17cea87274f-8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46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РАСТЕНИЙ</a:t>
            </a:r>
            <a:endParaRPr lang="ru-RU" dirty="0"/>
          </a:p>
        </p:txBody>
      </p:sp>
      <p:pic>
        <p:nvPicPr>
          <p:cNvPr id="10" name="Объект 9" descr="https://s0.slide-share.ru/s_slide/dccb26e6c57963440cbb98eaffe1a3cd/06cd737d-a650-4c6d-89cb-832a3441941d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13200" r="2477" b="11101"/>
          <a:stretch/>
        </p:blipFill>
        <p:spPr bwMode="auto">
          <a:xfrm>
            <a:off x="395536" y="1196752"/>
            <a:ext cx="8424935" cy="5400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49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РАСТЕНИЙ</a:t>
            </a:r>
            <a:endParaRPr lang="ru-RU" dirty="0"/>
          </a:p>
        </p:txBody>
      </p:sp>
      <p:pic>
        <p:nvPicPr>
          <p:cNvPr id="4" name="Объект 3" descr="https://greensotka.ru/wp-content/uploads/2020/01/ris.-2.-zhiznennyj-cikl-paporotnik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7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30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РАСТЕНИЙ</a:t>
            </a:r>
            <a:endParaRPr lang="ru-RU" dirty="0"/>
          </a:p>
        </p:txBody>
      </p:sp>
      <p:pic>
        <p:nvPicPr>
          <p:cNvPr id="4" name="Объект 3" descr="https://studme.org/htm/img/32/4263/6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35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РАСТЕНИЙ</a:t>
            </a:r>
            <a:endParaRPr lang="ru-RU" dirty="0"/>
          </a:p>
        </p:txBody>
      </p:sp>
      <p:pic>
        <p:nvPicPr>
          <p:cNvPr id="4" name="Объект 3" descr="https://sitekid.ru/imgn/31/5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488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77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онтогенез      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-регенерация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-эмбриональный период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-биогенетический закон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-постэмбриональный период       -метаморфоз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-дробление                              -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эмбриональная дивергенция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-гаструляция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-эмбриональная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индукция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-дифференцировка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-эктодерма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-мезодерма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-энтодерма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-гомологичные органы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-аналогичные органы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-органогенез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3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64219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kartinkof.club/uploads/posts/2022-06/1655522991_6-kartinkof-club-p-kartinka-prekrasnogo-dnya-i-chudesnogo-nas-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0485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93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РАСТЕНИЙ, ЖИВОТНЫХ  И  ЧЕЛОВЕКА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ОНТОГЕНЕЗ-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последовательных морфологических, физиологических и биохимических преобразований, происходящих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живом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организме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момента его зарождения (образования зиготы) до смерти. </a:t>
            </a: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онтогенеза происходит поэтапная реализация наследственной информации в определенных условиях среды</a:t>
            </a:r>
          </a:p>
        </p:txBody>
      </p:sp>
    </p:spTree>
    <p:extLst>
      <p:ext uri="{BB962C8B-B14F-4D97-AF65-F5344CB8AC3E}">
        <p14:creationId xmlns:p14="http://schemas.microsoft.com/office/powerpoint/2010/main" val="351721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</a:t>
            </a:r>
            <a:endParaRPr lang="ru-RU" dirty="0"/>
          </a:p>
        </p:txBody>
      </p:sp>
      <p:pic>
        <p:nvPicPr>
          <p:cNvPr id="4" name="Объект 3" descr="https://cf2.ppt-online.org/files2/slide/u/UjL27WilDCy4g95KBmVJdt3PvQxYHaOSknheFAXpT/slide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06489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9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 ЧЕЛОВЕКА</a:t>
            </a:r>
            <a:endParaRPr lang="ru-RU" dirty="0"/>
          </a:p>
        </p:txBody>
      </p:sp>
      <p:pic>
        <p:nvPicPr>
          <p:cNvPr id="4" name="Объект 3" descr="https://myslide.ru/documents_7/c58cca5fb011e4c97e5584e48030543d/img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9" r="1209"/>
          <a:stretch/>
        </p:blipFill>
        <p:spPr bwMode="auto">
          <a:xfrm>
            <a:off x="323528" y="1052736"/>
            <a:ext cx="8496944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1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 ЧЕЛОВЕКА</a:t>
            </a:r>
            <a:endParaRPr lang="ru-RU" dirty="0"/>
          </a:p>
        </p:txBody>
      </p:sp>
      <p:pic>
        <p:nvPicPr>
          <p:cNvPr id="4" name="Объект 3" descr="https://fs.znanio.ru/d5af0e/dc/27/b8b44d7cd846e3e370d9286abf8d62b4fa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94"/>
          <a:stretch/>
        </p:blipFill>
        <p:spPr bwMode="auto">
          <a:xfrm>
            <a:off x="395536" y="1124744"/>
            <a:ext cx="8449536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86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 ЧЕЛОВЕКА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Лента времени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1.Эмбриональный период</a:t>
            </a:r>
            <a:endParaRPr lang="ru-RU" sz="3100" dirty="0"/>
          </a:p>
        </p:txBody>
      </p:sp>
      <p:pic>
        <p:nvPicPr>
          <p:cNvPr id="4" name="Объект 3" descr="Описание: https://cf2.ppt-online.org/files2/slide/c/CcQUqtGwIJ3iulAmXoDEn904pS8Bh56PYZfHOjaKb/slide-6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0559" r="14250" b="20808"/>
          <a:stretch>
            <a:fillRect/>
          </a:stretch>
        </p:blipFill>
        <p:spPr bwMode="auto">
          <a:xfrm>
            <a:off x="467544" y="1556792"/>
            <a:ext cx="8064896" cy="4410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02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 ЧЕЛОВЕКА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Лента времени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2.Постэмбриональный период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98548"/>
              </p:ext>
            </p:extLst>
          </p:nvPr>
        </p:nvGraphicFramePr>
        <p:xfrm>
          <a:off x="179512" y="1124745"/>
          <a:ext cx="8856985" cy="5733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062"/>
                <a:gridCol w="1794345"/>
                <a:gridCol w="1286344"/>
                <a:gridCol w="5373234"/>
              </a:tblGrid>
              <a:tr h="23968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периода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признаки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3170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Новорожденный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— 10 дней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Спит большую часть времени, просыпается лишь для кормления.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7173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Грудной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дней — 1 год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конце первого месяца пытается распрямлять ножки; на 6 неделе поднимает и удерживает головку, на 6 месяце сидит, в конце года пытается делать первые шаги.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126835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 — 11 лет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Раннее детство (1 — 3 года). Ребенок начинает ходить, играть, говорить. Позже — период вопросов. Продолжает расти головной мозг. Дошкольный период (от 3 до 7 лет): речь, игры, труд, воспитание — закладывают основы будущего мышления и поведения. Школьный период (от 7 до 17 лет). Серьезный, напряженный труд, жизнь по требованиям строгой школьной дисциплины. Формируются навыки жизни в большом коллективе.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110981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Подростковый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— 15 лет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Глубокая перестройка деятельности физиологических систем, половое созревание. Формирование вторичных половых признаков у девочек и у мальчиков. Увеличивается возбудимость, возникает повышенная раздражительность. Необходимы занятия различными видами спорта, участие в интересных общественных делах, кружках самодеятельности.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5826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Юношеский: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— 20 лет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основном заканчиваются процессы роста и формирования организма, он достигает предельной величины, наступает психическая, физическая и половая зрелость.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1942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Зрелый возраст: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— 55 лет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и функции организма относительно постоянны.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7927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Пожилой возраст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— 74 года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организме происходит закономерный процесс возрастных изменений. Нарушается деятельность его физиологических систем, особенно желез внутренней секреции. Появляется необходимость в лекарственных препаратах. С течением времени они становятся все более выраженными.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1942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Старческий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— 90 лет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  <a:tr h="317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Долгожители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90 лет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62" marR="498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3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Лента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 с характеристикой этапов онтогенеза 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животных 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89441"/>
              </p:ext>
            </p:extLst>
          </p:nvPr>
        </p:nvGraphicFramePr>
        <p:xfrm>
          <a:off x="395536" y="2132856"/>
          <a:ext cx="8424936" cy="4700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216"/>
                <a:gridCol w="3445663"/>
                <a:gridCol w="3072057"/>
              </a:tblGrid>
              <a:tr h="294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онтогенеза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77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личиночный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 желтка в яйцеклетке, развитие с метаморфозом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(яйцо, личинка, куколка, взрослое особь)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насекомые,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земноводные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77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яйцекладный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Яйцеклетка богата желтком, заро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ыш развивается внутри яйца, личиночная стадия отсутствует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рептилии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-птицы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-яйцекладущие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млекопитающие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86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внутриутробный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Зародыш развивается в материнском организме, с которым он связан плацентой. Рождается детеныш. похожий на взрослую особь, но меньших размеров.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большинство млекопитающих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Рисунок 3" descr="Описание: Описание: https://thepresentation.ru/img/tmb/5/442813/fbce0c1a2e7fb8de38dde44cc04e669f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06" y="2492896"/>
            <a:ext cx="10445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" descr="Описание: Описание: https://cf2.ppt-online.org/files2/slide/m/MiKOmUn2jZha60co7g5JlLsRfbGVPepWd9Eqz1/slid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0297" r="52243" b="13089"/>
          <a:stretch>
            <a:fillRect/>
          </a:stretch>
        </p:blipFill>
        <p:spPr bwMode="auto">
          <a:xfrm>
            <a:off x="899592" y="3944810"/>
            <a:ext cx="995363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" descr="Описание: Описание: https://cf2.ppt-online.org/files2/slide/l/lxnDv7M31pFYkX4JwCsctab2oKgSETuzN98ARfBZIQ/slide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2" t="58263" r="11198" b="1059"/>
          <a:stretch>
            <a:fillRect/>
          </a:stretch>
        </p:blipFill>
        <p:spPr bwMode="auto">
          <a:xfrm>
            <a:off x="7039447" y="5445224"/>
            <a:ext cx="173990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9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ОНТОГЕНЕЗ  ЖИВОТНЫХ</a:t>
            </a:r>
            <a:endParaRPr lang="ru-RU" dirty="0"/>
          </a:p>
        </p:txBody>
      </p:sp>
      <p:pic>
        <p:nvPicPr>
          <p:cNvPr id="4" name="Объект 3" descr="https://bb.edu.gov.kg/images/9/99/Periody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8" r="86"/>
          <a:stretch/>
        </p:blipFill>
        <p:spPr bwMode="auto">
          <a:xfrm>
            <a:off x="251520" y="1124744"/>
            <a:ext cx="8784976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481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479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ОНТОГЕНЕЗ  РАСТЕНИЙ, ЖИВОТНЫХ  И  ЧЕЛОВЕКА</vt:lpstr>
      <vt:lpstr>ОНТОГЕНЕЗ  РАСТЕНИЙ, ЖИВОТНЫХ  И  ЧЕЛОВЕКА</vt:lpstr>
      <vt:lpstr>ОНТОГЕНЕЗ</vt:lpstr>
      <vt:lpstr>ОНТОГЕНЕЗ   ЧЕЛОВЕКА</vt:lpstr>
      <vt:lpstr>ОНТОГЕНЕЗ   ЧЕЛОВЕКА</vt:lpstr>
      <vt:lpstr>ОНТОГЕНЕЗ   ЧЕЛОВЕКА Лента времени 1.Эмбриональный период</vt:lpstr>
      <vt:lpstr>ОНТОГЕНЕЗ   ЧЕЛОВЕКА Лента времени 2.Постэмбриональный период </vt:lpstr>
      <vt:lpstr>ОНТОГЕНЕЗ  ЖИВОТНЫХ</vt:lpstr>
      <vt:lpstr>ОНТОГЕНЕЗ  ЖИВОТНЫХ</vt:lpstr>
      <vt:lpstr>ОНТОГЕНЕЗ  РАСТЕНИЙ</vt:lpstr>
      <vt:lpstr>ОНТОГЕНЕЗ  РАСТЕНИЙ</vt:lpstr>
      <vt:lpstr>ОНТОГЕНЕЗ  РАСТЕНИЙ</vt:lpstr>
      <vt:lpstr>ОНТОГЕНЕЗ  РАСТЕНИЙ</vt:lpstr>
      <vt:lpstr>ГЛОССАРИЙ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ОНТОГЕНЕЗ  РАСТЕНИЙ, ЖИВОТНЫХ  И  ЧЕЛОВЕКА</dc:title>
  <dc:creator>User</dc:creator>
  <cp:lastModifiedBy>User</cp:lastModifiedBy>
  <cp:revision>7</cp:revision>
  <dcterms:created xsi:type="dcterms:W3CDTF">2023-11-05T11:57:30Z</dcterms:created>
  <dcterms:modified xsi:type="dcterms:W3CDTF">2023-11-05T13:00:22Z</dcterms:modified>
</cp:coreProperties>
</file>