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6CF0EE-17CD-4BEE-AB48-3EE6525F4276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362A89-7F52-43D6-94A1-CE0D549CC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CF0EE-17CD-4BEE-AB48-3EE6525F4276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62A89-7F52-43D6-94A1-CE0D549CC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CF0EE-17CD-4BEE-AB48-3EE6525F4276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62A89-7F52-43D6-94A1-CE0D549CC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CF0EE-17CD-4BEE-AB48-3EE6525F4276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62A89-7F52-43D6-94A1-CE0D549CC6A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CF0EE-17CD-4BEE-AB48-3EE6525F4276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62A89-7F52-43D6-94A1-CE0D549CC6A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CF0EE-17CD-4BEE-AB48-3EE6525F4276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62A89-7F52-43D6-94A1-CE0D549CC6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CF0EE-17CD-4BEE-AB48-3EE6525F4276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62A89-7F52-43D6-94A1-CE0D549CC6A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CF0EE-17CD-4BEE-AB48-3EE6525F4276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62A89-7F52-43D6-94A1-CE0D549CC6A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CF0EE-17CD-4BEE-AB48-3EE6525F4276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62A89-7F52-43D6-94A1-CE0D549CC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D6CF0EE-17CD-4BEE-AB48-3EE6525F4276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62A89-7F52-43D6-94A1-CE0D549CC6A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6CF0EE-17CD-4BEE-AB48-3EE6525F4276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362A89-7F52-43D6-94A1-CE0D549CC6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D6CF0EE-17CD-4BEE-AB48-3EE6525F4276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4362A89-7F52-43D6-94A1-CE0D549CC6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на тему: «Тени в аксонометрии»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43446"/>
            <a:ext cx="6400800" cy="99535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Гомозова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Л.Н.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 всех видах аксонометрических проекциях техника построения теней одинакова. Вычерчиваем предмет, задаемся направлением луча S и его вторичной проекции S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Через каждую точку проводим лечи S, а через проекции точек предмета – проекции лучей S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Пересечение луча S с проекцией луча S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даст тень от точки А в точке А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Найдя таким образом тени ряда точек, соединяем их между собой и с основанием, если предмет стоит на плоскости.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рисунке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построена тень от пирамиды в четырех вариантах, т.е. освещение взято с разных сторон. Часто берут направление луча параллельно диагонали куба, как в метода ортогональных проекций.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того чтобы построить тень от пирамиды, стоящей на горизонтальной плоскости, надо задаться направлением луча в пространстве и его проекцией на плоскости, причем направление луча можно выбрать в зависимости от желания показать в тени те или иные элементы предмета.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6215082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Рисунок 6</a:t>
            </a:r>
            <a:endParaRPr lang="ru-RU" sz="28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b="46250"/>
          <a:stretch>
            <a:fillRect/>
          </a:stretch>
        </p:blipFill>
        <p:spPr bwMode="auto">
          <a:xfrm>
            <a:off x="1071538" y="2714620"/>
            <a:ext cx="764386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3"/>
            <a:ext cx="87868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Так, на рисунке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6а)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тень падает слева, вторичная проекция луча параллельна оси проекции ОХ.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рисунке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6б)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предмет освещен сзади, вторичная проекция луча направлена в обратном направлении.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рисунке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6в)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предмет освещен с лева и сзади, а на рисунке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6г)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слева направо.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t="53750"/>
          <a:stretch>
            <a:fillRect/>
          </a:stretch>
        </p:blipFill>
        <p:spPr bwMode="auto">
          <a:xfrm>
            <a:off x="1142976" y="2786058"/>
            <a:ext cx="707236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42845" y="0"/>
            <a:ext cx="885831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Примеры построения теней 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строительных объектах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Рассмотрим подробнее построение теней отдельных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элементов зданий.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На рисунке показано построение тени от карниза AD на плоскость стены Р. Тень карниза пройдет через точку D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– тень от произвольной точки D на плоскость Р и будет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параллельна карнизу, так как карниз параллелен плоскости 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Эту же тень можно построить способом обратного луча.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этой целью из точки М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в которой пересекаются тени, падающие на землю от карниза и от угла стены, проведен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луч в обратном направлении до пересечения его в точке М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с углом стены.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Тень от карниза по стене пройдет через точку М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643602" cy="43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4214818"/>
            <a:ext cx="8858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рисунке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показано построение тени от карниза AD на плоскость стены Р. Тень карниза пройдет через точку D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– тень от произвольной точки D на плоскость Р и будет параллельна карнизу, так как карниз параллелен плоскости Р.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50720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Эту же тень можно построить способом обратного луча. С этой целью из точки М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 которой пересекаются тени, падающие на землю от карниза и от угла стены, проведен луч в обратном направлении до пересечения его в точке М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с углом стены. Тень от карниза по стене пройдет через точку М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4857760"/>
            <a:ext cx="5143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рисунке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показано построение тени от цоколя и угла стены.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797" y="1500174"/>
            <a:ext cx="3936203" cy="407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868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Контур собственной тени цоколя проходит через точки В, А и С, а на стене граница собственной тени – угол стены DE. Тень прямой АВ совпадает с проекцией луча, тень прямой АС проходит через тень А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параллельно АС. Тень от угла стены падает сначала на верхнюю плоскость (обрез) цоколя и параллельна проекции луча, а затем в точке F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«соскальзывает» с цоколя на землю и дальше идет через точку F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по земле параллельно проекции луча.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86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Дверная ниша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изображена на рисунке 9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000240"/>
            <a:ext cx="514353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428604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Тени будут отбрасывать прямые АВ и АС. Эти тени будут параллельны указанным прямым и проходят через точку А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– тень от точки А, падающую на плоскость ниши Т.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14"/>
            <a:ext cx="87154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Контур собственной тени пристройки к стене, изображенной на рисунке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проходит через точки L, K и F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/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Тень от прямой LK совпадает с проекцией луча. Тень от прямой KF по горизонтальной плоскости Н пойдет через точку К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и мнимую тень от точки F на Н – F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428868"/>
            <a:ext cx="414337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2690336"/>
            <a:ext cx="48577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действительности, тень от точки F совпадает с этой точкой, и, дойдя до стены, тень в точке 1 изломится и по стене пойдет в точку F, в которой прямая KF пересекает стену.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торцевой стене здания (рисунок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примыкает пристройка призматической формы, контур собственной тени которой проходит через точки С, А и В.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571612"/>
            <a:ext cx="4648200" cy="500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4296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цели: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-развитие пространственного представления и воображения;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-развитие конструктивно - геометрического мышления;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-освоение методов изображения пространственных объектов на чертеже;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-изучение форм пространственных объектов. 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786190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-приобретение практических навыков построения теней в ортогональных и аксонометрических проекциях.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01156" cy="7560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Рассмотрим построение тени пристройки, падающей на здание. Тень прямой СА на участке С1 совпадает с проекцией луча света, на участке 1 – 2 параллельна СА, так как указанная прямая параллельна стене. Тень от точки А падает на передний скат крыши, эта тень А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расположена на прямой 2М, по которой пересекает крышу вспомогательная горизонтально-проецирующая плоскость, проведенная через луч света, проходящий через точку А. Тень от прямой АВ на передний скат крыши проходит через точку А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и точку 4, в которой прямая АВ пересекла бы плоскость Р, если ее продлить вправо вверх. Дойдя до конька крыши, в точке 3 тень изломится и пройдет по заднему скату крыши в точку 6. прямая 3 – 6 есть продолжение прямой 5 – 3. В точке 5 прямая АВ пересекла бы скат крыши, если его продлить влево вверх (тень от прямой на плоскость проходит через точку пересечения прямой с плоскостью).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7154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Богомолов С.К. Воинов А.В. 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Черчение» 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Машиностроение».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Будасов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Б.В. Каминский В.П. 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Строительное черчение» Москва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Стройиздат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Климухин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А.Т. 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Начертательная геометрия» Москва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Стройиздат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Гордон В.О. Семенцов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Огневский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М.А. 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Курс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начертательной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геометрии» Москва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«Наука».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Крылов Н.Н. 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Начертательная геометрия» Москва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«Высшая школа»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Короев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Ю.И. 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Начертательная геометрия»  Москва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Стройиздат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8687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Основные правила построения теней, изложены в методе ортогонального проецирования, остаются в силе и при построении теней в аксонометрических проекциях. Направление лучей света может быть выбрано произвольно, но с соблюдением условий правдоподобности. Лучи не должны быть слишком пологими или слишком крутыми, лучшим углом наклона луча света к горизонту можно считать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30…40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 же направление лучей может быть взято параллельно диагонали куба, построенного на аксонометрических осях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x,y,z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. При выборе направления лучей света задается первичная и вторичная проекции луча.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аксонометрических проекциях так же различают тени собственные и тени падающие.  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3"/>
            <a:ext cx="87154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Тень от точки.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Перед построением тени от точки в аксонометрии необходимо задаться направлением светового луча S в пространстве и вторичной его проекции S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построения тени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аксонометрическую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проекцию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 точки А проводим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луч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параллельно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заданному S,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через вторичную проекцию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А´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проводим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прямую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параллельную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вторичной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проекции луча S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Точка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пересечения лучей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будет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тенью от точки А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6760" y="3000372"/>
            <a:ext cx="4027906" cy="362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357554" y="5786454"/>
            <a:ext cx="17957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Рисунок 1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зависимости от расположения точки в пространстве тень может падать на горизонтальную плоскость (рисунок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или на вертикальную (рисунок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фронтальную или профильную.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000240"/>
            <a:ext cx="529716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572000" y="6072206"/>
            <a:ext cx="1857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Рисунок 2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1543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тень от точки А´ будет падать на наклонную плоскость (рисунок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3),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например на плоскость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то тень найдется в результате построения точки пересечения луча S с плоскостью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3178" y="2000240"/>
            <a:ext cx="429082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500826" y="6143644"/>
            <a:ext cx="207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Рисунок 3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857364"/>
            <a:ext cx="49292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этого следует: заключить луч S в горизонтально – проецирующую плоскость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(S‹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найти линию пересечения МN плоскостей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тогда точки пересечения луча S с линией пересечения МN даст тень от точки А на плоскость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3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Тень от отрезка прямой линии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Рассмотрим построение тени прямой общего положения АВ. Зададимся аксонометрическими осями Х,Y, Z, прямой А´/В´ общего положения с ее вторичной проекцией А´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/B´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а так же направлением светового луча S и его вторичной проекцией S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428868"/>
            <a:ext cx="3930218" cy="396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214942" y="6286520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Рисунок 4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643183"/>
            <a:ext cx="53578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нахождения падающей тени проводим через отрезок прямой лучевую плоскость и находим ее след на горизонтальной или на фронтальной плоскости проекции. Для этого через точки А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и В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проводим лучи и находим следы (тени) этих лучей А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Т1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и В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Т1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72594" cy="7560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построения видно, что тень от точки В легла на горизонтальную плоскость, а тень от точки А легла за пределами вертикальной плоскости, и на пересечении с осью Y будем иметь точку перелома тени Т. Теперь найдем тень от точки А на вертикальной плоскости, для этого из точки А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восставим перпендикуляр до пересечения его с лучом, идущим из точки А. точка пересечения и будет тенью от точки А на профильной плоскости. Найдем точку соединяем с точкой перелома К.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аксонометрических проекциях, так же как и в ортогональных проекциях, могут иметь место различные положения прямой в пространстве. Если прямая будет расположена ближе к горизонтальной плоскость то и тень от нее не упадет на горизонтальную плоскость, а при расположении отрезка ближе к фронтальной (вертикальной) плоскости вся тень упадет на фронтальную плоскость.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Тени от геометрических тел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любого геометрического тела можно построит в той или иной аксонометрической проекции падающую тень, а на самом теле найти его собственную тень. На рисунке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5, построены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кубы в прямоугольной изометрии 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диметрии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найдены падающие тени и показаны тени собственные.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43248"/>
            <a:ext cx="4155792" cy="347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214686"/>
            <a:ext cx="3990653" cy="326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999952" y="6143644"/>
            <a:ext cx="2000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Рисунок 5</a:t>
            </a:r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268</TotalTime>
  <Words>979</Words>
  <Application>Microsoft Office PowerPoint</Application>
  <PresentationFormat>Экран (4:3)</PresentationFormat>
  <Paragraphs>69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Презентация на тему: «Тени в аксонометрии»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«Тени в аксонометрии»</dc:title>
  <dc:creator>Лариса</dc:creator>
  <cp:lastModifiedBy>Лариса</cp:lastModifiedBy>
  <cp:revision>26</cp:revision>
  <dcterms:created xsi:type="dcterms:W3CDTF">2023-12-03T13:40:15Z</dcterms:created>
  <dcterms:modified xsi:type="dcterms:W3CDTF">2023-12-03T18:08:55Z</dcterms:modified>
</cp:coreProperties>
</file>