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9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42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715404" cy="2500330"/>
          </a:xfrm>
          <a:solidFill>
            <a:schemeClr val="bg2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4000" dirty="0" smtClean="0">
                <a:latin typeface="Candara" pitchFamily="34" charset="0"/>
              </a:rPr>
              <a:t>Характеристика философии эпохи Средневековья и её влияние на дальнейшее развитие культуры</a:t>
            </a:r>
            <a:endParaRPr lang="ru-RU" sz="4000" dirty="0">
              <a:latin typeface="Candar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8253536"/>
            <a:ext cx="3714776" cy="360040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>
            <a:noAutofit/>
          </a:bodyPr>
          <a:lstStyle/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4972056" cy="72547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ndara" pitchFamily="34" charset="0"/>
              </a:rPr>
              <a:t>Вывод:</a:t>
            </a:r>
            <a:endParaRPr lang="ru-RU" dirty="0">
              <a:latin typeface="Candar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Философия средневековья была однозначна в трактовке своих идей.</a:t>
            </a:r>
          </a:p>
          <a:p>
            <a:r>
              <a:rPr lang="ru-RU" dirty="0" smtClean="0"/>
              <a:t>Но, несмотря на это, средневековья пробудила интерес к осмыслению исторического процесса, выдвинула идею оптимизма, выразившегося в вере в победу добра над злом и в воскрешение.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13-768x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142984"/>
            <a:ext cx="3941527" cy="4403425"/>
          </a:xfrm>
          <a:ln w="571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29190" y="5929330"/>
            <a:ext cx="4094711" cy="36933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Ян Ван </a:t>
            </a:r>
            <a:r>
              <a:rPr lang="ru-RU" dirty="0" err="1" smtClean="0"/>
              <a:t>Эйк</a:t>
            </a:r>
            <a:r>
              <a:rPr lang="ru-RU" dirty="0" smtClean="0"/>
              <a:t> «портрет четы </a:t>
            </a:r>
            <a:r>
              <a:rPr lang="ru-RU" dirty="0" err="1" smtClean="0"/>
              <a:t>арнольфини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428860" y="214290"/>
            <a:ext cx="3643338" cy="642918"/>
          </a:xfr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>
                <a:latin typeface="Candara" pitchFamily="34" charset="0"/>
              </a:rPr>
              <a:t>Средние века</a:t>
            </a:r>
            <a:endParaRPr lang="ru-RU" i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928670"/>
            <a:ext cx="4572032" cy="193899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Средние века</a:t>
            </a:r>
            <a:r>
              <a:rPr lang="ru-RU" sz="2000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или</a:t>
            </a:r>
            <a:r>
              <a:rPr lang="ru-RU" sz="2000" b="1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 Средневековье</a:t>
            </a:r>
            <a:r>
              <a:rPr lang="ru-RU" sz="2000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 - период истории Европы и Ближнего Востока, следующий после Античности </a:t>
            </a:r>
          </a:p>
          <a:p>
            <a:r>
              <a:rPr lang="ru-RU" sz="2000" dirty="0" smtClean="0"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и предшествующий Новому времени.</a:t>
            </a:r>
          </a:p>
          <a:p>
            <a:endParaRPr lang="ru-RU" sz="2000" dirty="0"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000636"/>
            <a:ext cx="450059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Эпоха средневековья </a:t>
            </a:r>
            <a:r>
              <a:rPr lang="ru-RU" sz="2000" dirty="0" smtClean="0"/>
              <a:t>– это время, когда философия максимально сроднилась с религией, эти два понятия не только отождествляли друг друга, но и дополняли.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2786058"/>
            <a:ext cx="407196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этот период сформировалась феодальная система, а влияние религии стало сильнее. Эти и другие аспекты жизни того времени повлияли на формирование новых течений в философии.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4929222" cy="928694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latin typeface="Candara" pitchFamily="34" charset="0"/>
              </a:rPr>
              <a:t>Возникновение средневековой философии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186766" cy="1643073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  В I-IV веках н.э конкурируют между собой философские учения стоиков, эпикурейцев, неоплатоников, и в это же время формируются очаги новой веры и мысли, которые впоследствии составят основу средневековой философии. Итак, период возникновения средневековой философии - </a:t>
            </a:r>
            <a:r>
              <a:rPr lang="ru-RU" sz="2000" dirty="0" err="1" smtClean="0"/>
              <a:t>I-IVвек</a:t>
            </a:r>
            <a:r>
              <a:rPr lang="ru-RU" sz="2000" dirty="0" smtClean="0"/>
              <a:t> н.э.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57950" y="3286124"/>
            <a:ext cx="278605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Средневековое мышление: Бог является реальностью, определяющий все сущее.</a:t>
            </a:r>
          </a:p>
          <a:p>
            <a:endParaRPr lang="ru-RU" dirty="0"/>
          </a:p>
        </p:txBody>
      </p:sp>
      <p:pic>
        <p:nvPicPr>
          <p:cNvPr id="5" name="Рисунок 4" descr="1530430355_oplakivanie-xrista-djo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071810"/>
            <a:ext cx="3214710" cy="2973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6000768"/>
            <a:ext cx="228598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err="1" smtClean="0"/>
              <a:t>Джотто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Бондоне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Оплакивание</a:t>
            </a:r>
            <a:r>
              <a:rPr lang="ru-RU" sz="1600" b="1" dirty="0" smtClean="0"/>
              <a:t> Христа»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86124"/>
            <a:ext cx="278605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 529 г. была закрыта афинская Академия, что стало своеобразным </a:t>
            </a:r>
            <a:r>
              <a:rPr lang="ru-RU" b="1" dirty="0" smtClean="0"/>
              <a:t>символом завершения периода античной философии.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86790" cy="3500439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endParaRPr lang="ru-RU" sz="2000" dirty="0" smtClean="0">
              <a:latin typeface="Candara" pitchFamily="34" charset="0"/>
            </a:endParaRPr>
          </a:p>
          <a:p>
            <a:r>
              <a:rPr lang="ru-RU" sz="2000" dirty="0" smtClean="0">
                <a:latin typeface="+mj-lt"/>
              </a:rPr>
              <a:t>Начало средневековой философии традиционно именуется </a:t>
            </a:r>
            <a:r>
              <a:rPr lang="ru-RU" sz="2000" b="1" dirty="0" smtClean="0">
                <a:latin typeface="+mj-lt"/>
              </a:rPr>
              <a:t>апологетикой</a:t>
            </a:r>
            <a:r>
              <a:rPr lang="ru-RU" sz="2000" dirty="0" smtClean="0">
                <a:latin typeface="+mj-lt"/>
              </a:rPr>
              <a:t> (от греч. </a:t>
            </a:r>
            <a:r>
              <a:rPr lang="ru-RU" sz="2000" dirty="0" err="1" smtClean="0">
                <a:latin typeface="+mj-lt"/>
              </a:rPr>
              <a:t>apologia</a:t>
            </a:r>
            <a:r>
              <a:rPr lang="ru-RU" sz="2000" dirty="0" smtClean="0">
                <a:latin typeface="+mj-lt"/>
              </a:rPr>
              <a:t> — «защита»), т.е. появлением философов, которые обосновывали верность христианского учения и защищали его от нападок со стороны философов язычников. Наиболее значительными апологетами были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Иустин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Мученик, Тертуллиан 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Ориген</a:t>
            </a:r>
            <a:r>
              <a:rPr lang="ru-RU" sz="2000" dirty="0" smtClean="0">
                <a:latin typeface="+mj-lt"/>
              </a:rPr>
              <a:t>. В сущности, апологеты заложили основы христианского богословия. Время расцвета апологетики приходится на II—III вв. н.э. После того, как христианство стало официальной религией, надобность в апологетике отпала.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 descr="http://pravtaganrog.ru/wp-content/uploads/2018/08/6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14686"/>
            <a:ext cx="2428892" cy="29465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28662" y="6215082"/>
            <a:ext cx="180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Иустин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Мученик</a:t>
            </a:r>
            <a:endParaRPr lang="ru-RU" dirty="0"/>
          </a:p>
        </p:txBody>
      </p:sp>
      <p:pic>
        <p:nvPicPr>
          <p:cNvPr id="1028" name="Picture 4" descr="https://pravlife.org/sites/default/files/field/image/2021.02.26/tertull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357562"/>
            <a:ext cx="2357421" cy="280979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000496" y="6143644"/>
            <a:ext cx="12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Тертуллиан</a:t>
            </a:r>
            <a:endParaRPr lang="ru-RU" dirty="0"/>
          </a:p>
        </p:txBody>
      </p:sp>
      <p:pic>
        <p:nvPicPr>
          <p:cNvPr id="1032" name="Picture 8" descr="https://avatars.dzeninfra.ru/get-zen_doc/5207390/pub_6113ab954e17db2dbcd32c11_6113bbeff7e6ac2a1be908b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86124"/>
            <a:ext cx="2412986" cy="28574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6929454" y="6143644"/>
            <a:ext cx="900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Ориген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543692" cy="868346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ndara" pitchFamily="34" charset="0"/>
              </a:rPr>
              <a:t>Развитие средневековой философии</a:t>
            </a:r>
            <a:endParaRPr lang="ru-RU" sz="3200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428736"/>
            <a:ext cx="8143932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своём развитии средневековая философия прошла </a:t>
            </a:r>
            <a:r>
              <a:rPr lang="ru-RU" sz="2000" b="1" dirty="0" smtClean="0"/>
              <a:t>два этапа – патристика  и схоластика 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9" y="2357430"/>
            <a:ext cx="5000659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b="1" i="1" dirty="0" smtClean="0"/>
              <a:t>Патристика </a:t>
            </a:r>
            <a:r>
              <a:rPr lang="ru-RU" dirty="0" smtClean="0"/>
              <a:t>( от лат</a:t>
            </a:r>
            <a:r>
              <a:rPr lang="ru-RU" b="1" i="1" dirty="0" smtClean="0"/>
              <a:t>. </a:t>
            </a:r>
            <a:r>
              <a:rPr lang="en-US" i="1" dirty="0" err="1" smtClean="0"/>
              <a:t>pater</a:t>
            </a:r>
            <a:r>
              <a:rPr lang="en-US" dirty="0" smtClean="0"/>
              <a:t> — </a:t>
            </a:r>
            <a:r>
              <a:rPr lang="ru-RU" dirty="0" smtClean="0"/>
              <a:t>отец) – литература, оставленная отцами церкви. Такими считались духовные наставники с определенным учительским авторитетом. На этом этапе происходит синтез христианства и неоплатонизма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b="1" i="1" dirty="0" smtClean="0"/>
              <a:t>Схоластика</a:t>
            </a:r>
            <a:r>
              <a:rPr lang="ru-RU" dirty="0" smtClean="0"/>
              <a:t> (от лат. </a:t>
            </a:r>
            <a:r>
              <a:rPr lang="ru-RU" b="1" i="1" dirty="0" err="1" smtClean="0"/>
              <a:t>schola</a:t>
            </a:r>
            <a:r>
              <a:rPr lang="ru-RU" dirty="0" smtClean="0"/>
              <a:t> - школа) возникает как рационализация христианского вероучения. Цель схоластики - упорядочить догматику и сделать ее легкой для восприятия «простецами» (неграмотными людьми). В её время увеличилась популярность идей </a:t>
            </a:r>
            <a:r>
              <a:rPr lang="ru-RU" dirty="0" err="1" smtClean="0"/>
              <a:t>аристотелизма</a:t>
            </a:r>
            <a:r>
              <a:rPr lang="ru-RU" dirty="0" smtClean="0"/>
              <a:t>, с которым и было синтезировано христианское учение.</a:t>
            </a:r>
            <a:endParaRPr lang="ru-RU" dirty="0"/>
          </a:p>
        </p:txBody>
      </p:sp>
      <p:pic>
        <p:nvPicPr>
          <p:cNvPr id="9" name="Рисунок 8" descr="photo16784683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285992"/>
            <a:ext cx="2837379" cy="42525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615130" cy="868346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ndara" pitchFamily="34" charset="0"/>
              </a:rPr>
              <a:t>Патристика. Течение. Представители</a:t>
            </a:r>
            <a:endParaRPr lang="ru-RU" sz="3200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8929718" cy="132343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</a:rPr>
              <a:t>В общем виде патристика – это форма формирования христианской культуры, объединение религиозных ценностей христианской веры и наследия античности в единое начало. Отличительной особенностью патристики является преобладание религии над рациональностью.</a:t>
            </a:r>
            <a:endParaRPr lang="ru-RU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214422"/>
            <a:ext cx="471490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Основа патристики – это авторитет</a:t>
            </a:r>
            <a:endParaRPr lang="ru-RU" b="1" i="1" dirty="0"/>
          </a:p>
        </p:txBody>
      </p:sp>
      <p:pic>
        <p:nvPicPr>
          <p:cNvPr id="17410" name="Picture 2" descr="Аврелий Авгус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250561" cy="283370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2857496"/>
            <a:ext cx="4429156" cy="369331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Августин </a:t>
            </a:r>
            <a:r>
              <a:rPr lang="ru-RU" b="1" dirty="0" err="1" smtClean="0"/>
              <a:t>Аврелий</a:t>
            </a:r>
            <a:r>
              <a:rPr lang="ru-RU" b="1" dirty="0" smtClean="0"/>
              <a:t> - представитель</a:t>
            </a:r>
          </a:p>
          <a:p>
            <a:r>
              <a:rPr lang="ru-RU" dirty="0" smtClean="0"/>
              <a:t> Его труды стали основой для религиозно-философской мысли Средневековья. В качестве объектов познания мыслитель выделял Бога и душу. В своих трудах уделял много внимания анализу идеи Бога в соотношения с человеком. В рамках своей деятельности ему удалось провести анализ жизненного пути человека, что позволило ему создать философскую антропологию. Душа, по мнению Августина, является бессмертной субстанцией.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6072206"/>
            <a:ext cx="341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Августин </a:t>
            </a:r>
            <a:r>
              <a:rPr lang="ru-RU" dirty="0" err="1" smtClean="0"/>
              <a:t>Аврелий</a:t>
            </a:r>
            <a:r>
              <a:rPr lang="ru-RU" dirty="0" smtClean="0"/>
              <a:t> (354 — 430 гг.)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186502" cy="939784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900" dirty="0" smtClean="0">
                <a:latin typeface="Candara" pitchFamily="34" charset="0"/>
              </a:rPr>
              <a:t>Схоластика. Течение. Представители</a:t>
            </a:r>
            <a:endParaRPr lang="ru-RU" sz="2900" dirty="0"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8001055" cy="101566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Мысль схоластики в том, что окружающий может познаваться исключительно посредством разума. Следовательно, к достижению гармонии можно прийти при помощи логики.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500306"/>
            <a:ext cx="7143800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Основной вывод сторонников схоластики гласил — разум и религия не способны находится в конфликте друг с другом, а, наоборот, должны взаимно дополняться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786190"/>
            <a:ext cx="170694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Схоластика </a:t>
            </a:r>
            <a:endParaRPr lang="ru-RU" sz="2400" dirty="0"/>
          </a:p>
        </p:txBody>
      </p:sp>
      <p:cxnSp>
        <p:nvCxnSpPr>
          <p:cNvPr id="9" name="Shape 8"/>
          <p:cNvCxnSpPr>
            <a:stCxn id="6" idx="1"/>
            <a:endCxn id="15" idx="0"/>
          </p:cNvCxnSpPr>
          <p:nvPr/>
        </p:nvCxnSpPr>
        <p:spPr>
          <a:xfrm rot="10800000" flipV="1">
            <a:off x="2250266" y="4017022"/>
            <a:ext cx="1321603" cy="769299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/>
          <p:nvPr/>
        </p:nvCxnSpPr>
        <p:spPr>
          <a:xfrm>
            <a:off x="5214942" y="4000504"/>
            <a:ext cx="1436330" cy="769299"/>
          </a:xfrm>
          <a:prstGeom prst="bentConnector2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472" y="4786322"/>
            <a:ext cx="335758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          Реализм</a:t>
            </a:r>
          </a:p>
          <a:p>
            <a:r>
              <a:rPr lang="ru-RU" dirty="0" smtClean="0"/>
              <a:t>Реалисты полагали, что идея возникает в реальности еще до создания вещи, подобно мысли в божественном сознании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4786322"/>
            <a:ext cx="414340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Номинализм</a:t>
            </a:r>
          </a:p>
          <a:p>
            <a:r>
              <a:rPr lang="ru-RU" dirty="0" smtClean="0"/>
              <a:t>Представители номинализма относили общие понятия  к именам предметов, полагая, что они не способны предшествовать предметам.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714908" cy="714404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atin typeface="Candara" pitchFamily="34" charset="0"/>
              </a:rPr>
              <a:t>Фома Аквинский</a:t>
            </a:r>
            <a:endParaRPr lang="ru-RU" sz="2800" dirty="0">
              <a:latin typeface="Candara" pitchFamily="34" charset="0"/>
            </a:endParaRPr>
          </a:p>
        </p:txBody>
      </p:sp>
      <p:pic>
        <p:nvPicPr>
          <p:cNvPr id="4" name="Содержимое 3" descr="foma-akvinsk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333404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29124" y="1071546"/>
            <a:ext cx="4429156" cy="507831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крупным представителем схоластики является </a:t>
            </a:r>
            <a:r>
              <a:rPr lang="ru-RU" b="1" dirty="0" smtClean="0"/>
              <a:t>Фома Аквинский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Фома полагал, что существует три вида познания Бога: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через разум,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через откровение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через интуицию</a:t>
            </a:r>
          </a:p>
          <a:p>
            <a:r>
              <a:rPr lang="ru-RU" dirty="0" smtClean="0"/>
              <a:t>Другими словами, он утверждал, что познание Бога может опираться не только на веру, но и на рассудок.</a:t>
            </a:r>
          </a:p>
          <a:p>
            <a:r>
              <a:rPr lang="ru-RU" dirty="0" smtClean="0"/>
              <a:t>Фома рассматривал мир как систему, основой и смыслом которой является Бог. Духовной сфере противостоит материальная природа, а человек является существом, соединяющим в себе духовное и материальное начала и наиболее близко стоящим к Богу.</a:t>
            </a:r>
          </a:p>
          <a:p>
            <a:r>
              <a:rPr lang="ru-RU" dirty="0" smtClean="0"/>
              <a:t>Он придерживался течению реализма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57874" cy="868346"/>
          </a:xfr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Candara" pitchFamily="34" charset="0"/>
              </a:rPr>
              <a:t>Влияние на культуру и мировоззрение</a:t>
            </a:r>
            <a:endParaRPr lang="ru-RU" sz="2800" dirty="0"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4030" cy="2643206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      Основой духовной жизни средневековья было христианство, то и сама жизнь в этот период приобретала характерные черты. Поэтому картина мира для средневекового человека складывалась из образов и толкований Библии. Любая деятельность человека расценивалась в русле религиозных представлений. Все что противоречило религиозным догматам было запрещено на уровне законов. Любые выводы и мнения проходили библейскую цензуру.</a:t>
            </a:r>
          </a:p>
          <a:p>
            <a:pPr algn="ctr">
              <a:buNone/>
            </a:pPr>
            <a:r>
              <a:rPr lang="ru-RU" sz="2000" dirty="0" smtClean="0"/>
              <a:t>Такие особенности мировоззренческих взглядов в средние века привели к тому, что наука не просто стояла на месте, а двигалась назад. </a:t>
            </a:r>
          </a:p>
        </p:txBody>
      </p:sp>
      <p:pic>
        <p:nvPicPr>
          <p:cNvPr id="5" name="Picture 2" descr="https://volfila.ru/images/IMG-20210130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3714776" cy="247539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786" y="4000504"/>
            <a:ext cx="3000396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 при этом Возникает интерес к истории человечества, что привело к анализу памяти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560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Характеристика философии эпохи Средневековья и её влияние на дальнейшее развитие культуры</vt:lpstr>
      <vt:lpstr>Средние века</vt:lpstr>
      <vt:lpstr>Возникновение средневековой философии</vt:lpstr>
      <vt:lpstr>Слайд 4</vt:lpstr>
      <vt:lpstr>Развитие средневековой философии</vt:lpstr>
      <vt:lpstr>Патристика. Течение. Представители</vt:lpstr>
      <vt:lpstr>Схоластика. Течение. Представители</vt:lpstr>
      <vt:lpstr>Фома Аквинский</vt:lpstr>
      <vt:lpstr>Влияние на культуру и мировоззрение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</dc:title>
  <dc:creator>Cофа Тыгыдык</dc:creator>
  <cp:lastModifiedBy>dkflbr</cp:lastModifiedBy>
  <cp:revision>26</cp:revision>
  <dcterms:created xsi:type="dcterms:W3CDTF">2023-03-10T17:06:01Z</dcterms:created>
  <dcterms:modified xsi:type="dcterms:W3CDTF">2023-03-11T11:13:10Z</dcterms:modified>
</cp:coreProperties>
</file>