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86D3D5-A0AA-4639-94CE-DAA7B2AB7ED6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1E79BE-7DFA-4FDE-BA70-BB1CCC6A901B}">
      <dgm:prSet phldrT="[Текст]"/>
      <dgm:spPr/>
      <dgm:t>
        <a:bodyPr/>
        <a:lstStyle/>
        <a:p>
          <a:r>
            <a:rPr lang="ru-RU" dirty="0" smtClean="0"/>
            <a:t>Объемно-планировочные элементы</a:t>
          </a:r>
          <a:endParaRPr lang="ru-RU" dirty="0"/>
        </a:p>
      </dgm:t>
    </dgm:pt>
    <dgm:pt modelId="{D8A7DDC4-9B11-4404-AE11-8A10C3BD19BA}" type="parTrans" cxnId="{E15B33BF-8FFE-46F7-9963-CB86E628686C}">
      <dgm:prSet/>
      <dgm:spPr/>
      <dgm:t>
        <a:bodyPr/>
        <a:lstStyle/>
        <a:p>
          <a:endParaRPr lang="ru-RU"/>
        </a:p>
      </dgm:t>
    </dgm:pt>
    <dgm:pt modelId="{381B5F40-557E-4307-8327-A1AA4AF20346}" type="sibTrans" cxnId="{E15B33BF-8FFE-46F7-9963-CB86E628686C}">
      <dgm:prSet/>
      <dgm:spPr/>
      <dgm:t>
        <a:bodyPr/>
        <a:lstStyle/>
        <a:p>
          <a:endParaRPr lang="ru-RU"/>
        </a:p>
      </dgm:t>
    </dgm:pt>
    <dgm:pt modelId="{33908367-BC77-4614-A77D-03484A3B480C}">
      <dgm:prSet phldrT="[Текст]"/>
      <dgm:spPr/>
      <dgm:t>
        <a:bodyPr/>
        <a:lstStyle/>
        <a:p>
          <a:r>
            <a:rPr lang="ru-RU" dirty="0" smtClean="0"/>
            <a:t>Подвал</a:t>
          </a:r>
          <a:endParaRPr lang="ru-RU" dirty="0"/>
        </a:p>
      </dgm:t>
    </dgm:pt>
    <dgm:pt modelId="{30EA352F-671D-4167-A7E8-B27976B3654C}" type="parTrans" cxnId="{8E06A69B-5C90-4210-A1FE-A543D2863DCA}">
      <dgm:prSet/>
      <dgm:spPr/>
      <dgm:t>
        <a:bodyPr/>
        <a:lstStyle/>
        <a:p>
          <a:endParaRPr lang="ru-RU"/>
        </a:p>
      </dgm:t>
    </dgm:pt>
    <dgm:pt modelId="{636C04C3-07ED-476A-B968-B05D7BBF4025}" type="sibTrans" cxnId="{8E06A69B-5C90-4210-A1FE-A543D2863DCA}">
      <dgm:prSet/>
      <dgm:spPr/>
      <dgm:t>
        <a:bodyPr/>
        <a:lstStyle/>
        <a:p>
          <a:endParaRPr lang="ru-RU"/>
        </a:p>
      </dgm:t>
    </dgm:pt>
    <dgm:pt modelId="{89403BCF-6376-4E8F-AEB7-8B1A18C9B2D5}">
      <dgm:prSet phldrT="[Текст]"/>
      <dgm:spPr/>
      <dgm:t>
        <a:bodyPr/>
        <a:lstStyle/>
        <a:p>
          <a:r>
            <a:rPr lang="ru-RU" dirty="0" smtClean="0"/>
            <a:t>Фундамент</a:t>
          </a:r>
        </a:p>
      </dgm:t>
    </dgm:pt>
    <dgm:pt modelId="{66581AD4-16E0-444F-BE71-49132E5DC907}" type="parTrans" cxnId="{65ECEE86-3C7A-4CA0-9328-3517659F13CD}">
      <dgm:prSet/>
      <dgm:spPr/>
      <dgm:t>
        <a:bodyPr/>
        <a:lstStyle/>
        <a:p>
          <a:endParaRPr lang="ru-RU"/>
        </a:p>
      </dgm:t>
    </dgm:pt>
    <dgm:pt modelId="{E161F73C-7A82-4D76-BBD9-B04AE35A94CC}" type="sibTrans" cxnId="{65ECEE86-3C7A-4CA0-9328-3517659F13CD}">
      <dgm:prSet/>
      <dgm:spPr/>
      <dgm:t>
        <a:bodyPr/>
        <a:lstStyle/>
        <a:p>
          <a:endParaRPr lang="ru-RU"/>
        </a:p>
      </dgm:t>
    </dgm:pt>
    <dgm:pt modelId="{75719F21-FDC4-44EA-A35B-153E416C323E}">
      <dgm:prSet phldrT="[Текст]"/>
      <dgm:spPr/>
      <dgm:t>
        <a:bodyPr/>
        <a:lstStyle/>
        <a:p>
          <a:r>
            <a:rPr lang="ru-RU" dirty="0" smtClean="0"/>
            <a:t>Мелкие элементы</a:t>
          </a:r>
        </a:p>
      </dgm:t>
    </dgm:pt>
    <dgm:pt modelId="{2D617BC4-3CFB-4361-BEA4-33968E0869BC}" type="parTrans" cxnId="{693B07E7-8A8D-4D20-8581-DADA02117A4A}">
      <dgm:prSet/>
      <dgm:spPr/>
      <dgm:t>
        <a:bodyPr/>
        <a:lstStyle/>
        <a:p>
          <a:endParaRPr lang="ru-RU"/>
        </a:p>
      </dgm:t>
    </dgm:pt>
    <dgm:pt modelId="{E4DE6825-0BF4-44E5-93B2-61D0C98729EC}" type="sibTrans" cxnId="{693B07E7-8A8D-4D20-8581-DADA02117A4A}">
      <dgm:prSet/>
      <dgm:spPr/>
      <dgm:t>
        <a:bodyPr/>
        <a:lstStyle/>
        <a:p>
          <a:endParaRPr lang="ru-RU"/>
        </a:p>
      </dgm:t>
    </dgm:pt>
    <dgm:pt modelId="{41CF9FEC-3F98-44B4-9F77-FADE18F211C5}">
      <dgm:prSet phldrT="[Текст]"/>
      <dgm:spPr/>
      <dgm:t>
        <a:bodyPr/>
        <a:lstStyle/>
        <a:p>
          <a:r>
            <a:rPr lang="ru-RU" dirty="0" smtClean="0"/>
            <a:t>Блоки</a:t>
          </a:r>
          <a:endParaRPr lang="ru-RU" dirty="0"/>
        </a:p>
      </dgm:t>
    </dgm:pt>
    <dgm:pt modelId="{1C78D5E3-9AD4-402C-83C9-37D94EF0C564}" type="parTrans" cxnId="{1EB8A1F7-3E19-4901-8A48-1F093885B441}">
      <dgm:prSet/>
      <dgm:spPr/>
      <dgm:t>
        <a:bodyPr/>
        <a:lstStyle/>
        <a:p>
          <a:endParaRPr lang="ru-RU"/>
        </a:p>
      </dgm:t>
    </dgm:pt>
    <dgm:pt modelId="{C92DE91A-73A5-4507-8AC5-0716FD38629B}" type="sibTrans" cxnId="{1EB8A1F7-3E19-4901-8A48-1F093885B441}">
      <dgm:prSet/>
      <dgm:spPr/>
      <dgm:t>
        <a:bodyPr/>
        <a:lstStyle/>
        <a:p>
          <a:endParaRPr lang="ru-RU"/>
        </a:p>
      </dgm:t>
    </dgm:pt>
    <dgm:pt modelId="{3B08DB9C-5AF5-4211-956F-A541DFDD27BB}">
      <dgm:prSet phldrT="[Текст]"/>
      <dgm:spPr/>
      <dgm:t>
        <a:bodyPr/>
        <a:lstStyle/>
        <a:p>
          <a:r>
            <a:rPr lang="ru-RU" dirty="0" smtClean="0"/>
            <a:t>Ступени</a:t>
          </a:r>
          <a:endParaRPr lang="ru-RU" dirty="0"/>
        </a:p>
      </dgm:t>
    </dgm:pt>
    <dgm:pt modelId="{53AEC8ED-2788-4459-AC3D-0323A9D7D98D}" type="parTrans" cxnId="{7FBCD32C-B08E-4649-83A0-0C7163401C66}">
      <dgm:prSet/>
      <dgm:spPr/>
      <dgm:t>
        <a:bodyPr/>
        <a:lstStyle/>
        <a:p>
          <a:endParaRPr lang="ru-RU"/>
        </a:p>
      </dgm:t>
    </dgm:pt>
    <dgm:pt modelId="{B32F637B-1B60-4AD7-A0FF-F3E9DD25DAAB}" type="sibTrans" cxnId="{7FBCD32C-B08E-4649-83A0-0C7163401C66}">
      <dgm:prSet/>
      <dgm:spPr/>
      <dgm:t>
        <a:bodyPr/>
        <a:lstStyle/>
        <a:p>
          <a:endParaRPr lang="ru-RU"/>
        </a:p>
      </dgm:t>
    </dgm:pt>
    <dgm:pt modelId="{A902D7DF-21C2-40A0-88C1-FE2A1C24AC41}">
      <dgm:prSet phldrT="[Текст]"/>
      <dgm:spPr/>
      <dgm:t>
        <a:bodyPr/>
        <a:lstStyle/>
        <a:p>
          <a:r>
            <a:rPr lang="ru-RU" dirty="0" smtClean="0"/>
            <a:t>Балки</a:t>
          </a:r>
          <a:endParaRPr lang="ru-RU" dirty="0"/>
        </a:p>
      </dgm:t>
    </dgm:pt>
    <dgm:pt modelId="{343E3F8E-04FE-4178-B3F7-D86184D68ED8}" type="parTrans" cxnId="{8F186298-53DD-4EA5-AEC0-D2C73C4A281D}">
      <dgm:prSet/>
      <dgm:spPr/>
      <dgm:t>
        <a:bodyPr/>
        <a:lstStyle/>
        <a:p>
          <a:endParaRPr lang="ru-RU"/>
        </a:p>
      </dgm:t>
    </dgm:pt>
    <dgm:pt modelId="{9B5838FB-159D-4523-95BC-3F9E15A7C289}" type="sibTrans" cxnId="{8F186298-53DD-4EA5-AEC0-D2C73C4A281D}">
      <dgm:prSet/>
      <dgm:spPr/>
      <dgm:t>
        <a:bodyPr/>
        <a:lstStyle/>
        <a:p>
          <a:endParaRPr lang="ru-RU"/>
        </a:p>
      </dgm:t>
    </dgm:pt>
    <dgm:pt modelId="{768E3849-745E-4235-BE78-D4420ABE52BC}">
      <dgm:prSet phldrT="[Текст]"/>
      <dgm:spPr/>
      <dgm:t>
        <a:bodyPr/>
        <a:lstStyle/>
        <a:p>
          <a:r>
            <a:rPr lang="ru-RU" dirty="0" smtClean="0"/>
            <a:t>Этаж</a:t>
          </a:r>
          <a:endParaRPr lang="ru-RU" dirty="0"/>
        </a:p>
      </dgm:t>
    </dgm:pt>
    <dgm:pt modelId="{E20E4662-0431-49BC-A6AC-16BCFE64DCDD}" type="parTrans" cxnId="{89EC416C-C49E-418A-AB23-A48DEABEEBCC}">
      <dgm:prSet/>
      <dgm:spPr/>
      <dgm:t>
        <a:bodyPr/>
        <a:lstStyle/>
        <a:p>
          <a:endParaRPr lang="ru-RU"/>
        </a:p>
      </dgm:t>
    </dgm:pt>
    <dgm:pt modelId="{2D5C3C79-2634-41B8-B1CF-4BAEECA1B364}" type="sibTrans" cxnId="{89EC416C-C49E-418A-AB23-A48DEABEEBCC}">
      <dgm:prSet/>
      <dgm:spPr/>
      <dgm:t>
        <a:bodyPr/>
        <a:lstStyle/>
        <a:p>
          <a:endParaRPr lang="ru-RU"/>
        </a:p>
      </dgm:t>
    </dgm:pt>
    <dgm:pt modelId="{C27E6A18-B1C6-45BA-9FAC-7496EB318FAD}">
      <dgm:prSet phldrT="[Текст]"/>
      <dgm:spPr/>
      <dgm:t>
        <a:bodyPr/>
        <a:lstStyle/>
        <a:p>
          <a:r>
            <a:rPr lang="ru-RU" dirty="0" smtClean="0"/>
            <a:t>Лестничная клетка</a:t>
          </a:r>
          <a:endParaRPr lang="ru-RU" dirty="0"/>
        </a:p>
      </dgm:t>
    </dgm:pt>
    <dgm:pt modelId="{641323E3-5E0B-49D5-880C-36D5373DF78B}" type="parTrans" cxnId="{B1666DF8-1EC0-4E57-8EFF-834821C376C7}">
      <dgm:prSet/>
      <dgm:spPr/>
      <dgm:t>
        <a:bodyPr/>
        <a:lstStyle/>
        <a:p>
          <a:endParaRPr lang="ru-RU"/>
        </a:p>
      </dgm:t>
    </dgm:pt>
    <dgm:pt modelId="{DF243506-C093-44A1-9C49-FAABE97EA4EB}" type="sibTrans" cxnId="{B1666DF8-1EC0-4E57-8EFF-834821C376C7}">
      <dgm:prSet/>
      <dgm:spPr/>
      <dgm:t>
        <a:bodyPr/>
        <a:lstStyle/>
        <a:p>
          <a:endParaRPr lang="ru-RU"/>
        </a:p>
      </dgm:t>
    </dgm:pt>
    <dgm:pt modelId="{5AF29867-5EDB-411F-9734-0AD859BF125C}">
      <dgm:prSet phldrT="[Текст]"/>
      <dgm:spPr/>
      <dgm:t>
        <a:bodyPr/>
        <a:lstStyle/>
        <a:p>
          <a:r>
            <a:rPr lang="ru-RU" dirty="0" smtClean="0"/>
            <a:t>Конструктивные элементы</a:t>
          </a:r>
          <a:endParaRPr lang="ru-RU" dirty="0"/>
        </a:p>
      </dgm:t>
    </dgm:pt>
    <dgm:pt modelId="{21046571-A829-40D9-81FA-E43D59A1428F}" type="parTrans" cxnId="{48CAD7CF-57DC-4F60-A57C-CD924EA706B4}">
      <dgm:prSet/>
      <dgm:spPr/>
      <dgm:t>
        <a:bodyPr/>
        <a:lstStyle/>
        <a:p>
          <a:endParaRPr lang="ru-RU"/>
        </a:p>
      </dgm:t>
    </dgm:pt>
    <dgm:pt modelId="{960F2267-D589-4922-954B-617864E4AFBC}" type="sibTrans" cxnId="{48CAD7CF-57DC-4F60-A57C-CD924EA706B4}">
      <dgm:prSet/>
      <dgm:spPr/>
      <dgm:t>
        <a:bodyPr/>
        <a:lstStyle/>
        <a:p>
          <a:endParaRPr lang="ru-RU"/>
        </a:p>
      </dgm:t>
    </dgm:pt>
    <dgm:pt modelId="{FE5BE501-B25C-414B-96F9-EC9C32BB4A14}">
      <dgm:prSet phldrT="[Текст]"/>
      <dgm:spPr/>
      <dgm:t>
        <a:bodyPr/>
        <a:lstStyle/>
        <a:p>
          <a:r>
            <a:rPr lang="ru-RU" dirty="0" smtClean="0"/>
            <a:t>Лестницы</a:t>
          </a:r>
        </a:p>
      </dgm:t>
    </dgm:pt>
    <dgm:pt modelId="{7DCA5EE0-55BD-40C4-902E-F013B46A4C90}" type="parTrans" cxnId="{B6B7A41E-6DE2-4520-8918-CFEDEFBB883E}">
      <dgm:prSet/>
      <dgm:spPr/>
      <dgm:t>
        <a:bodyPr/>
        <a:lstStyle/>
        <a:p>
          <a:endParaRPr lang="ru-RU"/>
        </a:p>
      </dgm:t>
    </dgm:pt>
    <dgm:pt modelId="{D83EDBCC-DFB8-416E-B1D5-BE24999AD1F4}" type="sibTrans" cxnId="{B6B7A41E-6DE2-4520-8918-CFEDEFBB883E}">
      <dgm:prSet/>
      <dgm:spPr/>
      <dgm:t>
        <a:bodyPr/>
        <a:lstStyle/>
        <a:p>
          <a:endParaRPr lang="ru-RU"/>
        </a:p>
      </dgm:t>
    </dgm:pt>
    <dgm:pt modelId="{B138D342-091E-446A-8A28-55D7037E65AA}">
      <dgm:prSet phldrT="[Текст]"/>
      <dgm:spPr/>
      <dgm:t>
        <a:bodyPr/>
        <a:lstStyle/>
        <a:p>
          <a:r>
            <a:rPr lang="ru-RU" dirty="0" smtClean="0"/>
            <a:t>Стены</a:t>
          </a:r>
        </a:p>
      </dgm:t>
    </dgm:pt>
    <dgm:pt modelId="{96F5B7E6-2EA9-4F9E-BB94-BBC54E6D25FE}" type="parTrans" cxnId="{357084DB-F517-4823-A8D7-071902399791}">
      <dgm:prSet/>
      <dgm:spPr/>
      <dgm:t>
        <a:bodyPr/>
        <a:lstStyle/>
        <a:p>
          <a:endParaRPr lang="ru-RU"/>
        </a:p>
      </dgm:t>
    </dgm:pt>
    <dgm:pt modelId="{0AD900AD-0F8C-4368-B1C4-6CB0D92B5C40}" type="sibTrans" cxnId="{357084DB-F517-4823-A8D7-071902399791}">
      <dgm:prSet/>
      <dgm:spPr/>
      <dgm:t>
        <a:bodyPr/>
        <a:lstStyle/>
        <a:p>
          <a:endParaRPr lang="ru-RU"/>
        </a:p>
      </dgm:t>
    </dgm:pt>
    <dgm:pt modelId="{0F2DCE74-A6DA-406E-8C95-102B2D2093E7}" type="pres">
      <dgm:prSet presAssocID="{BC86D3D5-A0AA-4639-94CE-DAA7B2AB7ED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A4BC22E-754E-4B07-97AB-2B4D795CA9D1}" type="pres">
      <dgm:prSet presAssocID="{5E1E79BE-7DFA-4FDE-BA70-BB1CCC6A901B}" presName="root" presStyleCnt="0">
        <dgm:presLayoutVars>
          <dgm:chMax/>
          <dgm:chPref/>
        </dgm:presLayoutVars>
      </dgm:prSet>
      <dgm:spPr/>
    </dgm:pt>
    <dgm:pt modelId="{AAEF297A-3925-4255-8DB7-744B7CE977C0}" type="pres">
      <dgm:prSet presAssocID="{5E1E79BE-7DFA-4FDE-BA70-BB1CCC6A901B}" presName="rootComposite" presStyleCnt="0">
        <dgm:presLayoutVars/>
      </dgm:prSet>
      <dgm:spPr/>
    </dgm:pt>
    <dgm:pt modelId="{18691065-0706-4F77-B9C9-DAACF212C349}" type="pres">
      <dgm:prSet presAssocID="{5E1E79BE-7DFA-4FDE-BA70-BB1CCC6A901B}" presName="ParentAccent" presStyleLbl="alignNode1" presStyleIdx="0" presStyleCnt="3"/>
      <dgm:spPr/>
    </dgm:pt>
    <dgm:pt modelId="{85281C34-4CFE-468D-92BD-909AFF0EABCC}" type="pres">
      <dgm:prSet presAssocID="{5E1E79BE-7DFA-4FDE-BA70-BB1CCC6A901B}" presName="ParentSmallAccent" presStyleLbl="fgAcc1" presStyleIdx="0" presStyleCnt="3"/>
      <dgm:spPr/>
    </dgm:pt>
    <dgm:pt modelId="{D864F066-EDD8-479D-860F-816FD1815CCC}" type="pres">
      <dgm:prSet presAssocID="{5E1E79BE-7DFA-4FDE-BA70-BB1CCC6A901B}" presName="Parent" presStyleLbl="revTx" presStyleIdx="0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11091-C9DE-4971-9D8B-BBD862151943}" type="pres">
      <dgm:prSet presAssocID="{5E1E79BE-7DFA-4FDE-BA70-BB1CCC6A901B}" presName="childShape" presStyleCnt="0">
        <dgm:presLayoutVars>
          <dgm:chMax val="0"/>
          <dgm:chPref val="0"/>
        </dgm:presLayoutVars>
      </dgm:prSet>
      <dgm:spPr/>
    </dgm:pt>
    <dgm:pt modelId="{ABEC362A-730C-4A12-8FC9-E9AA64EE0058}" type="pres">
      <dgm:prSet presAssocID="{33908367-BC77-4614-A77D-03484A3B480C}" presName="childComposite" presStyleCnt="0">
        <dgm:presLayoutVars>
          <dgm:chMax val="0"/>
          <dgm:chPref val="0"/>
        </dgm:presLayoutVars>
      </dgm:prSet>
      <dgm:spPr/>
    </dgm:pt>
    <dgm:pt modelId="{A27B2E61-7C32-4904-9542-882284EF225C}" type="pres">
      <dgm:prSet presAssocID="{33908367-BC77-4614-A77D-03484A3B480C}" presName="ChildAccent" presStyleLbl="solidFgAcc1" presStyleIdx="0" presStyleCnt="9"/>
      <dgm:spPr/>
    </dgm:pt>
    <dgm:pt modelId="{7068F91A-18A9-47AE-8B27-2D90C4BE6B22}" type="pres">
      <dgm:prSet presAssocID="{33908367-BC77-4614-A77D-03484A3B480C}" presName="Child" presStyleLbl="revTx" presStyleIdx="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397303-CCBF-46D9-A09B-623E0D9C2C0D}" type="pres">
      <dgm:prSet presAssocID="{768E3849-745E-4235-BE78-D4420ABE52BC}" presName="childComposite" presStyleCnt="0">
        <dgm:presLayoutVars>
          <dgm:chMax val="0"/>
          <dgm:chPref val="0"/>
        </dgm:presLayoutVars>
      </dgm:prSet>
      <dgm:spPr/>
    </dgm:pt>
    <dgm:pt modelId="{90C3A7C3-0293-4A72-AA6F-658207A80102}" type="pres">
      <dgm:prSet presAssocID="{768E3849-745E-4235-BE78-D4420ABE52BC}" presName="ChildAccent" presStyleLbl="solidFgAcc1" presStyleIdx="1" presStyleCnt="9"/>
      <dgm:spPr/>
    </dgm:pt>
    <dgm:pt modelId="{3E39BED5-FB75-47A3-AFB1-B8B716967D84}" type="pres">
      <dgm:prSet presAssocID="{768E3849-745E-4235-BE78-D4420ABE52BC}" presName="Child" presStyleLbl="revTx" presStyleIdx="2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B41F8-3BC4-4AC3-8C07-24E193ED1262}" type="pres">
      <dgm:prSet presAssocID="{C27E6A18-B1C6-45BA-9FAC-7496EB318FAD}" presName="childComposite" presStyleCnt="0">
        <dgm:presLayoutVars>
          <dgm:chMax val="0"/>
          <dgm:chPref val="0"/>
        </dgm:presLayoutVars>
      </dgm:prSet>
      <dgm:spPr/>
    </dgm:pt>
    <dgm:pt modelId="{061318DA-3159-443E-8B3C-2A63104F1AF6}" type="pres">
      <dgm:prSet presAssocID="{C27E6A18-B1C6-45BA-9FAC-7496EB318FAD}" presName="ChildAccent" presStyleLbl="solidFgAcc1" presStyleIdx="2" presStyleCnt="9"/>
      <dgm:spPr/>
    </dgm:pt>
    <dgm:pt modelId="{33D91B4F-B975-489C-9139-2872A19ACAA0}" type="pres">
      <dgm:prSet presAssocID="{C27E6A18-B1C6-45BA-9FAC-7496EB318FAD}" presName="Child" presStyleLbl="revTx" presStyleIdx="3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25427D-F570-486A-9360-411E4A4B25A4}" type="pres">
      <dgm:prSet presAssocID="{5AF29867-5EDB-411F-9734-0AD859BF125C}" presName="root" presStyleCnt="0">
        <dgm:presLayoutVars>
          <dgm:chMax/>
          <dgm:chPref/>
        </dgm:presLayoutVars>
      </dgm:prSet>
      <dgm:spPr/>
    </dgm:pt>
    <dgm:pt modelId="{836A1587-C32A-4C01-8425-99F17875BAD1}" type="pres">
      <dgm:prSet presAssocID="{5AF29867-5EDB-411F-9734-0AD859BF125C}" presName="rootComposite" presStyleCnt="0">
        <dgm:presLayoutVars/>
      </dgm:prSet>
      <dgm:spPr/>
    </dgm:pt>
    <dgm:pt modelId="{0EC4AA99-30A5-46E3-98B9-A3B9A08B87CF}" type="pres">
      <dgm:prSet presAssocID="{5AF29867-5EDB-411F-9734-0AD859BF125C}" presName="ParentAccent" presStyleLbl="alignNode1" presStyleIdx="1" presStyleCnt="3"/>
      <dgm:spPr/>
    </dgm:pt>
    <dgm:pt modelId="{470BB115-3996-4B5F-8375-DCB33BF1E04C}" type="pres">
      <dgm:prSet presAssocID="{5AF29867-5EDB-411F-9734-0AD859BF125C}" presName="ParentSmallAccent" presStyleLbl="fgAcc1" presStyleIdx="1" presStyleCnt="3"/>
      <dgm:spPr/>
    </dgm:pt>
    <dgm:pt modelId="{5F1B194E-452A-4C7A-BF01-C614AB3E15DE}" type="pres">
      <dgm:prSet presAssocID="{5AF29867-5EDB-411F-9734-0AD859BF125C}" presName="Parent" presStyleLbl="revTx" presStyleIdx="4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FB7597-3EF1-454B-B230-A78A985F0BD2}" type="pres">
      <dgm:prSet presAssocID="{5AF29867-5EDB-411F-9734-0AD859BF125C}" presName="childShape" presStyleCnt="0">
        <dgm:presLayoutVars>
          <dgm:chMax val="0"/>
          <dgm:chPref val="0"/>
        </dgm:presLayoutVars>
      </dgm:prSet>
      <dgm:spPr/>
    </dgm:pt>
    <dgm:pt modelId="{DFF81012-36FD-4D13-A761-3B37C1DB3306}" type="pres">
      <dgm:prSet presAssocID="{89403BCF-6376-4E8F-AEB7-8B1A18C9B2D5}" presName="childComposite" presStyleCnt="0">
        <dgm:presLayoutVars>
          <dgm:chMax val="0"/>
          <dgm:chPref val="0"/>
        </dgm:presLayoutVars>
      </dgm:prSet>
      <dgm:spPr/>
    </dgm:pt>
    <dgm:pt modelId="{1716BB80-31C0-4309-A090-534BC8BFF871}" type="pres">
      <dgm:prSet presAssocID="{89403BCF-6376-4E8F-AEB7-8B1A18C9B2D5}" presName="ChildAccent" presStyleLbl="solidFgAcc1" presStyleIdx="3" presStyleCnt="9"/>
      <dgm:spPr/>
    </dgm:pt>
    <dgm:pt modelId="{868B24FF-8851-4764-929E-661BA563952D}" type="pres">
      <dgm:prSet presAssocID="{89403BCF-6376-4E8F-AEB7-8B1A18C9B2D5}" presName="Child" presStyleLbl="revTx" presStyleIdx="5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61C6B4-948A-4893-A270-19CD2F338E97}" type="pres">
      <dgm:prSet presAssocID="{B138D342-091E-446A-8A28-55D7037E65AA}" presName="childComposite" presStyleCnt="0">
        <dgm:presLayoutVars>
          <dgm:chMax val="0"/>
          <dgm:chPref val="0"/>
        </dgm:presLayoutVars>
      </dgm:prSet>
      <dgm:spPr/>
    </dgm:pt>
    <dgm:pt modelId="{0160C4B5-84DA-47DF-80B4-B9515546BBD5}" type="pres">
      <dgm:prSet presAssocID="{B138D342-091E-446A-8A28-55D7037E65AA}" presName="ChildAccent" presStyleLbl="solidFgAcc1" presStyleIdx="4" presStyleCnt="9"/>
      <dgm:spPr/>
    </dgm:pt>
    <dgm:pt modelId="{516DC7DF-6F77-455B-962C-AF7AE8A45EB5}" type="pres">
      <dgm:prSet presAssocID="{B138D342-091E-446A-8A28-55D7037E65AA}" presName="Child" presStyleLbl="revTx" presStyleIdx="6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F2FCCB-0CA8-42A0-B906-9FF8E13CBC78}" type="pres">
      <dgm:prSet presAssocID="{FE5BE501-B25C-414B-96F9-EC9C32BB4A14}" presName="childComposite" presStyleCnt="0">
        <dgm:presLayoutVars>
          <dgm:chMax val="0"/>
          <dgm:chPref val="0"/>
        </dgm:presLayoutVars>
      </dgm:prSet>
      <dgm:spPr/>
    </dgm:pt>
    <dgm:pt modelId="{A706A5CA-BA79-4B51-AEB6-BEA373FD5FA5}" type="pres">
      <dgm:prSet presAssocID="{FE5BE501-B25C-414B-96F9-EC9C32BB4A14}" presName="ChildAccent" presStyleLbl="solidFgAcc1" presStyleIdx="5" presStyleCnt="9"/>
      <dgm:spPr/>
    </dgm:pt>
    <dgm:pt modelId="{BCB6DAF7-1F31-49EB-B761-A0BF949B559E}" type="pres">
      <dgm:prSet presAssocID="{FE5BE501-B25C-414B-96F9-EC9C32BB4A14}" presName="Child" presStyleLbl="revTx" presStyleIdx="7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D189D-2CA3-46C6-BBC8-84447AF99B16}" type="pres">
      <dgm:prSet presAssocID="{75719F21-FDC4-44EA-A35B-153E416C323E}" presName="root" presStyleCnt="0">
        <dgm:presLayoutVars>
          <dgm:chMax/>
          <dgm:chPref/>
        </dgm:presLayoutVars>
      </dgm:prSet>
      <dgm:spPr/>
    </dgm:pt>
    <dgm:pt modelId="{B5C8D81B-C2CE-4C0A-A58A-8510E90239FB}" type="pres">
      <dgm:prSet presAssocID="{75719F21-FDC4-44EA-A35B-153E416C323E}" presName="rootComposite" presStyleCnt="0">
        <dgm:presLayoutVars/>
      </dgm:prSet>
      <dgm:spPr/>
    </dgm:pt>
    <dgm:pt modelId="{1E440011-6A5C-4C88-8408-17EA912BFC07}" type="pres">
      <dgm:prSet presAssocID="{75719F21-FDC4-44EA-A35B-153E416C323E}" presName="ParentAccent" presStyleLbl="alignNode1" presStyleIdx="2" presStyleCnt="3"/>
      <dgm:spPr/>
    </dgm:pt>
    <dgm:pt modelId="{1B034008-C9A7-401F-B5AB-6C5204421A35}" type="pres">
      <dgm:prSet presAssocID="{75719F21-FDC4-44EA-A35B-153E416C323E}" presName="ParentSmallAccent" presStyleLbl="fgAcc1" presStyleIdx="2" presStyleCnt="3"/>
      <dgm:spPr/>
    </dgm:pt>
    <dgm:pt modelId="{0EF4E4AB-BB5D-4726-B9B3-CD36307CD3EC}" type="pres">
      <dgm:prSet presAssocID="{75719F21-FDC4-44EA-A35B-153E416C323E}" presName="Parent" presStyleLbl="revTx" presStyleIdx="8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336CE9-34E9-46C9-AC61-D1154B05A1C7}" type="pres">
      <dgm:prSet presAssocID="{75719F21-FDC4-44EA-A35B-153E416C323E}" presName="childShape" presStyleCnt="0">
        <dgm:presLayoutVars>
          <dgm:chMax val="0"/>
          <dgm:chPref val="0"/>
        </dgm:presLayoutVars>
      </dgm:prSet>
      <dgm:spPr/>
    </dgm:pt>
    <dgm:pt modelId="{5FFDA3DA-8158-4313-A9EA-135745DE6377}" type="pres">
      <dgm:prSet presAssocID="{41CF9FEC-3F98-44B4-9F77-FADE18F211C5}" presName="childComposite" presStyleCnt="0">
        <dgm:presLayoutVars>
          <dgm:chMax val="0"/>
          <dgm:chPref val="0"/>
        </dgm:presLayoutVars>
      </dgm:prSet>
      <dgm:spPr/>
    </dgm:pt>
    <dgm:pt modelId="{15223750-D541-40DA-8B09-A518894DC605}" type="pres">
      <dgm:prSet presAssocID="{41CF9FEC-3F98-44B4-9F77-FADE18F211C5}" presName="ChildAccent" presStyleLbl="solidFgAcc1" presStyleIdx="6" presStyleCnt="9"/>
      <dgm:spPr/>
    </dgm:pt>
    <dgm:pt modelId="{1624CC32-813C-444F-905A-0791918FDE75}" type="pres">
      <dgm:prSet presAssocID="{41CF9FEC-3F98-44B4-9F77-FADE18F211C5}" presName="Child" presStyleLbl="revTx" presStyleIdx="9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47A4B-536B-4845-88C9-301FDE9EDEAF}" type="pres">
      <dgm:prSet presAssocID="{3B08DB9C-5AF5-4211-956F-A541DFDD27BB}" presName="childComposite" presStyleCnt="0">
        <dgm:presLayoutVars>
          <dgm:chMax val="0"/>
          <dgm:chPref val="0"/>
        </dgm:presLayoutVars>
      </dgm:prSet>
      <dgm:spPr/>
    </dgm:pt>
    <dgm:pt modelId="{8D313AA1-2344-4664-9E84-A8EAD74400EC}" type="pres">
      <dgm:prSet presAssocID="{3B08DB9C-5AF5-4211-956F-A541DFDD27BB}" presName="ChildAccent" presStyleLbl="solidFgAcc1" presStyleIdx="7" presStyleCnt="9"/>
      <dgm:spPr/>
    </dgm:pt>
    <dgm:pt modelId="{27A3D3AB-FB3E-4F6E-BEF8-B956AB976D4D}" type="pres">
      <dgm:prSet presAssocID="{3B08DB9C-5AF5-4211-956F-A541DFDD27BB}" presName="Child" presStyleLbl="revTx" presStyleIdx="10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D24C97-B90F-42E3-8659-0DE9A9E2842C}" type="pres">
      <dgm:prSet presAssocID="{A902D7DF-21C2-40A0-88C1-FE2A1C24AC41}" presName="childComposite" presStyleCnt="0">
        <dgm:presLayoutVars>
          <dgm:chMax val="0"/>
          <dgm:chPref val="0"/>
        </dgm:presLayoutVars>
      </dgm:prSet>
      <dgm:spPr/>
    </dgm:pt>
    <dgm:pt modelId="{20B624C8-18EF-429E-B150-8F33E46DB79A}" type="pres">
      <dgm:prSet presAssocID="{A902D7DF-21C2-40A0-88C1-FE2A1C24AC41}" presName="ChildAccent" presStyleLbl="solidFgAcc1" presStyleIdx="8" presStyleCnt="9"/>
      <dgm:spPr/>
    </dgm:pt>
    <dgm:pt modelId="{E8C2CC38-BE10-4A51-97B2-52E120E71DB1}" type="pres">
      <dgm:prSet presAssocID="{A902D7DF-21C2-40A0-88C1-FE2A1C24AC41}" presName="Child" presStyleLbl="revTx" presStyleIdx="1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7084DB-F517-4823-A8D7-071902399791}" srcId="{5AF29867-5EDB-411F-9734-0AD859BF125C}" destId="{B138D342-091E-446A-8A28-55D7037E65AA}" srcOrd="1" destOrd="0" parTransId="{96F5B7E6-2EA9-4F9E-BB94-BBC54E6D25FE}" sibTransId="{0AD900AD-0F8C-4368-B1C4-6CB0D92B5C40}"/>
    <dgm:cxn modelId="{B6689F8B-07F0-4D60-81EA-C7008C67DF4A}" type="presOf" srcId="{5E1E79BE-7DFA-4FDE-BA70-BB1CCC6A901B}" destId="{D864F066-EDD8-479D-860F-816FD1815CCC}" srcOrd="0" destOrd="0" presId="urn:microsoft.com/office/officeart/2008/layout/SquareAccentList"/>
    <dgm:cxn modelId="{48CAD7CF-57DC-4F60-A57C-CD924EA706B4}" srcId="{BC86D3D5-A0AA-4639-94CE-DAA7B2AB7ED6}" destId="{5AF29867-5EDB-411F-9734-0AD859BF125C}" srcOrd="1" destOrd="0" parTransId="{21046571-A829-40D9-81FA-E43D59A1428F}" sibTransId="{960F2267-D589-4922-954B-617864E4AFBC}"/>
    <dgm:cxn modelId="{8DECB60D-6809-4681-9D65-AC6F0202E7F7}" type="presOf" srcId="{89403BCF-6376-4E8F-AEB7-8B1A18C9B2D5}" destId="{868B24FF-8851-4764-929E-661BA563952D}" srcOrd="0" destOrd="0" presId="urn:microsoft.com/office/officeart/2008/layout/SquareAccentList"/>
    <dgm:cxn modelId="{23AA7FFF-BAA2-4F7B-8FB6-723E3E341F10}" type="presOf" srcId="{A902D7DF-21C2-40A0-88C1-FE2A1C24AC41}" destId="{E8C2CC38-BE10-4A51-97B2-52E120E71DB1}" srcOrd="0" destOrd="0" presId="urn:microsoft.com/office/officeart/2008/layout/SquareAccentList"/>
    <dgm:cxn modelId="{360BEA5A-23D6-4C1C-A912-239FE6961CE5}" type="presOf" srcId="{75719F21-FDC4-44EA-A35B-153E416C323E}" destId="{0EF4E4AB-BB5D-4726-B9B3-CD36307CD3EC}" srcOrd="0" destOrd="0" presId="urn:microsoft.com/office/officeart/2008/layout/SquareAccentList"/>
    <dgm:cxn modelId="{1EB8A1F7-3E19-4901-8A48-1F093885B441}" srcId="{75719F21-FDC4-44EA-A35B-153E416C323E}" destId="{41CF9FEC-3F98-44B4-9F77-FADE18F211C5}" srcOrd="0" destOrd="0" parTransId="{1C78D5E3-9AD4-402C-83C9-37D94EF0C564}" sibTransId="{C92DE91A-73A5-4507-8AC5-0716FD38629B}"/>
    <dgm:cxn modelId="{9D0C65EF-45C4-4DED-9F5F-F2CF8CA38764}" type="presOf" srcId="{BC86D3D5-A0AA-4639-94CE-DAA7B2AB7ED6}" destId="{0F2DCE74-A6DA-406E-8C95-102B2D2093E7}" srcOrd="0" destOrd="0" presId="urn:microsoft.com/office/officeart/2008/layout/SquareAccentList"/>
    <dgm:cxn modelId="{E3C06E35-16F6-41C6-A59B-2E173A07C780}" type="presOf" srcId="{C27E6A18-B1C6-45BA-9FAC-7496EB318FAD}" destId="{33D91B4F-B975-489C-9139-2872A19ACAA0}" srcOrd="0" destOrd="0" presId="urn:microsoft.com/office/officeart/2008/layout/SquareAccentList"/>
    <dgm:cxn modelId="{8F186298-53DD-4EA5-AEC0-D2C73C4A281D}" srcId="{75719F21-FDC4-44EA-A35B-153E416C323E}" destId="{A902D7DF-21C2-40A0-88C1-FE2A1C24AC41}" srcOrd="2" destOrd="0" parTransId="{343E3F8E-04FE-4178-B3F7-D86184D68ED8}" sibTransId="{9B5838FB-159D-4523-95BC-3F9E15A7C289}"/>
    <dgm:cxn modelId="{B6B7A41E-6DE2-4520-8918-CFEDEFBB883E}" srcId="{5AF29867-5EDB-411F-9734-0AD859BF125C}" destId="{FE5BE501-B25C-414B-96F9-EC9C32BB4A14}" srcOrd="2" destOrd="0" parTransId="{7DCA5EE0-55BD-40C4-902E-F013B46A4C90}" sibTransId="{D83EDBCC-DFB8-416E-B1D5-BE24999AD1F4}"/>
    <dgm:cxn modelId="{B1666DF8-1EC0-4E57-8EFF-834821C376C7}" srcId="{5E1E79BE-7DFA-4FDE-BA70-BB1CCC6A901B}" destId="{C27E6A18-B1C6-45BA-9FAC-7496EB318FAD}" srcOrd="2" destOrd="0" parTransId="{641323E3-5E0B-49D5-880C-36D5373DF78B}" sibTransId="{DF243506-C093-44A1-9C49-FAABE97EA4EB}"/>
    <dgm:cxn modelId="{A04DB4AB-2F0F-41C6-B610-883684BE6155}" type="presOf" srcId="{33908367-BC77-4614-A77D-03484A3B480C}" destId="{7068F91A-18A9-47AE-8B27-2D90C4BE6B22}" srcOrd="0" destOrd="0" presId="urn:microsoft.com/office/officeart/2008/layout/SquareAccentList"/>
    <dgm:cxn modelId="{556970A9-F681-478D-9DE4-499E8D6B36E0}" type="presOf" srcId="{FE5BE501-B25C-414B-96F9-EC9C32BB4A14}" destId="{BCB6DAF7-1F31-49EB-B761-A0BF949B559E}" srcOrd="0" destOrd="0" presId="urn:microsoft.com/office/officeart/2008/layout/SquareAccentList"/>
    <dgm:cxn modelId="{E15B33BF-8FFE-46F7-9963-CB86E628686C}" srcId="{BC86D3D5-A0AA-4639-94CE-DAA7B2AB7ED6}" destId="{5E1E79BE-7DFA-4FDE-BA70-BB1CCC6A901B}" srcOrd="0" destOrd="0" parTransId="{D8A7DDC4-9B11-4404-AE11-8A10C3BD19BA}" sibTransId="{381B5F40-557E-4307-8327-A1AA4AF20346}"/>
    <dgm:cxn modelId="{89EC416C-C49E-418A-AB23-A48DEABEEBCC}" srcId="{5E1E79BE-7DFA-4FDE-BA70-BB1CCC6A901B}" destId="{768E3849-745E-4235-BE78-D4420ABE52BC}" srcOrd="1" destOrd="0" parTransId="{E20E4662-0431-49BC-A6AC-16BCFE64DCDD}" sibTransId="{2D5C3C79-2634-41B8-B1CF-4BAEECA1B364}"/>
    <dgm:cxn modelId="{20880EC9-A108-4D40-BE02-A85BC25E68D3}" type="presOf" srcId="{3B08DB9C-5AF5-4211-956F-A541DFDD27BB}" destId="{27A3D3AB-FB3E-4F6E-BEF8-B956AB976D4D}" srcOrd="0" destOrd="0" presId="urn:microsoft.com/office/officeart/2008/layout/SquareAccentList"/>
    <dgm:cxn modelId="{BF26391D-DD92-4507-B5CF-9B6F85AA3F34}" type="presOf" srcId="{B138D342-091E-446A-8A28-55D7037E65AA}" destId="{516DC7DF-6F77-455B-962C-AF7AE8A45EB5}" srcOrd="0" destOrd="0" presId="urn:microsoft.com/office/officeart/2008/layout/SquareAccentList"/>
    <dgm:cxn modelId="{693B07E7-8A8D-4D20-8581-DADA02117A4A}" srcId="{BC86D3D5-A0AA-4639-94CE-DAA7B2AB7ED6}" destId="{75719F21-FDC4-44EA-A35B-153E416C323E}" srcOrd="2" destOrd="0" parTransId="{2D617BC4-3CFB-4361-BEA4-33968E0869BC}" sibTransId="{E4DE6825-0BF4-44E5-93B2-61D0C98729EC}"/>
    <dgm:cxn modelId="{1D1B23D4-8387-4823-A4CA-C23A9A48F736}" type="presOf" srcId="{41CF9FEC-3F98-44B4-9F77-FADE18F211C5}" destId="{1624CC32-813C-444F-905A-0791918FDE75}" srcOrd="0" destOrd="0" presId="urn:microsoft.com/office/officeart/2008/layout/SquareAccentList"/>
    <dgm:cxn modelId="{7FBCD32C-B08E-4649-83A0-0C7163401C66}" srcId="{75719F21-FDC4-44EA-A35B-153E416C323E}" destId="{3B08DB9C-5AF5-4211-956F-A541DFDD27BB}" srcOrd="1" destOrd="0" parTransId="{53AEC8ED-2788-4459-AC3D-0323A9D7D98D}" sibTransId="{B32F637B-1B60-4AD7-A0FF-F3E9DD25DAAB}"/>
    <dgm:cxn modelId="{E910FAE1-C360-4E99-9D21-7B1953C9A9BB}" type="presOf" srcId="{5AF29867-5EDB-411F-9734-0AD859BF125C}" destId="{5F1B194E-452A-4C7A-BF01-C614AB3E15DE}" srcOrd="0" destOrd="0" presId="urn:microsoft.com/office/officeart/2008/layout/SquareAccentList"/>
    <dgm:cxn modelId="{65ECEE86-3C7A-4CA0-9328-3517659F13CD}" srcId="{5AF29867-5EDB-411F-9734-0AD859BF125C}" destId="{89403BCF-6376-4E8F-AEB7-8B1A18C9B2D5}" srcOrd="0" destOrd="0" parTransId="{66581AD4-16E0-444F-BE71-49132E5DC907}" sibTransId="{E161F73C-7A82-4D76-BBD9-B04AE35A94CC}"/>
    <dgm:cxn modelId="{17AA4E82-5F89-4FF6-8A31-4530483D1B12}" type="presOf" srcId="{768E3849-745E-4235-BE78-D4420ABE52BC}" destId="{3E39BED5-FB75-47A3-AFB1-B8B716967D84}" srcOrd="0" destOrd="0" presId="urn:microsoft.com/office/officeart/2008/layout/SquareAccentList"/>
    <dgm:cxn modelId="{8E06A69B-5C90-4210-A1FE-A543D2863DCA}" srcId="{5E1E79BE-7DFA-4FDE-BA70-BB1CCC6A901B}" destId="{33908367-BC77-4614-A77D-03484A3B480C}" srcOrd="0" destOrd="0" parTransId="{30EA352F-671D-4167-A7E8-B27976B3654C}" sibTransId="{636C04C3-07ED-476A-B968-B05D7BBF4025}"/>
    <dgm:cxn modelId="{69AADAB2-1E87-409B-8A2C-B474D20501BE}" type="presParOf" srcId="{0F2DCE74-A6DA-406E-8C95-102B2D2093E7}" destId="{4A4BC22E-754E-4B07-97AB-2B4D795CA9D1}" srcOrd="0" destOrd="0" presId="urn:microsoft.com/office/officeart/2008/layout/SquareAccentList"/>
    <dgm:cxn modelId="{8E704A19-5BD2-46AF-8462-EA59B57DF8E1}" type="presParOf" srcId="{4A4BC22E-754E-4B07-97AB-2B4D795CA9D1}" destId="{AAEF297A-3925-4255-8DB7-744B7CE977C0}" srcOrd="0" destOrd="0" presId="urn:microsoft.com/office/officeart/2008/layout/SquareAccentList"/>
    <dgm:cxn modelId="{08614FBB-3E1E-43E8-A91D-B2E43E2899D7}" type="presParOf" srcId="{AAEF297A-3925-4255-8DB7-744B7CE977C0}" destId="{18691065-0706-4F77-B9C9-DAACF212C349}" srcOrd="0" destOrd="0" presId="urn:microsoft.com/office/officeart/2008/layout/SquareAccentList"/>
    <dgm:cxn modelId="{8BF72959-649B-4D5D-B317-76EAF9BF22C6}" type="presParOf" srcId="{AAEF297A-3925-4255-8DB7-744B7CE977C0}" destId="{85281C34-4CFE-468D-92BD-909AFF0EABCC}" srcOrd="1" destOrd="0" presId="urn:microsoft.com/office/officeart/2008/layout/SquareAccentList"/>
    <dgm:cxn modelId="{A75D383A-84C7-4D68-B764-D240C71D767F}" type="presParOf" srcId="{AAEF297A-3925-4255-8DB7-744B7CE977C0}" destId="{D864F066-EDD8-479D-860F-816FD1815CCC}" srcOrd="2" destOrd="0" presId="urn:microsoft.com/office/officeart/2008/layout/SquareAccentList"/>
    <dgm:cxn modelId="{F3026F44-2426-4AF2-B393-437311E6C402}" type="presParOf" srcId="{4A4BC22E-754E-4B07-97AB-2B4D795CA9D1}" destId="{EE611091-C9DE-4971-9D8B-BBD862151943}" srcOrd="1" destOrd="0" presId="urn:microsoft.com/office/officeart/2008/layout/SquareAccentList"/>
    <dgm:cxn modelId="{621628D9-9521-4F72-8036-37BEBCC124D8}" type="presParOf" srcId="{EE611091-C9DE-4971-9D8B-BBD862151943}" destId="{ABEC362A-730C-4A12-8FC9-E9AA64EE0058}" srcOrd="0" destOrd="0" presId="urn:microsoft.com/office/officeart/2008/layout/SquareAccentList"/>
    <dgm:cxn modelId="{3CB93C88-1582-44E7-A01A-6C496EB8C4EF}" type="presParOf" srcId="{ABEC362A-730C-4A12-8FC9-E9AA64EE0058}" destId="{A27B2E61-7C32-4904-9542-882284EF225C}" srcOrd="0" destOrd="0" presId="urn:microsoft.com/office/officeart/2008/layout/SquareAccentList"/>
    <dgm:cxn modelId="{A85525AE-0080-4113-AE63-A14FCC8F5505}" type="presParOf" srcId="{ABEC362A-730C-4A12-8FC9-E9AA64EE0058}" destId="{7068F91A-18A9-47AE-8B27-2D90C4BE6B22}" srcOrd="1" destOrd="0" presId="urn:microsoft.com/office/officeart/2008/layout/SquareAccentList"/>
    <dgm:cxn modelId="{65871AE3-99FE-42D3-A5A1-A6C408BC04B2}" type="presParOf" srcId="{EE611091-C9DE-4971-9D8B-BBD862151943}" destId="{92397303-CCBF-46D9-A09B-623E0D9C2C0D}" srcOrd="1" destOrd="0" presId="urn:microsoft.com/office/officeart/2008/layout/SquareAccentList"/>
    <dgm:cxn modelId="{7AA3A81D-FEA8-4CB4-B6AB-44D1FDA9ED51}" type="presParOf" srcId="{92397303-CCBF-46D9-A09B-623E0D9C2C0D}" destId="{90C3A7C3-0293-4A72-AA6F-658207A80102}" srcOrd="0" destOrd="0" presId="urn:microsoft.com/office/officeart/2008/layout/SquareAccentList"/>
    <dgm:cxn modelId="{8575B7BB-D25D-401B-90F8-30A2E5DE45FA}" type="presParOf" srcId="{92397303-CCBF-46D9-A09B-623E0D9C2C0D}" destId="{3E39BED5-FB75-47A3-AFB1-B8B716967D84}" srcOrd="1" destOrd="0" presId="urn:microsoft.com/office/officeart/2008/layout/SquareAccentList"/>
    <dgm:cxn modelId="{57AA5497-9EA5-4515-A61F-4AECF9B3C591}" type="presParOf" srcId="{EE611091-C9DE-4971-9D8B-BBD862151943}" destId="{5ECB41F8-3BC4-4AC3-8C07-24E193ED1262}" srcOrd="2" destOrd="0" presId="urn:microsoft.com/office/officeart/2008/layout/SquareAccentList"/>
    <dgm:cxn modelId="{59975494-E11F-4275-A775-B6D68B3888CE}" type="presParOf" srcId="{5ECB41F8-3BC4-4AC3-8C07-24E193ED1262}" destId="{061318DA-3159-443E-8B3C-2A63104F1AF6}" srcOrd="0" destOrd="0" presId="urn:microsoft.com/office/officeart/2008/layout/SquareAccentList"/>
    <dgm:cxn modelId="{BFEE9656-31D7-4CC8-8288-9452D9CCD369}" type="presParOf" srcId="{5ECB41F8-3BC4-4AC3-8C07-24E193ED1262}" destId="{33D91B4F-B975-489C-9139-2872A19ACAA0}" srcOrd="1" destOrd="0" presId="urn:microsoft.com/office/officeart/2008/layout/SquareAccentList"/>
    <dgm:cxn modelId="{410671C0-1E1B-4874-B786-C10965C0A78C}" type="presParOf" srcId="{0F2DCE74-A6DA-406E-8C95-102B2D2093E7}" destId="{5C25427D-F570-486A-9360-411E4A4B25A4}" srcOrd="1" destOrd="0" presId="urn:microsoft.com/office/officeart/2008/layout/SquareAccentList"/>
    <dgm:cxn modelId="{E4BBAFA6-D787-4478-A5F4-7A1049B35558}" type="presParOf" srcId="{5C25427D-F570-486A-9360-411E4A4B25A4}" destId="{836A1587-C32A-4C01-8425-99F17875BAD1}" srcOrd="0" destOrd="0" presId="urn:microsoft.com/office/officeart/2008/layout/SquareAccentList"/>
    <dgm:cxn modelId="{2FA14F1D-8D3A-4EEA-B26A-4C0AF88B569B}" type="presParOf" srcId="{836A1587-C32A-4C01-8425-99F17875BAD1}" destId="{0EC4AA99-30A5-46E3-98B9-A3B9A08B87CF}" srcOrd="0" destOrd="0" presId="urn:microsoft.com/office/officeart/2008/layout/SquareAccentList"/>
    <dgm:cxn modelId="{37BF1513-5A13-437B-8EF3-81E8D6D1CC4C}" type="presParOf" srcId="{836A1587-C32A-4C01-8425-99F17875BAD1}" destId="{470BB115-3996-4B5F-8375-DCB33BF1E04C}" srcOrd="1" destOrd="0" presId="urn:microsoft.com/office/officeart/2008/layout/SquareAccentList"/>
    <dgm:cxn modelId="{BCE13723-EF94-45E2-8A74-341B015707A9}" type="presParOf" srcId="{836A1587-C32A-4C01-8425-99F17875BAD1}" destId="{5F1B194E-452A-4C7A-BF01-C614AB3E15DE}" srcOrd="2" destOrd="0" presId="urn:microsoft.com/office/officeart/2008/layout/SquareAccentList"/>
    <dgm:cxn modelId="{66BFC302-4827-4BA0-95CF-CFA536BFB48F}" type="presParOf" srcId="{5C25427D-F570-486A-9360-411E4A4B25A4}" destId="{ECFB7597-3EF1-454B-B230-A78A985F0BD2}" srcOrd="1" destOrd="0" presId="urn:microsoft.com/office/officeart/2008/layout/SquareAccentList"/>
    <dgm:cxn modelId="{9727BCC8-3BFD-4FFB-B77D-5E815A994A8F}" type="presParOf" srcId="{ECFB7597-3EF1-454B-B230-A78A985F0BD2}" destId="{DFF81012-36FD-4D13-A761-3B37C1DB3306}" srcOrd="0" destOrd="0" presId="urn:microsoft.com/office/officeart/2008/layout/SquareAccentList"/>
    <dgm:cxn modelId="{5598600E-D6A8-4DA1-9A33-82C45A7B9BBB}" type="presParOf" srcId="{DFF81012-36FD-4D13-A761-3B37C1DB3306}" destId="{1716BB80-31C0-4309-A090-534BC8BFF871}" srcOrd="0" destOrd="0" presId="urn:microsoft.com/office/officeart/2008/layout/SquareAccentList"/>
    <dgm:cxn modelId="{0A416AD9-6F74-494D-A027-51AEA4BBE714}" type="presParOf" srcId="{DFF81012-36FD-4D13-A761-3B37C1DB3306}" destId="{868B24FF-8851-4764-929E-661BA563952D}" srcOrd="1" destOrd="0" presId="urn:microsoft.com/office/officeart/2008/layout/SquareAccentList"/>
    <dgm:cxn modelId="{C80FDA9C-ACA9-4E37-8A28-B7A24E8CFAEC}" type="presParOf" srcId="{ECFB7597-3EF1-454B-B230-A78A985F0BD2}" destId="{4F61C6B4-948A-4893-A270-19CD2F338E97}" srcOrd="1" destOrd="0" presId="urn:microsoft.com/office/officeart/2008/layout/SquareAccentList"/>
    <dgm:cxn modelId="{F95A99D8-DF67-4BD9-B71C-07C4DBF5F65F}" type="presParOf" srcId="{4F61C6B4-948A-4893-A270-19CD2F338E97}" destId="{0160C4B5-84DA-47DF-80B4-B9515546BBD5}" srcOrd="0" destOrd="0" presId="urn:microsoft.com/office/officeart/2008/layout/SquareAccentList"/>
    <dgm:cxn modelId="{786746FA-AF2E-41AE-8A8D-1552E6A4B044}" type="presParOf" srcId="{4F61C6B4-948A-4893-A270-19CD2F338E97}" destId="{516DC7DF-6F77-455B-962C-AF7AE8A45EB5}" srcOrd="1" destOrd="0" presId="urn:microsoft.com/office/officeart/2008/layout/SquareAccentList"/>
    <dgm:cxn modelId="{342D4620-F81A-479B-8CCA-118CF1EA5DCA}" type="presParOf" srcId="{ECFB7597-3EF1-454B-B230-A78A985F0BD2}" destId="{8AF2FCCB-0CA8-42A0-B906-9FF8E13CBC78}" srcOrd="2" destOrd="0" presId="urn:microsoft.com/office/officeart/2008/layout/SquareAccentList"/>
    <dgm:cxn modelId="{461E359E-D04D-4CB5-9BF1-08E57435EF76}" type="presParOf" srcId="{8AF2FCCB-0CA8-42A0-B906-9FF8E13CBC78}" destId="{A706A5CA-BA79-4B51-AEB6-BEA373FD5FA5}" srcOrd="0" destOrd="0" presId="urn:microsoft.com/office/officeart/2008/layout/SquareAccentList"/>
    <dgm:cxn modelId="{BC21D65C-134E-4666-8071-237469E5D150}" type="presParOf" srcId="{8AF2FCCB-0CA8-42A0-B906-9FF8E13CBC78}" destId="{BCB6DAF7-1F31-49EB-B761-A0BF949B559E}" srcOrd="1" destOrd="0" presId="urn:microsoft.com/office/officeart/2008/layout/SquareAccentList"/>
    <dgm:cxn modelId="{7E1658EE-8E86-430F-8DF3-C8C47297F38A}" type="presParOf" srcId="{0F2DCE74-A6DA-406E-8C95-102B2D2093E7}" destId="{19CD189D-2CA3-46C6-BBC8-84447AF99B16}" srcOrd="2" destOrd="0" presId="urn:microsoft.com/office/officeart/2008/layout/SquareAccentList"/>
    <dgm:cxn modelId="{DDB369E5-8065-423D-AC3E-0240BB300DB5}" type="presParOf" srcId="{19CD189D-2CA3-46C6-BBC8-84447AF99B16}" destId="{B5C8D81B-C2CE-4C0A-A58A-8510E90239FB}" srcOrd="0" destOrd="0" presId="urn:microsoft.com/office/officeart/2008/layout/SquareAccentList"/>
    <dgm:cxn modelId="{FF3BB912-1C21-44E9-9A48-CAD4E576D128}" type="presParOf" srcId="{B5C8D81B-C2CE-4C0A-A58A-8510E90239FB}" destId="{1E440011-6A5C-4C88-8408-17EA912BFC07}" srcOrd="0" destOrd="0" presId="urn:microsoft.com/office/officeart/2008/layout/SquareAccentList"/>
    <dgm:cxn modelId="{21C03FAF-5612-4C0C-B38A-5AFBBFE8404E}" type="presParOf" srcId="{B5C8D81B-C2CE-4C0A-A58A-8510E90239FB}" destId="{1B034008-C9A7-401F-B5AB-6C5204421A35}" srcOrd="1" destOrd="0" presId="urn:microsoft.com/office/officeart/2008/layout/SquareAccentList"/>
    <dgm:cxn modelId="{6B7D8937-E5F6-4715-83E9-F3399D61B4B2}" type="presParOf" srcId="{B5C8D81B-C2CE-4C0A-A58A-8510E90239FB}" destId="{0EF4E4AB-BB5D-4726-B9B3-CD36307CD3EC}" srcOrd="2" destOrd="0" presId="urn:microsoft.com/office/officeart/2008/layout/SquareAccentList"/>
    <dgm:cxn modelId="{278D9C64-A70A-48BD-9509-9952D46C674F}" type="presParOf" srcId="{19CD189D-2CA3-46C6-BBC8-84447AF99B16}" destId="{F9336CE9-34E9-46C9-AC61-D1154B05A1C7}" srcOrd="1" destOrd="0" presId="urn:microsoft.com/office/officeart/2008/layout/SquareAccentList"/>
    <dgm:cxn modelId="{75018B39-9ED7-4E38-B4D9-A6564CF37584}" type="presParOf" srcId="{F9336CE9-34E9-46C9-AC61-D1154B05A1C7}" destId="{5FFDA3DA-8158-4313-A9EA-135745DE6377}" srcOrd="0" destOrd="0" presId="urn:microsoft.com/office/officeart/2008/layout/SquareAccentList"/>
    <dgm:cxn modelId="{A2A36CA1-DF71-416E-AC82-B7B646A3E0F1}" type="presParOf" srcId="{5FFDA3DA-8158-4313-A9EA-135745DE6377}" destId="{15223750-D541-40DA-8B09-A518894DC605}" srcOrd="0" destOrd="0" presId="urn:microsoft.com/office/officeart/2008/layout/SquareAccentList"/>
    <dgm:cxn modelId="{D67153AD-0DA8-4B6C-8C78-8CD2FAE7129D}" type="presParOf" srcId="{5FFDA3DA-8158-4313-A9EA-135745DE6377}" destId="{1624CC32-813C-444F-905A-0791918FDE75}" srcOrd="1" destOrd="0" presId="urn:microsoft.com/office/officeart/2008/layout/SquareAccentList"/>
    <dgm:cxn modelId="{7D8A05AC-83A3-435F-97BA-08AB5D151EFC}" type="presParOf" srcId="{F9336CE9-34E9-46C9-AC61-D1154B05A1C7}" destId="{E4647A4B-536B-4845-88C9-301FDE9EDEAF}" srcOrd="1" destOrd="0" presId="urn:microsoft.com/office/officeart/2008/layout/SquareAccentList"/>
    <dgm:cxn modelId="{BC41D9DE-0D39-490A-872A-2D24ACAD052D}" type="presParOf" srcId="{E4647A4B-536B-4845-88C9-301FDE9EDEAF}" destId="{8D313AA1-2344-4664-9E84-A8EAD74400EC}" srcOrd="0" destOrd="0" presId="urn:microsoft.com/office/officeart/2008/layout/SquareAccentList"/>
    <dgm:cxn modelId="{E46F131C-0258-421E-A16E-41878FEBD277}" type="presParOf" srcId="{E4647A4B-536B-4845-88C9-301FDE9EDEAF}" destId="{27A3D3AB-FB3E-4F6E-BEF8-B956AB976D4D}" srcOrd="1" destOrd="0" presId="urn:microsoft.com/office/officeart/2008/layout/SquareAccentList"/>
    <dgm:cxn modelId="{853C00B7-0D5B-478A-910F-2EFBAFF4E687}" type="presParOf" srcId="{F9336CE9-34E9-46C9-AC61-D1154B05A1C7}" destId="{9ED24C97-B90F-42E3-8659-0DE9A9E2842C}" srcOrd="2" destOrd="0" presId="urn:microsoft.com/office/officeart/2008/layout/SquareAccentList"/>
    <dgm:cxn modelId="{17F08E95-C421-4A3F-B843-BD323381A571}" type="presParOf" srcId="{9ED24C97-B90F-42E3-8659-0DE9A9E2842C}" destId="{20B624C8-18EF-429E-B150-8F33E46DB79A}" srcOrd="0" destOrd="0" presId="urn:microsoft.com/office/officeart/2008/layout/SquareAccentList"/>
    <dgm:cxn modelId="{89C910A4-644C-4D67-B72B-3C03C6186D64}" type="presParOf" srcId="{9ED24C97-B90F-42E3-8659-0DE9A9E2842C}" destId="{E8C2CC38-BE10-4A51-97B2-52E120E71DB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91065-0706-4F77-B9C9-DAACF212C349}">
      <dsp:nvSpPr>
        <dsp:cNvPr id="0" name=""/>
        <dsp:cNvSpPr/>
      </dsp:nvSpPr>
      <dsp:spPr>
        <a:xfrm>
          <a:off x="7934" y="617404"/>
          <a:ext cx="2921330" cy="343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281C34-4CFE-468D-92BD-909AFF0EABCC}">
      <dsp:nvSpPr>
        <dsp:cNvPr id="0" name=""/>
        <dsp:cNvSpPr/>
      </dsp:nvSpPr>
      <dsp:spPr>
        <a:xfrm>
          <a:off x="7934" y="746478"/>
          <a:ext cx="214611" cy="2146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64F066-EDD8-479D-860F-816FD1815CCC}">
      <dsp:nvSpPr>
        <dsp:cNvPr id="0" name=""/>
        <dsp:cNvSpPr/>
      </dsp:nvSpPr>
      <dsp:spPr>
        <a:xfrm>
          <a:off x="7934" y="0"/>
          <a:ext cx="2921330" cy="617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Объемно-планировочные элементы</a:t>
          </a:r>
          <a:endParaRPr lang="ru-RU" sz="1900" kern="1200" dirty="0"/>
        </a:p>
      </dsp:txBody>
      <dsp:txXfrm>
        <a:off x="7934" y="0"/>
        <a:ext cx="2921330" cy="617404"/>
      </dsp:txXfrm>
    </dsp:sp>
    <dsp:sp modelId="{A27B2E61-7C32-4904-9542-882284EF225C}">
      <dsp:nvSpPr>
        <dsp:cNvPr id="0" name=""/>
        <dsp:cNvSpPr/>
      </dsp:nvSpPr>
      <dsp:spPr>
        <a:xfrm>
          <a:off x="7934" y="1246731"/>
          <a:ext cx="214606" cy="2146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68F91A-18A9-47AE-8B27-2D90C4BE6B22}">
      <dsp:nvSpPr>
        <dsp:cNvPr id="0" name=""/>
        <dsp:cNvSpPr/>
      </dsp:nvSpPr>
      <dsp:spPr>
        <a:xfrm>
          <a:off x="212427" y="1103910"/>
          <a:ext cx="2716837" cy="500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Подвал</a:t>
          </a:r>
          <a:endParaRPr lang="ru-RU" sz="1700" kern="1200" dirty="0"/>
        </a:p>
      </dsp:txBody>
      <dsp:txXfrm>
        <a:off x="212427" y="1103910"/>
        <a:ext cx="2716837" cy="500247"/>
      </dsp:txXfrm>
    </dsp:sp>
    <dsp:sp modelId="{90C3A7C3-0293-4A72-AA6F-658207A80102}">
      <dsp:nvSpPr>
        <dsp:cNvPr id="0" name=""/>
        <dsp:cNvSpPr/>
      </dsp:nvSpPr>
      <dsp:spPr>
        <a:xfrm>
          <a:off x="7934" y="1746979"/>
          <a:ext cx="214606" cy="2146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9BED5-FB75-47A3-AFB1-B8B716967D84}">
      <dsp:nvSpPr>
        <dsp:cNvPr id="0" name=""/>
        <dsp:cNvSpPr/>
      </dsp:nvSpPr>
      <dsp:spPr>
        <a:xfrm>
          <a:off x="212427" y="1604158"/>
          <a:ext cx="2716837" cy="500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Этаж</a:t>
          </a:r>
          <a:endParaRPr lang="ru-RU" sz="1700" kern="1200" dirty="0"/>
        </a:p>
      </dsp:txBody>
      <dsp:txXfrm>
        <a:off x="212427" y="1604158"/>
        <a:ext cx="2716837" cy="500247"/>
      </dsp:txXfrm>
    </dsp:sp>
    <dsp:sp modelId="{061318DA-3159-443E-8B3C-2A63104F1AF6}">
      <dsp:nvSpPr>
        <dsp:cNvPr id="0" name=""/>
        <dsp:cNvSpPr/>
      </dsp:nvSpPr>
      <dsp:spPr>
        <a:xfrm>
          <a:off x="7934" y="2247226"/>
          <a:ext cx="214606" cy="2146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D91B4F-B975-489C-9139-2872A19ACAA0}">
      <dsp:nvSpPr>
        <dsp:cNvPr id="0" name=""/>
        <dsp:cNvSpPr/>
      </dsp:nvSpPr>
      <dsp:spPr>
        <a:xfrm>
          <a:off x="212427" y="2104405"/>
          <a:ext cx="2716837" cy="500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Лестничная клетка</a:t>
          </a:r>
          <a:endParaRPr lang="ru-RU" sz="1700" kern="1200" dirty="0"/>
        </a:p>
      </dsp:txBody>
      <dsp:txXfrm>
        <a:off x="212427" y="2104405"/>
        <a:ext cx="2716837" cy="500247"/>
      </dsp:txXfrm>
    </dsp:sp>
    <dsp:sp modelId="{0EC4AA99-30A5-46E3-98B9-A3B9A08B87CF}">
      <dsp:nvSpPr>
        <dsp:cNvPr id="0" name=""/>
        <dsp:cNvSpPr/>
      </dsp:nvSpPr>
      <dsp:spPr>
        <a:xfrm>
          <a:off x="3075330" y="617404"/>
          <a:ext cx="2921330" cy="343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BB115-3996-4B5F-8375-DCB33BF1E04C}">
      <dsp:nvSpPr>
        <dsp:cNvPr id="0" name=""/>
        <dsp:cNvSpPr/>
      </dsp:nvSpPr>
      <dsp:spPr>
        <a:xfrm>
          <a:off x="3075330" y="746478"/>
          <a:ext cx="214611" cy="2146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1B194E-452A-4C7A-BF01-C614AB3E15DE}">
      <dsp:nvSpPr>
        <dsp:cNvPr id="0" name=""/>
        <dsp:cNvSpPr/>
      </dsp:nvSpPr>
      <dsp:spPr>
        <a:xfrm>
          <a:off x="3075330" y="0"/>
          <a:ext cx="2921330" cy="617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Конструктивные элементы</a:t>
          </a:r>
          <a:endParaRPr lang="ru-RU" sz="1900" kern="1200" dirty="0"/>
        </a:p>
      </dsp:txBody>
      <dsp:txXfrm>
        <a:off x="3075330" y="0"/>
        <a:ext cx="2921330" cy="617404"/>
      </dsp:txXfrm>
    </dsp:sp>
    <dsp:sp modelId="{1716BB80-31C0-4309-A090-534BC8BFF871}">
      <dsp:nvSpPr>
        <dsp:cNvPr id="0" name=""/>
        <dsp:cNvSpPr/>
      </dsp:nvSpPr>
      <dsp:spPr>
        <a:xfrm>
          <a:off x="3075330" y="1246731"/>
          <a:ext cx="214606" cy="2146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B24FF-8851-4764-929E-661BA563952D}">
      <dsp:nvSpPr>
        <dsp:cNvPr id="0" name=""/>
        <dsp:cNvSpPr/>
      </dsp:nvSpPr>
      <dsp:spPr>
        <a:xfrm>
          <a:off x="3279824" y="1103910"/>
          <a:ext cx="2716837" cy="500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Фундамент</a:t>
          </a:r>
        </a:p>
      </dsp:txBody>
      <dsp:txXfrm>
        <a:off x="3279824" y="1103910"/>
        <a:ext cx="2716837" cy="500247"/>
      </dsp:txXfrm>
    </dsp:sp>
    <dsp:sp modelId="{0160C4B5-84DA-47DF-80B4-B9515546BBD5}">
      <dsp:nvSpPr>
        <dsp:cNvPr id="0" name=""/>
        <dsp:cNvSpPr/>
      </dsp:nvSpPr>
      <dsp:spPr>
        <a:xfrm>
          <a:off x="3075330" y="1746979"/>
          <a:ext cx="214606" cy="2146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DC7DF-6F77-455B-962C-AF7AE8A45EB5}">
      <dsp:nvSpPr>
        <dsp:cNvPr id="0" name=""/>
        <dsp:cNvSpPr/>
      </dsp:nvSpPr>
      <dsp:spPr>
        <a:xfrm>
          <a:off x="3279824" y="1604158"/>
          <a:ext cx="2716837" cy="500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Стены</a:t>
          </a:r>
        </a:p>
      </dsp:txBody>
      <dsp:txXfrm>
        <a:off x="3279824" y="1604158"/>
        <a:ext cx="2716837" cy="500247"/>
      </dsp:txXfrm>
    </dsp:sp>
    <dsp:sp modelId="{A706A5CA-BA79-4B51-AEB6-BEA373FD5FA5}">
      <dsp:nvSpPr>
        <dsp:cNvPr id="0" name=""/>
        <dsp:cNvSpPr/>
      </dsp:nvSpPr>
      <dsp:spPr>
        <a:xfrm>
          <a:off x="3075330" y="2247226"/>
          <a:ext cx="214606" cy="2146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B6DAF7-1F31-49EB-B761-A0BF949B559E}">
      <dsp:nvSpPr>
        <dsp:cNvPr id="0" name=""/>
        <dsp:cNvSpPr/>
      </dsp:nvSpPr>
      <dsp:spPr>
        <a:xfrm>
          <a:off x="3279824" y="2104405"/>
          <a:ext cx="2716837" cy="500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Лестницы</a:t>
          </a:r>
        </a:p>
      </dsp:txBody>
      <dsp:txXfrm>
        <a:off x="3279824" y="2104405"/>
        <a:ext cx="2716837" cy="500247"/>
      </dsp:txXfrm>
    </dsp:sp>
    <dsp:sp modelId="{1E440011-6A5C-4C88-8408-17EA912BFC07}">
      <dsp:nvSpPr>
        <dsp:cNvPr id="0" name=""/>
        <dsp:cNvSpPr/>
      </dsp:nvSpPr>
      <dsp:spPr>
        <a:xfrm>
          <a:off x="6142727" y="617404"/>
          <a:ext cx="2921330" cy="343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034008-C9A7-401F-B5AB-6C5204421A35}">
      <dsp:nvSpPr>
        <dsp:cNvPr id="0" name=""/>
        <dsp:cNvSpPr/>
      </dsp:nvSpPr>
      <dsp:spPr>
        <a:xfrm>
          <a:off x="6142727" y="746478"/>
          <a:ext cx="214611" cy="2146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F4E4AB-BB5D-4726-B9B3-CD36307CD3EC}">
      <dsp:nvSpPr>
        <dsp:cNvPr id="0" name=""/>
        <dsp:cNvSpPr/>
      </dsp:nvSpPr>
      <dsp:spPr>
        <a:xfrm>
          <a:off x="6142727" y="0"/>
          <a:ext cx="2921330" cy="617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Мелкие элементы</a:t>
          </a:r>
        </a:p>
      </dsp:txBody>
      <dsp:txXfrm>
        <a:off x="6142727" y="0"/>
        <a:ext cx="2921330" cy="617404"/>
      </dsp:txXfrm>
    </dsp:sp>
    <dsp:sp modelId="{15223750-D541-40DA-8B09-A518894DC605}">
      <dsp:nvSpPr>
        <dsp:cNvPr id="0" name=""/>
        <dsp:cNvSpPr/>
      </dsp:nvSpPr>
      <dsp:spPr>
        <a:xfrm>
          <a:off x="6142727" y="1246731"/>
          <a:ext cx="214606" cy="2146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4CC32-813C-444F-905A-0791918FDE75}">
      <dsp:nvSpPr>
        <dsp:cNvPr id="0" name=""/>
        <dsp:cNvSpPr/>
      </dsp:nvSpPr>
      <dsp:spPr>
        <a:xfrm>
          <a:off x="6347220" y="1103910"/>
          <a:ext cx="2716837" cy="500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Блоки</a:t>
          </a:r>
          <a:endParaRPr lang="ru-RU" sz="1700" kern="1200" dirty="0"/>
        </a:p>
      </dsp:txBody>
      <dsp:txXfrm>
        <a:off x="6347220" y="1103910"/>
        <a:ext cx="2716837" cy="500247"/>
      </dsp:txXfrm>
    </dsp:sp>
    <dsp:sp modelId="{8D313AA1-2344-4664-9E84-A8EAD74400EC}">
      <dsp:nvSpPr>
        <dsp:cNvPr id="0" name=""/>
        <dsp:cNvSpPr/>
      </dsp:nvSpPr>
      <dsp:spPr>
        <a:xfrm>
          <a:off x="6142727" y="1746979"/>
          <a:ext cx="214606" cy="2146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A3D3AB-FB3E-4F6E-BEF8-B956AB976D4D}">
      <dsp:nvSpPr>
        <dsp:cNvPr id="0" name=""/>
        <dsp:cNvSpPr/>
      </dsp:nvSpPr>
      <dsp:spPr>
        <a:xfrm>
          <a:off x="6347220" y="1604158"/>
          <a:ext cx="2716837" cy="500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Ступени</a:t>
          </a:r>
          <a:endParaRPr lang="ru-RU" sz="1700" kern="1200" dirty="0"/>
        </a:p>
      </dsp:txBody>
      <dsp:txXfrm>
        <a:off x="6347220" y="1604158"/>
        <a:ext cx="2716837" cy="500247"/>
      </dsp:txXfrm>
    </dsp:sp>
    <dsp:sp modelId="{20B624C8-18EF-429E-B150-8F33E46DB79A}">
      <dsp:nvSpPr>
        <dsp:cNvPr id="0" name=""/>
        <dsp:cNvSpPr/>
      </dsp:nvSpPr>
      <dsp:spPr>
        <a:xfrm>
          <a:off x="6142727" y="2247226"/>
          <a:ext cx="214606" cy="2146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C2CC38-BE10-4A51-97B2-52E120E71DB1}">
      <dsp:nvSpPr>
        <dsp:cNvPr id="0" name=""/>
        <dsp:cNvSpPr/>
      </dsp:nvSpPr>
      <dsp:spPr>
        <a:xfrm>
          <a:off x="6347220" y="2104405"/>
          <a:ext cx="2716837" cy="500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Балки</a:t>
          </a:r>
          <a:endParaRPr lang="ru-RU" sz="1700" kern="1200" dirty="0"/>
        </a:p>
      </dsp:txBody>
      <dsp:txXfrm>
        <a:off x="6347220" y="2104405"/>
        <a:ext cx="2716837" cy="500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2896"/>
            <a:ext cx="9143999" cy="436510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Конструктивные элементы здания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30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916832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Здание</a:t>
            </a:r>
            <a:r>
              <a:rPr lang="ru-RU" dirty="0"/>
              <a:t>, это многофункциональный объект, возводимый с целью обеспечения комфортного проживания и различного рода деятельности человека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Каждое здание состоит из элементов, которые по крупности можно разделить на 3 группы:</a:t>
            </a:r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40863786"/>
              </p:ext>
            </p:extLst>
          </p:nvPr>
        </p:nvGraphicFramePr>
        <p:xfrm>
          <a:off x="72008" y="3212976"/>
          <a:ext cx="9071992" cy="364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0786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12776"/>
            <a:ext cx="9144000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/>
              <a:t>По назначению </a:t>
            </a:r>
            <a:r>
              <a:rPr lang="ru-RU" sz="1900" dirty="0"/>
              <a:t>все конструктивные элементы подразделяют на </a:t>
            </a:r>
            <a:r>
              <a:rPr lang="ru-RU" sz="1900" b="1" dirty="0"/>
              <a:t>несущие</a:t>
            </a:r>
            <a:r>
              <a:rPr lang="ru-RU" sz="1900" dirty="0"/>
              <a:t> (фундаменты, опоры, стены, перекрытия) </a:t>
            </a:r>
            <a:r>
              <a:rPr lang="ru-RU" sz="1900" dirty="0" smtClean="0"/>
              <a:t>и </a:t>
            </a:r>
            <a:r>
              <a:rPr lang="ru-RU" sz="1900" b="1" dirty="0" smtClean="0"/>
              <a:t>ограждающие</a:t>
            </a:r>
            <a:r>
              <a:rPr lang="ru-RU" sz="1900" dirty="0"/>
              <a:t> (внутренние стены, покрытия, полы, перегородки, двери), а некоторые из них выполняют обе функции. Все нагрузки, возникающие в здании, воспринимают несущие элементы, а ограждающие отделяют помещения здания друг от друга и от внешнего пространства</a:t>
            </a:r>
            <a:r>
              <a:rPr lang="ru-RU" sz="1900" dirty="0" smtClean="0"/>
              <a:t>.</a:t>
            </a:r>
          </a:p>
          <a:p>
            <a:endParaRPr lang="ru-RU" sz="1900" dirty="0" smtClean="0"/>
          </a:p>
          <a:p>
            <a:r>
              <a:rPr lang="ru-RU" sz="1900" b="1" dirty="0"/>
              <a:t>Фундаменты</a:t>
            </a:r>
            <a:r>
              <a:rPr lang="ru-RU" sz="1900" dirty="0"/>
              <a:t> - подземные части здания, воспринимающие всю нагрузку от здания и внешних сил (ветер, снег и т. д.), передающие и распределяющие давление на грунт.</a:t>
            </a:r>
            <a:br>
              <a:rPr lang="ru-RU" sz="1900" dirty="0"/>
            </a:br>
            <a:r>
              <a:rPr lang="ru-RU" sz="1900" dirty="0"/>
              <a:t/>
            </a:r>
            <a:br>
              <a:rPr lang="ru-RU" sz="1900" dirty="0"/>
            </a:br>
            <a:r>
              <a:rPr lang="ru-RU" sz="1900" b="1" dirty="0"/>
              <a:t>Стены</a:t>
            </a:r>
            <a:r>
              <a:rPr lang="ru-RU" sz="1900" dirty="0"/>
              <a:t> - вертикальные конструкции, выполняющие ограждающую, а иногда и несущую функцию, поэтому их делят на несущие, самонесущие и ненесущие (навесные</a:t>
            </a:r>
            <a:r>
              <a:rPr lang="ru-RU" sz="1900" dirty="0" smtClean="0"/>
              <a:t>).</a:t>
            </a:r>
          </a:p>
          <a:p>
            <a:r>
              <a:rPr lang="ru-RU" sz="1900" dirty="0"/>
              <a:t/>
            </a:r>
            <a:br>
              <a:rPr lang="ru-RU" sz="1900" dirty="0"/>
            </a:br>
            <a:r>
              <a:rPr lang="ru-RU" sz="1900" b="1" dirty="0"/>
              <a:t>Перекрытия</a:t>
            </a:r>
            <a:r>
              <a:rPr lang="ru-RU" sz="1900" dirty="0"/>
              <a:t> - горизонтальные ограждения, делящие внутреннее пространство на этажи,- являются несущими, поскольку воспринимают полезную нагрузку и передают ее на стены и опоры.</a:t>
            </a:r>
            <a:br>
              <a:rPr lang="ru-RU" sz="1900" dirty="0"/>
            </a:br>
            <a:endParaRPr lang="ru-RU" sz="1900" dirty="0" smtClean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8956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56792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Несущие стены </a:t>
            </a:r>
            <a:r>
              <a:rPr lang="ru-RU" dirty="0"/>
              <a:t>передают на фундамент нагрузку от перекрытий и крыши вместе с собственным весом, самонесущие передают лишь собственный вес и являются ограждающими конструкциями, ненесущие опираются не на фундамент, а на колонны или перекрытия и являются только ограждающими конструкциями. Отдельные опоры (колонны, стойки, столбы) являются вертикальными несущими элементами, воспринимают нагрузку от перекрытий или других конструктивных элементов зданий (навесных стен) и передают эту нагрузку вместе с собственным весом на фундамент.</a:t>
            </a:r>
            <a:br>
              <a:rPr lang="ru-RU" dirty="0"/>
            </a:br>
            <a:r>
              <a:rPr lang="ru-RU" b="1" dirty="0"/>
              <a:t>Крыша</a:t>
            </a:r>
            <a:r>
              <a:rPr lang="ru-RU" dirty="0"/>
              <a:t> - конструктивный элемент, защищающий здание от атмосферных осадков. Она состоит из водонепроницаемой оболочки (кровли) и поддерживающих ее несущих конструкций.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Лестница</a:t>
            </a:r>
            <a:r>
              <a:rPr lang="ru-RU" dirty="0"/>
              <a:t> - конструктивный элемент для сообщения между этажами. Внутренние лестницы ограждают несгораемыми стенами, в результате чего образуется помещение, называемое лестничной клеткой.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Перегородки</a:t>
            </a:r>
            <a:r>
              <a:rPr lang="ru-RU" dirty="0"/>
              <a:t> - вертикально ограждающие конструкции, разделяющие помещения. Перегородки опираются на перекрытие, а внутренние стены - на фундамент.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Двери</a:t>
            </a:r>
            <a:r>
              <a:rPr lang="ru-RU" dirty="0"/>
              <a:t> заполняют дверным блоком, </a:t>
            </a:r>
            <a:r>
              <a:rPr lang="ru-RU" b="1" dirty="0"/>
              <a:t>окна</a:t>
            </a:r>
            <a:r>
              <a:rPr lang="ru-RU" dirty="0"/>
              <a:t> - оконным.</a:t>
            </a:r>
          </a:p>
        </p:txBody>
      </p:sp>
    </p:spTree>
    <p:extLst>
      <p:ext uri="{BB962C8B-B14F-4D97-AF65-F5344CB8AC3E}">
        <p14:creationId xmlns:p14="http://schemas.microsoft.com/office/powerpoint/2010/main" val="31588882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Основные несущие конструкции здания, в том числе фундаменты, стены, отдельные опоры и перекрытия, воспринимающие и передающие все нагрузки, включаются в совместную работу, составляя единую пространственную конструктивную систему - </a:t>
            </a:r>
            <a:r>
              <a:rPr lang="ru-RU" b="1" dirty="0"/>
              <a:t>несущий остов здания</a:t>
            </a:r>
            <a:r>
              <a:rPr lang="ru-RU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9035"/>
            <a:ext cx="9177469" cy="546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12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40768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Косоуры</a:t>
            </a:r>
            <a:r>
              <a:rPr lang="ru-RU" dirty="0"/>
              <a:t>, это железобетонные или стальные балки, располагаемые под наклоном и своими окончаниями опирающиеся на площадки. Эти конструктивные элементы служат основой для крепления ступеней лестниц.</a:t>
            </a:r>
          </a:p>
          <a:p>
            <a:r>
              <a:rPr lang="ru-RU" dirty="0"/>
              <a:t>Конструкции зданий разделяются на две основные схемы строительства с несущими стенами и каркасные.</a:t>
            </a:r>
          </a:p>
          <a:p>
            <a:r>
              <a:rPr lang="ru-RU" dirty="0"/>
              <a:t>В зданиях, у которых несущими являются стены, они же и воспринимают нагрузку от перекрытий и крыши.</a:t>
            </a:r>
          </a:p>
          <a:p>
            <a:r>
              <a:rPr lang="ru-RU" dirty="0"/>
              <a:t>В конструкциях зданий, у которых за основу построения взят каркас, вся нагрузка воспринимается его элементами.</a:t>
            </a:r>
          </a:p>
          <a:p>
            <a:r>
              <a:rPr lang="ru-RU" dirty="0"/>
              <a:t>Здания различают по видам и габаритным размерам строительных изделий.</a:t>
            </a:r>
          </a:p>
          <a:p>
            <a:r>
              <a:rPr lang="ru-RU" dirty="0"/>
              <a:t>Строения могут возводиться из мелких блоков и штучных элементов, которые применяются, как правило, в малоэтажном строительстве.</a:t>
            </a:r>
          </a:p>
          <a:p>
            <a:r>
              <a:rPr lang="ru-RU" dirty="0"/>
              <a:t>При строительстве многофункциональных зданий используются крупноблочные и крупнопанельные строительные элементы.</a:t>
            </a:r>
          </a:p>
          <a:p>
            <a:r>
              <a:rPr lang="ru-RU" dirty="0"/>
              <a:t>В крупноблочных строениях наружные и внутренние стены формируются из крупных блоков, которые и воспринимают нагрузку от перекрытий и кровли.</a:t>
            </a:r>
          </a:p>
          <a:p>
            <a:r>
              <a:rPr lang="ru-RU" dirty="0"/>
              <a:t>Крупнопанельные здания собирают из крупноразмерных плит, изготавливаемых на заводе.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50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</TotalTime>
  <Words>242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Конструктивные элементы здания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Конструктивные элементы здания</dc:title>
  <dc:creator>Вадя</dc:creator>
  <cp:lastModifiedBy>Вадя</cp:lastModifiedBy>
  <cp:revision>5</cp:revision>
  <dcterms:created xsi:type="dcterms:W3CDTF">2015-10-07T16:59:11Z</dcterms:created>
  <dcterms:modified xsi:type="dcterms:W3CDTF">2015-10-07T19:25:25Z</dcterms:modified>
</cp:coreProperties>
</file>