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71" r:id="rId6"/>
    <p:sldId id="272" r:id="rId7"/>
    <p:sldId id="260" r:id="rId8"/>
    <p:sldId id="261" r:id="rId9"/>
    <p:sldId id="267" r:id="rId10"/>
    <p:sldId id="268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255"/>
    <a:srgbClr val="712703"/>
    <a:srgbClr val="A9915D"/>
    <a:srgbClr val="AD9861"/>
    <a:srgbClr val="8A733F"/>
    <a:srgbClr val="FCFCE9"/>
    <a:srgbClr val="F5F1BF"/>
    <a:srgbClr val="B39E67"/>
    <a:srgbClr val="0C40AA"/>
    <a:srgbClr val="72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9843" y="1783719"/>
            <a:ext cx="6998646" cy="204158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Научный стиль 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речи</a:t>
            </a:r>
            <a:endParaRPr lang="ru-RU" sz="72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3663" indent="-635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80570" y="1465944"/>
            <a:ext cx="8011887" cy="227874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прямого порядка слов;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Преобладание сложных предложений;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Широкое использование вводных слов и выражений (безусловно,  во-вторых, само собой разумеется и т.д.)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5087" y="351084"/>
            <a:ext cx="7924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Синтаксические</a:t>
            </a:r>
            <a:r>
              <a:rPr lang="ru-RU" sz="4400" dirty="0" smtClean="0"/>
              <a:t> </a:t>
            </a:r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особенности</a:t>
            </a:r>
          </a:p>
        </p:txBody>
      </p:sp>
      <p:pic>
        <p:nvPicPr>
          <p:cNvPr id="8" name="Рисунок 7" descr="1_530ba77a98b7e530ba77a98b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686" y="3730171"/>
            <a:ext cx="7750628" cy="2801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3663" indent="-635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80570" y="1465944"/>
            <a:ext cx="8011887" cy="32076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Научная тематика текстов;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Обобщенность, абстрактность изложения;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Логичность изложения;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Точность изложения;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Объективность изложения;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Насыщенность фактической информацией.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5087" y="351084"/>
            <a:ext cx="8200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Внеязыковые свойства</a:t>
            </a:r>
          </a:p>
        </p:txBody>
      </p:sp>
      <p:pic>
        <p:nvPicPr>
          <p:cNvPr id="9" name="Рисунок 8" descr="364932.x400p.jpg"/>
          <p:cNvPicPr>
            <a:picLocks noChangeAspect="1"/>
          </p:cNvPicPr>
          <p:nvPr/>
        </p:nvPicPr>
        <p:blipFill>
          <a:blip r:embed="rId4" cstate="print"/>
          <a:srcRect t="48080"/>
          <a:stretch>
            <a:fillRect/>
          </a:stretch>
        </p:blipFill>
        <p:spPr>
          <a:xfrm>
            <a:off x="1370921" y="4630057"/>
            <a:ext cx="6315075" cy="1952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3663" indent="-635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53142" y="1291772"/>
            <a:ext cx="7866743" cy="32076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Подытожим: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целом, научный стиль служит одной цели – передаче информации адресату. А смысловая сложность информации и отбор языковых средств зависит от выбранного подстиля.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56771" y="1538516"/>
            <a:ext cx="7772400" cy="265611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3B255"/>
                </a:solidFill>
                <a:latin typeface="Times New Roman" pitchFamily="18" charset="0"/>
                <a:cs typeface="Times New Roman" pitchFamily="18" charset="0"/>
              </a:rPr>
              <a:t>Научный стиль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функциональный стиль речи литературного языка, которому присущ ряд особенностей: предварительное обдумывание высказывания, монологический характер, строгий отбор языковых средств, тяготение к нормированной речи.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058" y="4889588"/>
            <a:ext cx="1806854" cy="1578254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49" y="1276804"/>
            <a:ext cx="4381500" cy="95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63407" y="496227"/>
            <a:ext cx="4730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Определение</a:t>
            </a:r>
            <a:endParaRPr lang="ru-RU" sz="54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058" y="4889588"/>
            <a:ext cx="1806854" cy="1578254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49" y="1276804"/>
            <a:ext cx="4381500" cy="95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63407" y="496227"/>
            <a:ext cx="4730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03086" y="609599"/>
            <a:ext cx="6937828" cy="928915"/>
          </a:xfrm>
          <a:prstGeom prst="flowChartProcess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Выделяются три подстиля: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53144" y="2034269"/>
            <a:ext cx="8171542" cy="28570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Собственно – научный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доклад, монография,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диссертации, научные доклады;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Научно – учебный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учебники, лекции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Научно – популярный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сообщения, статьи,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очерки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3663" indent="-635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5087" y="351084"/>
            <a:ext cx="8200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Собственно – научный стиль</a:t>
            </a:r>
          </a:p>
        </p:txBody>
      </p:sp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6628" y="2656114"/>
            <a:ext cx="6734630" cy="382451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80570" y="1465944"/>
            <a:ext cx="8011887" cy="22787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Адресат этого стиля — учёный, специалист.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стиля можно назвать выявление и описание новых фактов, закономерностей, открытий.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80570" y="1465943"/>
            <a:ext cx="8011887" cy="245291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в данном стиле адресованы учащимся, с целью обучить, описать факты, необходимые для овладения материалом.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Обязательным является описание «от общего к частному», строгая классификация, активное введение и использование специальных терминов.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5087" y="351084"/>
            <a:ext cx="8200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Научно – учебный стиль</a:t>
            </a:r>
          </a:p>
        </p:txBody>
      </p:sp>
      <p:pic>
        <p:nvPicPr>
          <p:cNvPr id="9" name="Рисунок 8" descr="84505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8857" y="3730851"/>
            <a:ext cx="6284685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3663" indent="-635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7998" y="1219199"/>
            <a:ext cx="8142516" cy="3425371"/>
          </a:xfrm>
        </p:spPr>
        <p:txBody>
          <a:bodyPr>
            <a:noAutofit/>
          </a:bodyPr>
          <a:lstStyle/>
          <a:p>
            <a:pPr marL="457200" indent="-195263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Отличительные признаки:</a:t>
            </a:r>
          </a:p>
          <a:p>
            <a:pPr marL="457200" indent="-282575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Употребление разговорной, эмоционально – экспрессивной лексики;</a:t>
            </a:r>
          </a:p>
          <a:p>
            <a:pPr marL="457200" indent="-282575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изобразительно – выразительных средств (Эпитетов, сравнений, различного вида повторов)</a:t>
            </a:r>
          </a:p>
          <a:p>
            <a:pPr marL="457200" indent="-282575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Предпочитаются простые предложения</a:t>
            </a:r>
          </a:p>
          <a:p>
            <a:pPr marL="457200" indent="-282575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оживления повествования иногда монолог приобретает черты диалога.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5087" y="351084"/>
            <a:ext cx="8200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Научно – популярный стиль</a:t>
            </a:r>
          </a:p>
        </p:txBody>
      </p:sp>
      <p:pic>
        <p:nvPicPr>
          <p:cNvPr id="8" name="Рисунок 7" descr="yourspeechru_659-800x533.jpg"/>
          <p:cNvPicPr>
            <a:picLocks noChangeAspect="1"/>
          </p:cNvPicPr>
          <p:nvPr/>
        </p:nvPicPr>
        <p:blipFill>
          <a:blip r:embed="rId4" cstate="print"/>
          <a:srcRect t="22483" b="8045"/>
          <a:stretch>
            <a:fillRect/>
          </a:stretch>
        </p:blipFill>
        <p:spPr>
          <a:xfrm>
            <a:off x="732972" y="4499429"/>
            <a:ext cx="7620000" cy="2046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3227" y="1306288"/>
            <a:ext cx="8080829" cy="5007426"/>
          </a:xfrm>
        </p:spPr>
        <p:txBody>
          <a:bodyPr>
            <a:normAutofit/>
          </a:bodyPr>
          <a:lstStyle/>
          <a:p>
            <a:pPr marL="93663" indent="-6350" algn="l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Логичность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наличие смысловых связей между последовательными единицами текста.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текст, в котором выводы вытекают из содержания, они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непротиворечивы, текст разбит на отдельные смысловые отрезки.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Ясность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качество научной речи, предполагает понятность, доступность.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2172" y="351084"/>
            <a:ext cx="782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Особенности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научного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стиля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3663" indent="-635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53142" y="1320801"/>
            <a:ext cx="7779657" cy="299810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терминов («атрофия», «диапазон», «дискурс»)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слов с абстрактным значением (глубинность, идеологизация, процесс и т.д.)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разговорных эмоционально – экспрессивных слов.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2172" y="351084"/>
            <a:ext cx="782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Лексика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научного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стиля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речи</a:t>
            </a: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685" y="3657600"/>
            <a:ext cx="7794171" cy="2844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3663" indent="-635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80570" y="1465944"/>
            <a:ext cx="8011887" cy="47316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единственного числа в значении множественного (русский глагол претерпел значительное историческое изменение);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Преобладание глаголов несовершенного вида 3 лица настоящего времени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исследуют, рассматривают; наука подтверждает, решает);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Частое употребление причастий и деепричастий (анализируя факты, сопоставляя различные точки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зре-ния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сложных предлогов и союзов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заключение,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ввиду того что).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 (x86)\Microsoft Office\MEDIA\OFFICE12\Lines\BD2133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28" y="986517"/>
            <a:ext cx="7286171" cy="16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5087" y="351084"/>
            <a:ext cx="8200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Морфологические</a:t>
            </a:r>
            <a:r>
              <a:rPr lang="ru-RU" sz="4400" dirty="0" smtClean="0"/>
              <a:t> </a:t>
            </a:r>
            <a:r>
              <a:rPr lang="ru-RU" sz="4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277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Научный стиль — функциональный стиль речи литературного языка, которому присущ ряд особенностей: предварительное обдумывание высказывания, монологический характер, строгий отбор языковых средств, тяготение к нормированной речи.</vt:lpstr>
      <vt:lpstr>1. Собственно – научный – доклад, монография,         диссертации, научные доклады;  2. Научно – учебный – учебники, лекции;  3. Научно – популярный – сообщения, статьи,        очерки</vt:lpstr>
      <vt:lpstr>  </vt:lpstr>
      <vt:lpstr>Слайд 5</vt:lpstr>
      <vt:lpstr>  </vt:lpstr>
      <vt:lpstr> Логичность – наличие смысловых связей между последовательными единицами текста. 2. Последовательность – текст, в котором выводы вытекают из содержания, они непротиворечивы, текст разбит на отдельные смысловые отрезки. 3.  Ясность – качество научной речи, предполагает понятность, доступность.  </vt:lpstr>
      <vt:lpstr>  </vt:lpstr>
      <vt:lpstr>  </vt:lpstr>
      <vt:lpstr>  </vt:lpstr>
      <vt:lpstr>  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Nikonova</cp:lastModifiedBy>
  <cp:revision>69</cp:revision>
  <dcterms:created xsi:type="dcterms:W3CDTF">2013-11-19T05:52:05Z</dcterms:created>
  <dcterms:modified xsi:type="dcterms:W3CDTF">2016-12-12T07:26:47Z</dcterms:modified>
</cp:coreProperties>
</file>