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FF9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200" y="11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97869FF-C2B1-47E5-943D-C4B3770C3999}" type="datetimeFigureOut">
              <a:rPr lang="ru-RU" smtClean="0"/>
              <a:pPr/>
              <a:t>13.05.2016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7205D18-410A-4F54-9E7C-2821E12FC9D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869FF-C2B1-47E5-943D-C4B3770C3999}" type="datetimeFigureOut">
              <a:rPr lang="ru-RU" smtClean="0"/>
              <a:pPr/>
              <a:t>13.05.2016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05D18-410A-4F54-9E7C-2821E12FC9D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869FF-C2B1-47E5-943D-C4B3770C3999}" type="datetimeFigureOut">
              <a:rPr lang="ru-RU" smtClean="0"/>
              <a:pPr/>
              <a:t>13.05.2016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05D18-410A-4F54-9E7C-2821E12FC9D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97869FF-C2B1-47E5-943D-C4B3770C3999}" type="datetimeFigureOut">
              <a:rPr lang="ru-RU" smtClean="0"/>
              <a:pPr/>
              <a:t>13.05.2016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7205D18-410A-4F54-9E7C-2821E12FC9D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97869FF-C2B1-47E5-943D-C4B3770C3999}" type="datetimeFigureOut">
              <a:rPr lang="ru-RU" smtClean="0"/>
              <a:pPr/>
              <a:t>13.05.2016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7205D18-410A-4F54-9E7C-2821E12FC9D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869FF-C2B1-47E5-943D-C4B3770C3999}" type="datetimeFigureOut">
              <a:rPr lang="ru-RU" smtClean="0"/>
              <a:pPr/>
              <a:t>13.05.2016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05D18-410A-4F54-9E7C-2821E12FC9D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869FF-C2B1-47E5-943D-C4B3770C3999}" type="datetimeFigureOut">
              <a:rPr lang="ru-RU" smtClean="0"/>
              <a:pPr/>
              <a:t>13.05.2016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05D18-410A-4F54-9E7C-2821E12FC9D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97869FF-C2B1-47E5-943D-C4B3770C3999}" type="datetimeFigureOut">
              <a:rPr lang="ru-RU" smtClean="0"/>
              <a:pPr/>
              <a:t>13.05.2016</a:t>
            </a:fld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7205D18-410A-4F54-9E7C-2821E12FC9D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869FF-C2B1-47E5-943D-C4B3770C3999}" type="datetimeFigureOut">
              <a:rPr lang="ru-RU" smtClean="0"/>
              <a:pPr/>
              <a:t>13.05.2016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05D18-410A-4F54-9E7C-2821E12FC9D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97869FF-C2B1-47E5-943D-C4B3770C3999}" type="datetimeFigureOut">
              <a:rPr lang="ru-RU" smtClean="0"/>
              <a:pPr/>
              <a:t>13.05.2016</a:t>
            </a:fld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7205D18-410A-4F54-9E7C-2821E12FC9D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97869FF-C2B1-47E5-943D-C4B3770C3999}" type="datetimeFigureOut">
              <a:rPr lang="ru-RU" smtClean="0"/>
              <a:pPr/>
              <a:t>13.05.2016</a:t>
            </a:fld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7205D18-410A-4F54-9E7C-2821E12FC9D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97869FF-C2B1-47E5-943D-C4B3770C3999}" type="datetimeFigureOut">
              <a:rPr lang="ru-RU" smtClean="0"/>
              <a:pPr/>
              <a:t>13.05.2016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7205D18-410A-4F54-9E7C-2821E12FC9D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zoom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571480"/>
            <a:ext cx="7286676" cy="1827191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extrusionH="57150" contourW="6350" prstMaterial="metal">
              <a:bevelT w="127000" h="31750" prst="artDeco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i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«FAMOUS PEOPLE OF SCIENCE AND ENGINEERING»</a:t>
            </a:r>
            <a:r>
              <a:rPr lang="ru-RU" sz="3200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sz="3200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ru-RU" sz="3200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571744"/>
            <a:ext cx="7129490" cy="4071966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4800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Sikorsky Igor Ivanovich </a:t>
            </a:r>
            <a:endParaRPr lang="ru-RU" sz="4800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16" y="4000504"/>
            <a:ext cx="2071734" cy="2643182"/>
          </a:xfrm>
          <a:prstGeom prst="rect">
            <a:avLst/>
          </a:prstGeom>
        </p:spPr>
      </p:pic>
      <p:pic>
        <p:nvPicPr>
          <p:cNvPr id="5" name="Рисунок 4" descr="21673980_Igor_Sikorsk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58" y="2143116"/>
            <a:ext cx="2000264" cy="2627054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8329642" cy="597391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200" dirty="0" smtClean="0"/>
              <a:t> </a:t>
            </a: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He died in 1972 at the age of 83.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" name="Рисунок 3" descr="4535510_2b53f1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5976" y="1142984"/>
            <a:ext cx="4578505" cy="57150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rasskaz_o_krilatix-s-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1238600"/>
            <a:ext cx="3828164" cy="5186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14356"/>
            <a:ext cx="8472518" cy="5759596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v"/>
            </a:pP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Sikorsky Igor Ivanovich was a well-known aircraft engineer and manufacturer.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" name="Рисунок 3" descr="42eb1866aaccbb1aba6dc8482d56fe4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2348880"/>
            <a:ext cx="6215106" cy="4509120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8115328" cy="618822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Sikorsky was born in 1889 in Kiev, in the Ukraine, and got his education at the naval college in St. Petersburg, and later in Kiev and Paris.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" name="Рисунок 3" descr="555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5836" y="2636912"/>
            <a:ext cx="5662378" cy="37924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8329642" cy="611678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He was the first to make experiments in helicopter design.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" name="Рисунок 3" descr="9381-004-9207AE9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86380" y="1844824"/>
            <a:ext cx="3238500" cy="36724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Рисунок 4" descr="6192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7224" y="2276872"/>
            <a:ext cx="3000396" cy="403244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8401080" cy="590247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 1913 he designed, built, and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flew the first successful airplane.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" name="Рисунок 3" descr="7982_2294_27022009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934" y="2285992"/>
            <a:ext cx="4786346" cy="42148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sikorsky_igor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3214686"/>
            <a:ext cx="2786082" cy="30718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8329642" cy="597391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Later he built military aircrafts for Russia and France.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" name="Рисунок 3" descr="1699509a0aa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4810" y="1785926"/>
            <a:ext cx="4424366" cy="507207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Рисунок 4" descr="pic016_05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34" y="2643158"/>
            <a:ext cx="3214710" cy="421484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0"/>
            <a:ext cx="8329642" cy="647395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 1919 Sikorsky moved to the United States and later helped to organize an aircraft company that produced a series of multiengine flying boats for commercial service. Sikorsky became an American citizen in 1928.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" name="Рисунок 3" descr="c47581f3f232a89d933d6cc8a79d10a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3286124"/>
            <a:ext cx="4214842" cy="28575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pre_17467_sikoprevjp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3" y="3714752"/>
            <a:ext cx="4073097" cy="2882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14290"/>
            <a:ext cx="8186766" cy="625966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 the late 1930s he returned to developing helicopters and produced the first successful helicopter in the west.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" name="Рисунок 3" descr="sikorsky_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1916832"/>
            <a:ext cx="6199021" cy="46999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8329642" cy="6116786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v"/>
            </a:pP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Helicopters designed by Sikorsky were used mostly by the US Army Air Forces during World War II.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" name="Рисунок 3" descr="74246237_Gakkel_YAkov_Modestovic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23066" y="2060849"/>
            <a:ext cx="4235214" cy="45114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2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584" y="2285992"/>
            <a:ext cx="3601540" cy="44746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101</TotalTime>
  <Words>175</Words>
  <Application>Microsoft Office PowerPoint</Application>
  <PresentationFormat>Экран (4:3)</PresentationFormat>
  <Paragraphs>11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«FAMOUS PEOPLE OF SCIENCE AND ENGINEERING»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«FAMOUS PEOPLE OF SCIENCE AND ENGINEERING»</dc:title>
  <dc:creator>admin</dc:creator>
  <cp:lastModifiedBy>user</cp:lastModifiedBy>
  <cp:revision>12</cp:revision>
  <dcterms:created xsi:type="dcterms:W3CDTF">2013-04-10T14:56:27Z</dcterms:created>
  <dcterms:modified xsi:type="dcterms:W3CDTF">2016-05-13T06:03:11Z</dcterms:modified>
</cp:coreProperties>
</file>