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5"/>
  </p:notesMasterIdLst>
  <p:sldIdLst>
    <p:sldId id="256" r:id="rId2"/>
    <p:sldId id="257" r:id="rId3"/>
    <p:sldId id="266" r:id="rId4"/>
    <p:sldId id="261" r:id="rId5"/>
    <p:sldId id="259" r:id="rId6"/>
    <p:sldId id="264" r:id="rId7"/>
    <p:sldId id="262" r:id="rId8"/>
    <p:sldId id="263" r:id="rId9"/>
    <p:sldId id="267" r:id="rId10"/>
    <p:sldId id="268" r:id="rId11"/>
    <p:sldId id="269" r:id="rId12"/>
    <p:sldId id="272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13D10-9C9B-48E6-B7AD-D0B8BC12D0BA}" type="doc">
      <dgm:prSet loTypeId="urn:microsoft.com/office/officeart/2005/8/layout/radial4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A04B913-83BD-4EDE-A0A3-D8F27A6955CE}">
      <dgm:prSet custT="1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rtl="0"/>
          <a:r>
            <a:rPr lang="ru-RU" sz="2000" b="1" cap="none" spc="0" dirty="0" smtClean="0">
              <a:ln/>
              <a:solidFill>
                <a:schemeClr val="tx1"/>
              </a:solidFill>
              <a:effectLst/>
            </a:rPr>
            <a:t>Исследование термодинамических процессов проводят с целью</a:t>
          </a:r>
          <a:endParaRPr lang="ru-RU" sz="2000" b="1" cap="none" spc="0" dirty="0">
            <a:ln/>
            <a:solidFill>
              <a:schemeClr val="tx1"/>
            </a:solidFill>
            <a:effectLst/>
          </a:endParaRPr>
        </a:p>
      </dgm:t>
    </dgm:pt>
    <dgm:pt modelId="{69B42C83-AD41-4370-A7F8-CBF3DFC2D91E}" type="parTrans" cxnId="{84505535-05E0-405A-93D6-9E848BA8C8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5478A24-D7A0-46F2-B754-4F9C27C8C43D}" type="sibTrans" cxnId="{84505535-05E0-405A-93D6-9E848BA8C8E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40D36E0-42FC-423F-9A6C-EBC083A7671F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b="1" cap="none" spc="0" dirty="0" smtClean="0">
              <a:ln w="50800"/>
              <a:solidFill>
                <a:schemeClr val="tx1"/>
              </a:solidFill>
              <a:effectLst/>
            </a:rPr>
            <a:t>1 Установления закономерности изменения состояния рабочего тела в процессе</a:t>
          </a:r>
          <a:endParaRPr lang="ru-RU" b="1" cap="none" spc="0" dirty="0">
            <a:ln w="50800"/>
            <a:solidFill>
              <a:schemeClr val="tx1"/>
            </a:solidFill>
            <a:effectLst/>
          </a:endParaRPr>
        </a:p>
      </dgm:t>
    </dgm:pt>
    <dgm:pt modelId="{49C4BD73-499E-4CEE-B1DF-E38B29EBCF64}" type="parTrans" cxnId="{89D9CEA6-7443-4A5A-B4DF-7D79D549DD5C}">
      <dgm:prSet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9ED11D31-07C2-4391-8A02-33CA238AA2AB}" type="sibTrans" cxnId="{89D9CEA6-7443-4A5A-B4DF-7D79D549DD5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6B857E9-57B7-4A88-8251-2E6D1A561CED}">
      <dgm:prSet/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rtl="0"/>
          <a:r>
            <a:rPr lang="ru-RU" b="1" cap="none" spc="0" dirty="0" smtClean="0">
              <a:ln w="50800"/>
              <a:solidFill>
                <a:schemeClr val="tx1"/>
              </a:solidFill>
              <a:effectLst/>
            </a:rPr>
            <a:t>2 Выявления особенности превращения энергии в процессе.</a:t>
          </a:r>
          <a:endParaRPr lang="ru-RU" b="1" cap="none" spc="0" dirty="0">
            <a:ln w="50800"/>
            <a:solidFill>
              <a:schemeClr val="tx1"/>
            </a:solidFill>
            <a:effectLst/>
          </a:endParaRPr>
        </a:p>
      </dgm:t>
    </dgm:pt>
    <dgm:pt modelId="{5CDBAD95-5CCF-4403-BA0B-5E688135E283}" type="parTrans" cxnId="{A5B3D61B-D7CD-40B1-9038-69959096A77D}">
      <dgm:prSet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579D05EA-3FF5-4180-B94B-81ACBF746AE6}" type="sibTrans" cxnId="{A5B3D61B-D7CD-40B1-9038-69959096A77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541ABFA-89A7-4083-B4FC-43402536CDF5}" type="pres">
      <dgm:prSet presAssocID="{13913D10-9C9B-48E6-B7AD-D0B8BC12D0B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ECA022-566E-4D43-BBBD-B171EA89490F}" type="pres">
      <dgm:prSet presAssocID="{BA04B913-83BD-4EDE-A0A3-D8F27A6955CE}" presName="centerShape" presStyleLbl="node0" presStyleIdx="0" presStyleCnt="1" custScaleX="121000" custScaleY="121000" custLinFactNeighborX="-2238" custLinFactNeighborY="-3141"/>
      <dgm:spPr/>
      <dgm:t>
        <a:bodyPr/>
        <a:lstStyle/>
        <a:p>
          <a:endParaRPr lang="ru-RU"/>
        </a:p>
      </dgm:t>
    </dgm:pt>
    <dgm:pt modelId="{F875DC9E-ADE5-4A62-A1B4-D99759F1C545}" type="pres">
      <dgm:prSet presAssocID="{49C4BD73-499E-4CEE-B1DF-E38B29EBCF64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8C2F3EEB-E78D-46ED-8657-D9D581F0C0D2}" type="pres">
      <dgm:prSet presAssocID="{640D36E0-42FC-423F-9A6C-EBC083A7671F}" presName="node" presStyleLbl="node1" presStyleIdx="0" presStyleCnt="2" custScaleX="82645" custScaleY="8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927D79-8D54-4617-8C3D-A7B3869A9C3A}" type="pres">
      <dgm:prSet presAssocID="{5CDBAD95-5CCF-4403-BA0B-5E688135E283}" presName="parTrans" presStyleLbl="bgSibTrans2D1" presStyleIdx="1" presStyleCnt="2"/>
      <dgm:spPr/>
      <dgm:t>
        <a:bodyPr/>
        <a:lstStyle/>
        <a:p>
          <a:endParaRPr lang="ru-RU"/>
        </a:p>
      </dgm:t>
    </dgm:pt>
    <dgm:pt modelId="{7FF67F94-B389-4654-87A6-7D7736708EF0}" type="pres">
      <dgm:prSet presAssocID="{E6B857E9-57B7-4A88-8251-2E6D1A561CED}" presName="node" presStyleLbl="node1" presStyleIdx="1" presStyleCnt="2" custScaleX="82645" custScaleY="8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25C757-E73B-40B2-BEAA-B4703FE09F07}" type="presOf" srcId="{640D36E0-42FC-423F-9A6C-EBC083A7671F}" destId="{8C2F3EEB-E78D-46ED-8657-D9D581F0C0D2}" srcOrd="0" destOrd="0" presId="urn:microsoft.com/office/officeart/2005/8/layout/radial4"/>
    <dgm:cxn modelId="{2B43A19F-B78C-4B6F-A0B6-80D640A14F26}" type="presOf" srcId="{49C4BD73-499E-4CEE-B1DF-E38B29EBCF64}" destId="{F875DC9E-ADE5-4A62-A1B4-D99759F1C545}" srcOrd="0" destOrd="0" presId="urn:microsoft.com/office/officeart/2005/8/layout/radial4"/>
    <dgm:cxn modelId="{84505535-05E0-405A-93D6-9E848BA8C8E4}" srcId="{13913D10-9C9B-48E6-B7AD-D0B8BC12D0BA}" destId="{BA04B913-83BD-4EDE-A0A3-D8F27A6955CE}" srcOrd="0" destOrd="0" parTransId="{69B42C83-AD41-4370-A7F8-CBF3DFC2D91E}" sibTransId="{D5478A24-D7A0-46F2-B754-4F9C27C8C43D}"/>
    <dgm:cxn modelId="{9FE80D3B-B6C3-46DA-B45D-C663B35B05F5}" type="presOf" srcId="{BA04B913-83BD-4EDE-A0A3-D8F27A6955CE}" destId="{B9ECA022-566E-4D43-BBBD-B171EA89490F}" srcOrd="0" destOrd="0" presId="urn:microsoft.com/office/officeart/2005/8/layout/radial4"/>
    <dgm:cxn modelId="{F26D7DF6-2E35-47B9-B546-DAA9C78DA7F6}" type="presOf" srcId="{13913D10-9C9B-48E6-B7AD-D0B8BC12D0BA}" destId="{D541ABFA-89A7-4083-B4FC-43402536CDF5}" srcOrd="0" destOrd="0" presId="urn:microsoft.com/office/officeart/2005/8/layout/radial4"/>
    <dgm:cxn modelId="{7821B816-E6D2-4304-B2F1-8CA3F9351906}" type="presOf" srcId="{E6B857E9-57B7-4A88-8251-2E6D1A561CED}" destId="{7FF67F94-B389-4654-87A6-7D7736708EF0}" srcOrd="0" destOrd="0" presId="urn:microsoft.com/office/officeart/2005/8/layout/radial4"/>
    <dgm:cxn modelId="{89D9CEA6-7443-4A5A-B4DF-7D79D549DD5C}" srcId="{BA04B913-83BD-4EDE-A0A3-D8F27A6955CE}" destId="{640D36E0-42FC-423F-9A6C-EBC083A7671F}" srcOrd="0" destOrd="0" parTransId="{49C4BD73-499E-4CEE-B1DF-E38B29EBCF64}" sibTransId="{9ED11D31-07C2-4391-8A02-33CA238AA2AB}"/>
    <dgm:cxn modelId="{A5B3D61B-D7CD-40B1-9038-69959096A77D}" srcId="{BA04B913-83BD-4EDE-A0A3-D8F27A6955CE}" destId="{E6B857E9-57B7-4A88-8251-2E6D1A561CED}" srcOrd="1" destOrd="0" parTransId="{5CDBAD95-5CCF-4403-BA0B-5E688135E283}" sibTransId="{579D05EA-3FF5-4180-B94B-81ACBF746AE6}"/>
    <dgm:cxn modelId="{17DC5EAD-BF08-496C-87C8-9C554225ADA7}" type="presOf" srcId="{5CDBAD95-5CCF-4403-BA0B-5E688135E283}" destId="{46927D79-8D54-4617-8C3D-A7B3869A9C3A}" srcOrd="0" destOrd="0" presId="urn:microsoft.com/office/officeart/2005/8/layout/radial4"/>
    <dgm:cxn modelId="{94603DE0-7643-4C03-AD32-A6F414BD4623}" type="presParOf" srcId="{D541ABFA-89A7-4083-B4FC-43402536CDF5}" destId="{B9ECA022-566E-4D43-BBBD-B171EA89490F}" srcOrd="0" destOrd="0" presId="urn:microsoft.com/office/officeart/2005/8/layout/radial4"/>
    <dgm:cxn modelId="{D38E7C8C-A52F-461E-B757-A731245EEDC2}" type="presParOf" srcId="{D541ABFA-89A7-4083-B4FC-43402536CDF5}" destId="{F875DC9E-ADE5-4A62-A1B4-D99759F1C545}" srcOrd="1" destOrd="0" presId="urn:microsoft.com/office/officeart/2005/8/layout/radial4"/>
    <dgm:cxn modelId="{C560C2DE-9807-4023-8BCC-A46FDC2ABC08}" type="presParOf" srcId="{D541ABFA-89A7-4083-B4FC-43402536CDF5}" destId="{8C2F3EEB-E78D-46ED-8657-D9D581F0C0D2}" srcOrd="2" destOrd="0" presId="urn:microsoft.com/office/officeart/2005/8/layout/radial4"/>
    <dgm:cxn modelId="{3E167F6C-E264-42F4-8359-288F635EE065}" type="presParOf" srcId="{D541ABFA-89A7-4083-B4FC-43402536CDF5}" destId="{46927D79-8D54-4617-8C3D-A7B3869A9C3A}" srcOrd="3" destOrd="0" presId="urn:microsoft.com/office/officeart/2005/8/layout/radial4"/>
    <dgm:cxn modelId="{BF3F75DC-F498-4DCC-BABC-8B9EF570DF23}" type="presParOf" srcId="{D541ABFA-89A7-4083-B4FC-43402536CDF5}" destId="{7FF67F94-B389-4654-87A6-7D7736708EF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A9805F-2699-4376-813D-CA9AB74964F2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AE6E999-324B-4DF9-91CD-E9EA0AF92EEF}">
      <dgm:prSet/>
      <dgm:spPr/>
      <dgm:t>
        <a:bodyPr/>
        <a:lstStyle/>
        <a:p>
          <a:pPr marL="0" indent="441325" algn="l" rtl="0"/>
          <a:r>
            <a:rPr lang="ru-RU" dirty="0" smtClean="0"/>
            <a:t>Принимая во внимание, что,</a:t>
          </a:r>
          <a:endParaRPr lang="ru-RU" dirty="0"/>
        </a:p>
      </dgm:t>
    </dgm:pt>
    <dgm:pt modelId="{C93F59D2-629B-4C7F-A9E0-F2D463398BB4}" type="parTrans" cxnId="{B9DFC3FC-3165-4A31-A962-BABC9410735D}">
      <dgm:prSet/>
      <dgm:spPr/>
      <dgm:t>
        <a:bodyPr/>
        <a:lstStyle/>
        <a:p>
          <a:endParaRPr lang="ru-RU"/>
        </a:p>
      </dgm:t>
    </dgm:pt>
    <dgm:pt modelId="{1292CF30-3B12-4198-87C7-B169754A6B7F}" type="sibTrans" cxnId="{B9DFC3FC-3165-4A31-A962-BABC9410735D}">
      <dgm:prSet/>
      <dgm:spPr/>
      <dgm:t>
        <a:bodyPr/>
        <a:lstStyle/>
        <a:p>
          <a:endParaRPr lang="ru-RU"/>
        </a:p>
      </dgm:t>
    </dgm:pt>
    <dgm:pt modelId="{0E69FB41-424E-4DC0-87E4-1EE912706DD6}">
      <dgm:prSet/>
      <dgm:spPr/>
      <dgm:t>
        <a:bodyPr/>
        <a:lstStyle/>
        <a:p>
          <a:pPr marL="0" indent="625475" algn="l" rtl="0"/>
          <a:r>
            <a:rPr lang="ru-RU" dirty="0" smtClean="0"/>
            <a:t>Получаем</a:t>
          </a:r>
          <a:endParaRPr lang="ru-RU" dirty="0"/>
        </a:p>
      </dgm:t>
    </dgm:pt>
    <dgm:pt modelId="{21190595-57C0-4069-A6A6-8B4D6A229D9E}" type="parTrans" cxnId="{636C4D76-A6A2-4FF5-AF23-98A7AD304B79}">
      <dgm:prSet/>
      <dgm:spPr/>
      <dgm:t>
        <a:bodyPr/>
        <a:lstStyle/>
        <a:p>
          <a:endParaRPr lang="ru-RU"/>
        </a:p>
      </dgm:t>
    </dgm:pt>
    <dgm:pt modelId="{2F710731-F532-4B53-AE2B-5E11971BC675}" type="sibTrans" cxnId="{636C4D76-A6A2-4FF5-AF23-98A7AD304B79}">
      <dgm:prSet/>
      <dgm:spPr/>
      <dgm:t>
        <a:bodyPr/>
        <a:lstStyle/>
        <a:p>
          <a:endParaRPr lang="ru-RU"/>
        </a:p>
      </dgm:t>
    </dgm:pt>
    <dgm:pt modelId="{A2F22F65-F1FF-425D-82B7-D890846A3E20}">
      <dgm:prSet/>
      <dgm:spPr/>
      <dgm:t>
        <a:bodyPr/>
        <a:lstStyle/>
        <a:p>
          <a:pPr marL="0" indent="625475" algn="l" rtl="0"/>
          <a:r>
            <a:rPr lang="ru-RU" dirty="0" smtClean="0"/>
            <a:t>Откуда</a:t>
          </a:r>
          <a:endParaRPr lang="ru-RU" dirty="0"/>
        </a:p>
      </dgm:t>
    </dgm:pt>
    <dgm:pt modelId="{E7312C03-FAA1-4076-B0D9-00165DD62966}" type="parTrans" cxnId="{B2D6ABD9-9929-4525-B613-23F29CF163D1}">
      <dgm:prSet/>
      <dgm:spPr/>
      <dgm:t>
        <a:bodyPr/>
        <a:lstStyle/>
        <a:p>
          <a:endParaRPr lang="ru-RU"/>
        </a:p>
      </dgm:t>
    </dgm:pt>
    <dgm:pt modelId="{3E241D5D-096B-49E3-98DA-ACCF3992A1DB}" type="sibTrans" cxnId="{B2D6ABD9-9929-4525-B613-23F29CF163D1}">
      <dgm:prSet/>
      <dgm:spPr/>
      <dgm:t>
        <a:bodyPr/>
        <a:lstStyle/>
        <a:p>
          <a:endParaRPr lang="ru-RU"/>
        </a:p>
      </dgm:t>
    </dgm:pt>
    <dgm:pt modelId="{1E197523-2D87-4C11-BB71-8A3602212C44}">
      <dgm:prSet/>
      <dgm:spPr/>
      <dgm:t>
        <a:bodyPr/>
        <a:lstStyle/>
        <a:p>
          <a:pPr marL="0" indent="0" algn="l" rtl="0"/>
          <a:r>
            <a:rPr lang="ru-RU" dirty="0" smtClean="0"/>
            <a:t>или</a:t>
          </a:r>
          <a:endParaRPr lang="ru-RU" dirty="0"/>
        </a:p>
      </dgm:t>
    </dgm:pt>
    <dgm:pt modelId="{D7596793-BF63-41FC-9EAF-89D3ACA93F04}" type="parTrans" cxnId="{3D9D4802-9EF1-43F2-AB18-A383F8C628AA}">
      <dgm:prSet/>
      <dgm:spPr/>
      <dgm:t>
        <a:bodyPr/>
        <a:lstStyle/>
        <a:p>
          <a:endParaRPr lang="ru-RU"/>
        </a:p>
      </dgm:t>
    </dgm:pt>
    <dgm:pt modelId="{3634B1A2-A241-4721-9CB8-2EE1C8990940}" type="sibTrans" cxnId="{3D9D4802-9EF1-43F2-AB18-A383F8C628AA}">
      <dgm:prSet/>
      <dgm:spPr/>
      <dgm:t>
        <a:bodyPr/>
        <a:lstStyle/>
        <a:p>
          <a:endParaRPr lang="ru-RU"/>
        </a:p>
      </dgm:t>
    </dgm:pt>
    <dgm:pt modelId="{601050AF-9922-44D7-BFEF-A8354105D8D1}">
      <dgm:prSet/>
      <dgm:spPr/>
      <dgm:t>
        <a:bodyPr/>
        <a:lstStyle/>
        <a:p>
          <a:pPr rtl="0"/>
          <a:endParaRPr lang="ru-RU" dirty="0"/>
        </a:p>
      </dgm:t>
    </dgm:pt>
    <dgm:pt modelId="{8BA1AC06-9071-4C39-BF46-DAE5B80239E3}" type="sibTrans" cxnId="{D4B9215A-B91B-4A3B-BB85-FF5D5CFF3223}">
      <dgm:prSet/>
      <dgm:spPr/>
      <dgm:t>
        <a:bodyPr/>
        <a:lstStyle/>
        <a:p>
          <a:endParaRPr lang="ru-RU"/>
        </a:p>
      </dgm:t>
    </dgm:pt>
    <dgm:pt modelId="{5CA8F2F1-E93B-4F46-8E52-1DEAB7EC5E9C}" type="parTrans" cxnId="{D4B9215A-B91B-4A3B-BB85-FF5D5CFF3223}">
      <dgm:prSet/>
      <dgm:spPr/>
      <dgm:t>
        <a:bodyPr/>
        <a:lstStyle/>
        <a:p>
          <a:endParaRPr lang="ru-RU"/>
        </a:p>
      </dgm:t>
    </dgm:pt>
    <dgm:pt modelId="{F9C16FBD-74AE-4659-AB5D-C7160F920A0D}">
      <dgm:prSet/>
      <dgm:spPr/>
      <dgm:t>
        <a:bodyPr/>
        <a:lstStyle/>
        <a:p>
          <a:pPr marL="0" indent="625475" algn="l" rtl="0"/>
          <a:endParaRPr lang="ru-RU" dirty="0"/>
        </a:p>
      </dgm:t>
    </dgm:pt>
    <dgm:pt modelId="{603D2C91-7883-49A6-A7DA-47DFE4AF9C50}" type="parTrans" cxnId="{B4EE8730-BA16-47EE-99C5-7DE1F121F144}">
      <dgm:prSet/>
      <dgm:spPr/>
      <dgm:t>
        <a:bodyPr/>
        <a:lstStyle/>
        <a:p>
          <a:endParaRPr lang="ru-RU"/>
        </a:p>
      </dgm:t>
    </dgm:pt>
    <dgm:pt modelId="{6247DCAD-67BC-4941-ABF1-6AAFC4D9B73F}" type="sibTrans" cxnId="{B4EE8730-BA16-47EE-99C5-7DE1F121F144}">
      <dgm:prSet/>
      <dgm:spPr/>
      <dgm:t>
        <a:bodyPr/>
        <a:lstStyle/>
        <a:p>
          <a:endParaRPr lang="ru-RU"/>
        </a:p>
      </dgm:t>
    </dgm:pt>
    <dgm:pt modelId="{AA0EE616-9DBE-41ED-984D-BD2515342CC7}">
      <dgm:prSet/>
      <dgm:spPr/>
      <dgm:t>
        <a:bodyPr/>
        <a:lstStyle/>
        <a:p>
          <a:pPr marL="0" indent="625475" algn="l" rtl="0"/>
          <a:endParaRPr lang="ru-RU" dirty="0"/>
        </a:p>
      </dgm:t>
    </dgm:pt>
    <dgm:pt modelId="{6650F568-B82E-4CAD-8D71-4E0037F30140}" type="parTrans" cxnId="{4DFD0F0E-A5E0-431A-B550-B9D8F4839AF2}">
      <dgm:prSet/>
      <dgm:spPr/>
      <dgm:t>
        <a:bodyPr/>
        <a:lstStyle/>
        <a:p>
          <a:endParaRPr lang="ru-RU"/>
        </a:p>
      </dgm:t>
    </dgm:pt>
    <dgm:pt modelId="{E0186511-AB26-40A4-9DBE-420A1FA27B40}" type="sibTrans" cxnId="{4DFD0F0E-A5E0-431A-B550-B9D8F4839AF2}">
      <dgm:prSet/>
      <dgm:spPr/>
      <dgm:t>
        <a:bodyPr/>
        <a:lstStyle/>
        <a:p>
          <a:endParaRPr lang="ru-RU"/>
        </a:p>
      </dgm:t>
    </dgm:pt>
    <dgm:pt modelId="{0F69D712-ABA5-46F2-B867-EC5B695A7941}">
      <dgm:prSet/>
      <dgm:spPr/>
      <dgm:t>
        <a:bodyPr/>
        <a:lstStyle/>
        <a:p>
          <a:pPr marL="0" indent="441325" algn="l" rtl="0"/>
          <a:endParaRPr lang="ru-RU" dirty="0"/>
        </a:p>
      </dgm:t>
    </dgm:pt>
    <dgm:pt modelId="{DFB552FA-ABC9-423C-8883-57E4AA615B9F}" type="parTrans" cxnId="{C77E0605-37BC-468D-A3A7-C483A6B9D590}">
      <dgm:prSet/>
      <dgm:spPr/>
      <dgm:t>
        <a:bodyPr/>
        <a:lstStyle/>
        <a:p>
          <a:endParaRPr lang="ru-RU"/>
        </a:p>
      </dgm:t>
    </dgm:pt>
    <dgm:pt modelId="{65E5E9B1-8E91-4C40-A7DD-15D3A49C2DBE}" type="sibTrans" cxnId="{C77E0605-37BC-468D-A3A7-C483A6B9D590}">
      <dgm:prSet/>
      <dgm:spPr/>
      <dgm:t>
        <a:bodyPr/>
        <a:lstStyle/>
        <a:p>
          <a:endParaRPr lang="ru-RU"/>
        </a:p>
      </dgm:t>
    </dgm:pt>
    <dgm:pt modelId="{09DFD2B8-CCFB-4549-BA59-98477D1B1C51}" type="pres">
      <dgm:prSet presAssocID="{78A9805F-2699-4376-813D-CA9AB74964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947F58-5796-4A03-9BE7-ABA7DC51A7EF}" type="pres">
      <dgm:prSet presAssocID="{1E197523-2D87-4C11-BB71-8A3602212C44}" presName="boxAndChildren" presStyleCnt="0"/>
      <dgm:spPr/>
      <dgm:t>
        <a:bodyPr/>
        <a:lstStyle/>
        <a:p>
          <a:endParaRPr lang="ru-RU"/>
        </a:p>
      </dgm:t>
    </dgm:pt>
    <dgm:pt modelId="{E75CBCE6-E42C-4FC0-AD2B-58A6830C0D0D}" type="pres">
      <dgm:prSet presAssocID="{1E197523-2D87-4C11-BB71-8A3602212C44}" presName="parentTextBox" presStyleLbl="node1" presStyleIdx="0" presStyleCnt="4"/>
      <dgm:spPr/>
      <dgm:t>
        <a:bodyPr/>
        <a:lstStyle/>
        <a:p>
          <a:endParaRPr lang="ru-RU"/>
        </a:p>
      </dgm:t>
    </dgm:pt>
    <dgm:pt modelId="{314DDFF5-97C7-47B9-AA41-F4D5A1C921E4}" type="pres">
      <dgm:prSet presAssocID="{1E197523-2D87-4C11-BB71-8A3602212C44}" presName="entireBox" presStyleLbl="node1" presStyleIdx="0" presStyleCnt="4"/>
      <dgm:spPr/>
      <dgm:t>
        <a:bodyPr/>
        <a:lstStyle/>
        <a:p>
          <a:endParaRPr lang="ru-RU"/>
        </a:p>
      </dgm:t>
    </dgm:pt>
    <dgm:pt modelId="{D86E0F38-F9F0-4B02-ABDA-A8D425F86F65}" type="pres">
      <dgm:prSet presAssocID="{1E197523-2D87-4C11-BB71-8A3602212C44}" presName="descendantBox" presStyleCnt="0"/>
      <dgm:spPr/>
      <dgm:t>
        <a:bodyPr/>
        <a:lstStyle/>
        <a:p>
          <a:endParaRPr lang="ru-RU"/>
        </a:p>
      </dgm:t>
    </dgm:pt>
    <dgm:pt modelId="{A1A317F8-197D-496E-8F69-CA60F1DE623B}" type="pres">
      <dgm:prSet presAssocID="{601050AF-9922-44D7-BFEF-A8354105D8D1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FC69C-68B3-43F2-B3F1-099A38F5DD8D}" type="pres">
      <dgm:prSet presAssocID="{3E241D5D-096B-49E3-98DA-ACCF3992A1DB}" presName="sp" presStyleCnt="0"/>
      <dgm:spPr/>
      <dgm:t>
        <a:bodyPr/>
        <a:lstStyle/>
        <a:p>
          <a:endParaRPr lang="ru-RU"/>
        </a:p>
      </dgm:t>
    </dgm:pt>
    <dgm:pt modelId="{FE6CE182-11E8-4CB0-8242-D825D0D53E71}" type="pres">
      <dgm:prSet presAssocID="{A2F22F65-F1FF-425D-82B7-D890846A3E20}" presName="arrowAndChildren" presStyleCnt="0"/>
      <dgm:spPr/>
      <dgm:t>
        <a:bodyPr/>
        <a:lstStyle/>
        <a:p>
          <a:endParaRPr lang="ru-RU"/>
        </a:p>
      </dgm:t>
    </dgm:pt>
    <dgm:pt modelId="{482FF84C-52F6-4F1F-8D05-26C9F8CBA77B}" type="pres">
      <dgm:prSet presAssocID="{A2F22F65-F1FF-425D-82B7-D890846A3E20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EE9BA425-D800-436E-AB47-2720C918253F}" type="pres">
      <dgm:prSet presAssocID="{A2F22F65-F1FF-425D-82B7-D890846A3E20}" presName="arrow" presStyleLbl="node1" presStyleIdx="1" presStyleCnt="4"/>
      <dgm:spPr/>
      <dgm:t>
        <a:bodyPr/>
        <a:lstStyle/>
        <a:p>
          <a:endParaRPr lang="ru-RU"/>
        </a:p>
      </dgm:t>
    </dgm:pt>
    <dgm:pt modelId="{563425E0-2E39-476D-8CF5-68272C9F5C38}" type="pres">
      <dgm:prSet presAssocID="{A2F22F65-F1FF-425D-82B7-D890846A3E20}" presName="descendantArrow" presStyleCnt="0"/>
      <dgm:spPr/>
    </dgm:pt>
    <dgm:pt modelId="{519409EF-D3CA-4895-B5ED-7C94AB2F4AD6}" type="pres">
      <dgm:prSet presAssocID="{F9C16FBD-74AE-4659-AB5D-C7160F920A0D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42ADB-CA00-47F0-9C9C-739151EECE02}" type="pres">
      <dgm:prSet presAssocID="{2F710731-F532-4B53-AE2B-5E11971BC675}" presName="sp" presStyleCnt="0"/>
      <dgm:spPr/>
      <dgm:t>
        <a:bodyPr/>
        <a:lstStyle/>
        <a:p>
          <a:endParaRPr lang="ru-RU"/>
        </a:p>
      </dgm:t>
    </dgm:pt>
    <dgm:pt modelId="{0DEB59E5-60E0-47FA-8682-1DD65CD36BF9}" type="pres">
      <dgm:prSet presAssocID="{0E69FB41-424E-4DC0-87E4-1EE912706DD6}" presName="arrowAndChildren" presStyleCnt="0"/>
      <dgm:spPr/>
      <dgm:t>
        <a:bodyPr/>
        <a:lstStyle/>
        <a:p>
          <a:endParaRPr lang="ru-RU"/>
        </a:p>
      </dgm:t>
    </dgm:pt>
    <dgm:pt modelId="{3AF161A4-1D5D-4DD0-A5B3-E355BEDEC3DE}" type="pres">
      <dgm:prSet presAssocID="{0E69FB41-424E-4DC0-87E4-1EE912706DD6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BA52E926-B0EA-4E70-97A3-C69CA5F027CD}" type="pres">
      <dgm:prSet presAssocID="{0E69FB41-424E-4DC0-87E4-1EE912706DD6}" presName="arrow" presStyleLbl="node1" presStyleIdx="2" presStyleCnt="4"/>
      <dgm:spPr/>
      <dgm:t>
        <a:bodyPr/>
        <a:lstStyle/>
        <a:p>
          <a:endParaRPr lang="ru-RU"/>
        </a:p>
      </dgm:t>
    </dgm:pt>
    <dgm:pt modelId="{4F07B35C-04C2-4315-A0FF-AC342F805A80}" type="pres">
      <dgm:prSet presAssocID="{0E69FB41-424E-4DC0-87E4-1EE912706DD6}" presName="descendantArrow" presStyleCnt="0"/>
      <dgm:spPr/>
    </dgm:pt>
    <dgm:pt modelId="{F50D1EFE-5542-4C5D-A1EA-14E55479D101}" type="pres">
      <dgm:prSet presAssocID="{AA0EE616-9DBE-41ED-984D-BD2515342CC7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6A181-A4B3-4BE8-98A7-82F7F794941E}" type="pres">
      <dgm:prSet presAssocID="{1292CF30-3B12-4198-87C7-B169754A6B7F}" presName="sp" presStyleCnt="0"/>
      <dgm:spPr/>
      <dgm:t>
        <a:bodyPr/>
        <a:lstStyle/>
        <a:p>
          <a:endParaRPr lang="ru-RU"/>
        </a:p>
      </dgm:t>
    </dgm:pt>
    <dgm:pt modelId="{1554017A-0EF5-422F-B8AA-C003D3B64E3F}" type="pres">
      <dgm:prSet presAssocID="{EAE6E999-324B-4DF9-91CD-E9EA0AF92EEF}" presName="arrowAndChildren" presStyleCnt="0"/>
      <dgm:spPr/>
      <dgm:t>
        <a:bodyPr/>
        <a:lstStyle/>
        <a:p>
          <a:endParaRPr lang="ru-RU"/>
        </a:p>
      </dgm:t>
    </dgm:pt>
    <dgm:pt modelId="{F744B8AA-A4CF-4CD6-B402-C1FA3E6868B1}" type="pres">
      <dgm:prSet presAssocID="{EAE6E999-324B-4DF9-91CD-E9EA0AF92EEF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DD58C43A-2A08-494D-B4F4-E6BBF6381167}" type="pres">
      <dgm:prSet presAssocID="{EAE6E999-324B-4DF9-91CD-E9EA0AF92EEF}" presName="arrow" presStyleLbl="node1" presStyleIdx="3" presStyleCnt="4"/>
      <dgm:spPr/>
      <dgm:t>
        <a:bodyPr/>
        <a:lstStyle/>
        <a:p>
          <a:endParaRPr lang="ru-RU"/>
        </a:p>
      </dgm:t>
    </dgm:pt>
    <dgm:pt modelId="{96794C3C-0FDB-403E-9996-F119CACD4585}" type="pres">
      <dgm:prSet presAssocID="{EAE6E999-324B-4DF9-91CD-E9EA0AF92EEF}" presName="descendantArrow" presStyleCnt="0"/>
      <dgm:spPr/>
    </dgm:pt>
    <dgm:pt modelId="{9F45EED4-448A-4705-BA01-4069557A093A}" type="pres">
      <dgm:prSet presAssocID="{0F69D712-ABA5-46F2-B867-EC5B695A7941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9B942B-E04D-4412-99B4-B5485CF19B2C}" type="presOf" srcId="{0F69D712-ABA5-46F2-B867-EC5B695A7941}" destId="{9F45EED4-448A-4705-BA01-4069557A093A}" srcOrd="0" destOrd="0" presId="urn:microsoft.com/office/officeart/2005/8/layout/process4"/>
    <dgm:cxn modelId="{FB3D19FE-051A-4EB5-9CCC-6152AE33E112}" type="presOf" srcId="{EAE6E999-324B-4DF9-91CD-E9EA0AF92EEF}" destId="{F744B8AA-A4CF-4CD6-B402-C1FA3E6868B1}" srcOrd="0" destOrd="0" presId="urn:microsoft.com/office/officeart/2005/8/layout/process4"/>
    <dgm:cxn modelId="{207A22C1-AA06-45EE-A069-F616F28223C0}" type="presOf" srcId="{1E197523-2D87-4C11-BB71-8A3602212C44}" destId="{E75CBCE6-E42C-4FC0-AD2B-58A6830C0D0D}" srcOrd="0" destOrd="0" presId="urn:microsoft.com/office/officeart/2005/8/layout/process4"/>
    <dgm:cxn modelId="{4DFD0F0E-A5E0-431A-B550-B9D8F4839AF2}" srcId="{0E69FB41-424E-4DC0-87E4-1EE912706DD6}" destId="{AA0EE616-9DBE-41ED-984D-BD2515342CC7}" srcOrd="0" destOrd="0" parTransId="{6650F568-B82E-4CAD-8D71-4E0037F30140}" sibTransId="{E0186511-AB26-40A4-9DBE-420A1FA27B40}"/>
    <dgm:cxn modelId="{D4B9215A-B91B-4A3B-BB85-FF5D5CFF3223}" srcId="{1E197523-2D87-4C11-BB71-8A3602212C44}" destId="{601050AF-9922-44D7-BFEF-A8354105D8D1}" srcOrd="0" destOrd="0" parTransId="{5CA8F2F1-E93B-4F46-8E52-1DEAB7EC5E9C}" sibTransId="{8BA1AC06-9071-4C39-BF46-DAE5B80239E3}"/>
    <dgm:cxn modelId="{139D33DF-352A-48F8-8F5D-DF094DD92746}" type="presOf" srcId="{601050AF-9922-44D7-BFEF-A8354105D8D1}" destId="{A1A317F8-197D-496E-8F69-CA60F1DE623B}" srcOrd="0" destOrd="0" presId="urn:microsoft.com/office/officeart/2005/8/layout/process4"/>
    <dgm:cxn modelId="{3D9D4802-9EF1-43F2-AB18-A383F8C628AA}" srcId="{78A9805F-2699-4376-813D-CA9AB74964F2}" destId="{1E197523-2D87-4C11-BB71-8A3602212C44}" srcOrd="3" destOrd="0" parTransId="{D7596793-BF63-41FC-9EAF-89D3ACA93F04}" sibTransId="{3634B1A2-A241-4721-9CB8-2EE1C8990940}"/>
    <dgm:cxn modelId="{DF0A3DA6-A9A8-4F88-B3DD-D2BAF3AE0252}" type="presOf" srcId="{1E197523-2D87-4C11-BB71-8A3602212C44}" destId="{314DDFF5-97C7-47B9-AA41-F4D5A1C921E4}" srcOrd="1" destOrd="0" presId="urn:microsoft.com/office/officeart/2005/8/layout/process4"/>
    <dgm:cxn modelId="{6A8F2DAD-60E2-4E2A-9371-51A1FF281471}" type="presOf" srcId="{EAE6E999-324B-4DF9-91CD-E9EA0AF92EEF}" destId="{DD58C43A-2A08-494D-B4F4-E6BBF6381167}" srcOrd="1" destOrd="0" presId="urn:microsoft.com/office/officeart/2005/8/layout/process4"/>
    <dgm:cxn modelId="{FD641C25-2F9C-4D09-921E-4A15A43A926A}" type="presOf" srcId="{A2F22F65-F1FF-425D-82B7-D890846A3E20}" destId="{482FF84C-52F6-4F1F-8D05-26C9F8CBA77B}" srcOrd="0" destOrd="0" presId="urn:microsoft.com/office/officeart/2005/8/layout/process4"/>
    <dgm:cxn modelId="{5167F59C-6335-4E3E-9E1B-3625813678B1}" type="presOf" srcId="{78A9805F-2699-4376-813D-CA9AB74964F2}" destId="{09DFD2B8-CCFB-4549-BA59-98477D1B1C51}" srcOrd="0" destOrd="0" presId="urn:microsoft.com/office/officeart/2005/8/layout/process4"/>
    <dgm:cxn modelId="{B823D891-AA9C-4A18-8CF6-8A986E2C53D8}" type="presOf" srcId="{F9C16FBD-74AE-4659-AB5D-C7160F920A0D}" destId="{519409EF-D3CA-4895-B5ED-7C94AB2F4AD6}" srcOrd="0" destOrd="0" presId="urn:microsoft.com/office/officeart/2005/8/layout/process4"/>
    <dgm:cxn modelId="{B2D6ABD9-9929-4525-B613-23F29CF163D1}" srcId="{78A9805F-2699-4376-813D-CA9AB74964F2}" destId="{A2F22F65-F1FF-425D-82B7-D890846A3E20}" srcOrd="2" destOrd="0" parTransId="{E7312C03-FAA1-4076-B0D9-00165DD62966}" sibTransId="{3E241D5D-096B-49E3-98DA-ACCF3992A1DB}"/>
    <dgm:cxn modelId="{6AFFF323-9A91-4886-AA21-6C702ED15DD7}" type="presOf" srcId="{A2F22F65-F1FF-425D-82B7-D890846A3E20}" destId="{EE9BA425-D800-436E-AB47-2720C918253F}" srcOrd="1" destOrd="0" presId="urn:microsoft.com/office/officeart/2005/8/layout/process4"/>
    <dgm:cxn modelId="{76916E2A-A199-49A6-91B4-36ECCD7D7516}" type="presOf" srcId="{0E69FB41-424E-4DC0-87E4-1EE912706DD6}" destId="{3AF161A4-1D5D-4DD0-A5B3-E355BEDEC3DE}" srcOrd="0" destOrd="0" presId="urn:microsoft.com/office/officeart/2005/8/layout/process4"/>
    <dgm:cxn modelId="{C77E0605-37BC-468D-A3A7-C483A6B9D590}" srcId="{EAE6E999-324B-4DF9-91CD-E9EA0AF92EEF}" destId="{0F69D712-ABA5-46F2-B867-EC5B695A7941}" srcOrd="0" destOrd="0" parTransId="{DFB552FA-ABC9-423C-8883-57E4AA615B9F}" sibTransId="{65E5E9B1-8E91-4C40-A7DD-15D3A49C2DBE}"/>
    <dgm:cxn modelId="{E20E9B8F-B889-4903-9803-AEAFB83B5F3F}" type="presOf" srcId="{AA0EE616-9DBE-41ED-984D-BD2515342CC7}" destId="{F50D1EFE-5542-4C5D-A1EA-14E55479D101}" srcOrd="0" destOrd="0" presId="urn:microsoft.com/office/officeart/2005/8/layout/process4"/>
    <dgm:cxn modelId="{E1E2E47C-FEFC-4AEA-A97C-3D9305ABAC0A}" type="presOf" srcId="{0E69FB41-424E-4DC0-87E4-1EE912706DD6}" destId="{BA52E926-B0EA-4E70-97A3-C69CA5F027CD}" srcOrd="1" destOrd="0" presId="urn:microsoft.com/office/officeart/2005/8/layout/process4"/>
    <dgm:cxn modelId="{636C4D76-A6A2-4FF5-AF23-98A7AD304B79}" srcId="{78A9805F-2699-4376-813D-CA9AB74964F2}" destId="{0E69FB41-424E-4DC0-87E4-1EE912706DD6}" srcOrd="1" destOrd="0" parTransId="{21190595-57C0-4069-A6A6-8B4D6A229D9E}" sibTransId="{2F710731-F532-4B53-AE2B-5E11971BC675}"/>
    <dgm:cxn modelId="{B9DFC3FC-3165-4A31-A962-BABC9410735D}" srcId="{78A9805F-2699-4376-813D-CA9AB74964F2}" destId="{EAE6E999-324B-4DF9-91CD-E9EA0AF92EEF}" srcOrd="0" destOrd="0" parTransId="{C93F59D2-629B-4C7F-A9E0-F2D463398BB4}" sibTransId="{1292CF30-3B12-4198-87C7-B169754A6B7F}"/>
    <dgm:cxn modelId="{B4EE8730-BA16-47EE-99C5-7DE1F121F144}" srcId="{A2F22F65-F1FF-425D-82B7-D890846A3E20}" destId="{F9C16FBD-74AE-4659-AB5D-C7160F920A0D}" srcOrd="0" destOrd="0" parTransId="{603D2C91-7883-49A6-A7DA-47DFE4AF9C50}" sibTransId="{6247DCAD-67BC-4941-ABF1-6AAFC4D9B73F}"/>
    <dgm:cxn modelId="{81564A33-4251-4221-82DA-D31DD26BAD7A}" type="presParOf" srcId="{09DFD2B8-CCFB-4549-BA59-98477D1B1C51}" destId="{A5947F58-5796-4A03-9BE7-ABA7DC51A7EF}" srcOrd="0" destOrd="0" presId="urn:microsoft.com/office/officeart/2005/8/layout/process4"/>
    <dgm:cxn modelId="{759EF3FE-33F2-457E-A9DC-474DFB48BCFF}" type="presParOf" srcId="{A5947F58-5796-4A03-9BE7-ABA7DC51A7EF}" destId="{E75CBCE6-E42C-4FC0-AD2B-58A6830C0D0D}" srcOrd="0" destOrd="0" presId="urn:microsoft.com/office/officeart/2005/8/layout/process4"/>
    <dgm:cxn modelId="{BDEEFCA9-88AD-455A-B0AE-929313E26791}" type="presParOf" srcId="{A5947F58-5796-4A03-9BE7-ABA7DC51A7EF}" destId="{314DDFF5-97C7-47B9-AA41-F4D5A1C921E4}" srcOrd="1" destOrd="0" presId="urn:microsoft.com/office/officeart/2005/8/layout/process4"/>
    <dgm:cxn modelId="{C8863710-BE57-474D-BB94-78652B0100AA}" type="presParOf" srcId="{A5947F58-5796-4A03-9BE7-ABA7DC51A7EF}" destId="{D86E0F38-F9F0-4B02-ABDA-A8D425F86F65}" srcOrd="2" destOrd="0" presId="urn:microsoft.com/office/officeart/2005/8/layout/process4"/>
    <dgm:cxn modelId="{B7EF03C0-95A2-4C01-8D4B-13FEA09D217A}" type="presParOf" srcId="{D86E0F38-F9F0-4B02-ABDA-A8D425F86F65}" destId="{A1A317F8-197D-496E-8F69-CA60F1DE623B}" srcOrd="0" destOrd="0" presId="urn:microsoft.com/office/officeart/2005/8/layout/process4"/>
    <dgm:cxn modelId="{1EBCB161-50D3-4DE4-AE50-F42897C965EE}" type="presParOf" srcId="{09DFD2B8-CCFB-4549-BA59-98477D1B1C51}" destId="{096FC69C-68B3-43F2-B3F1-099A38F5DD8D}" srcOrd="1" destOrd="0" presId="urn:microsoft.com/office/officeart/2005/8/layout/process4"/>
    <dgm:cxn modelId="{506ED6AE-21D4-4D5B-90EE-C54A0D0FC52C}" type="presParOf" srcId="{09DFD2B8-CCFB-4549-BA59-98477D1B1C51}" destId="{FE6CE182-11E8-4CB0-8242-D825D0D53E71}" srcOrd="2" destOrd="0" presId="urn:microsoft.com/office/officeart/2005/8/layout/process4"/>
    <dgm:cxn modelId="{472F4959-2BD9-42BB-91EE-DEAD87AEEEC2}" type="presParOf" srcId="{FE6CE182-11E8-4CB0-8242-D825D0D53E71}" destId="{482FF84C-52F6-4F1F-8D05-26C9F8CBA77B}" srcOrd="0" destOrd="0" presId="urn:microsoft.com/office/officeart/2005/8/layout/process4"/>
    <dgm:cxn modelId="{44408155-4383-4EFF-82B5-2CC79D0B60C6}" type="presParOf" srcId="{FE6CE182-11E8-4CB0-8242-D825D0D53E71}" destId="{EE9BA425-D800-436E-AB47-2720C918253F}" srcOrd="1" destOrd="0" presId="urn:microsoft.com/office/officeart/2005/8/layout/process4"/>
    <dgm:cxn modelId="{9CFF2707-8AB4-4F32-AF04-CBF7AE9DFFCC}" type="presParOf" srcId="{FE6CE182-11E8-4CB0-8242-D825D0D53E71}" destId="{563425E0-2E39-476D-8CF5-68272C9F5C38}" srcOrd="2" destOrd="0" presId="urn:microsoft.com/office/officeart/2005/8/layout/process4"/>
    <dgm:cxn modelId="{39F2617C-FCC6-4689-A49D-72757DB67EB2}" type="presParOf" srcId="{563425E0-2E39-476D-8CF5-68272C9F5C38}" destId="{519409EF-D3CA-4895-B5ED-7C94AB2F4AD6}" srcOrd="0" destOrd="0" presId="urn:microsoft.com/office/officeart/2005/8/layout/process4"/>
    <dgm:cxn modelId="{B1F1840C-9FED-4811-92A4-5AD06ACE76CE}" type="presParOf" srcId="{09DFD2B8-CCFB-4549-BA59-98477D1B1C51}" destId="{7DE42ADB-CA00-47F0-9C9C-739151EECE02}" srcOrd="3" destOrd="0" presId="urn:microsoft.com/office/officeart/2005/8/layout/process4"/>
    <dgm:cxn modelId="{AF83FCEC-BC2C-4929-B14C-93770AB38332}" type="presParOf" srcId="{09DFD2B8-CCFB-4549-BA59-98477D1B1C51}" destId="{0DEB59E5-60E0-47FA-8682-1DD65CD36BF9}" srcOrd="4" destOrd="0" presId="urn:microsoft.com/office/officeart/2005/8/layout/process4"/>
    <dgm:cxn modelId="{1C0FF1F1-6F80-4934-AD55-31EE53A86F47}" type="presParOf" srcId="{0DEB59E5-60E0-47FA-8682-1DD65CD36BF9}" destId="{3AF161A4-1D5D-4DD0-A5B3-E355BEDEC3DE}" srcOrd="0" destOrd="0" presId="urn:microsoft.com/office/officeart/2005/8/layout/process4"/>
    <dgm:cxn modelId="{7AE1B4C4-3B8F-4EB0-88A5-60A967BB32DD}" type="presParOf" srcId="{0DEB59E5-60E0-47FA-8682-1DD65CD36BF9}" destId="{BA52E926-B0EA-4E70-97A3-C69CA5F027CD}" srcOrd="1" destOrd="0" presId="urn:microsoft.com/office/officeart/2005/8/layout/process4"/>
    <dgm:cxn modelId="{76E79B64-7061-4E8E-A41E-FB1ED71D1C32}" type="presParOf" srcId="{0DEB59E5-60E0-47FA-8682-1DD65CD36BF9}" destId="{4F07B35C-04C2-4315-A0FF-AC342F805A80}" srcOrd="2" destOrd="0" presId="urn:microsoft.com/office/officeart/2005/8/layout/process4"/>
    <dgm:cxn modelId="{21DB8BFE-50B3-4431-96F7-C45AF35D95F2}" type="presParOf" srcId="{4F07B35C-04C2-4315-A0FF-AC342F805A80}" destId="{F50D1EFE-5542-4C5D-A1EA-14E55479D101}" srcOrd="0" destOrd="0" presId="urn:microsoft.com/office/officeart/2005/8/layout/process4"/>
    <dgm:cxn modelId="{0AE9D1A7-559A-4F1A-904B-22F5CC28C195}" type="presParOf" srcId="{09DFD2B8-CCFB-4549-BA59-98477D1B1C51}" destId="{E356A181-A4B3-4BE8-98A7-82F7F794941E}" srcOrd="5" destOrd="0" presId="urn:microsoft.com/office/officeart/2005/8/layout/process4"/>
    <dgm:cxn modelId="{09D26052-25E5-4F5B-8DDA-36CF0EFECC1F}" type="presParOf" srcId="{09DFD2B8-CCFB-4549-BA59-98477D1B1C51}" destId="{1554017A-0EF5-422F-B8AA-C003D3B64E3F}" srcOrd="6" destOrd="0" presId="urn:microsoft.com/office/officeart/2005/8/layout/process4"/>
    <dgm:cxn modelId="{6360B644-01AA-4147-8130-A78EA054646A}" type="presParOf" srcId="{1554017A-0EF5-422F-B8AA-C003D3B64E3F}" destId="{F744B8AA-A4CF-4CD6-B402-C1FA3E6868B1}" srcOrd="0" destOrd="0" presId="urn:microsoft.com/office/officeart/2005/8/layout/process4"/>
    <dgm:cxn modelId="{9A7D42BA-7C45-47FE-9F59-0D048A93B206}" type="presParOf" srcId="{1554017A-0EF5-422F-B8AA-C003D3B64E3F}" destId="{DD58C43A-2A08-494D-B4F4-E6BBF6381167}" srcOrd="1" destOrd="0" presId="urn:microsoft.com/office/officeart/2005/8/layout/process4"/>
    <dgm:cxn modelId="{D1D8C67F-CC1B-4F20-94A7-A1C95B5D05A6}" type="presParOf" srcId="{1554017A-0EF5-422F-B8AA-C003D3B64E3F}" destId="{96794C3C-0FDB-403E-9996-F119CACD4585}" srcOrd="2" destOrd="0" presId="urn:microsoft.com/office/officeart/2005/8/layout/process4"/>
    <dgm:cxn modelId="{2AAC54A9-7251-471A-A602-3CB2E1FFA23C}" type="presParOf" srcId="{96794C3C-0FDB-403E-9996-F119CACD4585}" destId="{9F45EED4-448A-4705-BA01-4069557A093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D76F4-6CD5-40EE-B16A-8ACE32188AF4}" type="doc">
      <dgm:prSet loTypeId="urn:microsoft.com/office/officeart/2005/8/layout/cycle4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ED9AF4C-534B-42BD-8108-B26159A5FF38}">
      <dgm:prSet custT="1"/>
      <dgm:spPr/>
      <dgm:t>
        <a:bodyPr/>
        <a:lstStyle/>
        <a:p>
          <a:pPr rtl="0"/>
          <a:r>
            <a:rPr lang="ru-RU" sz="1600" dirty="0" smtClean="0"/>
            <a:t>при постоянном объеме</a:t>
          </a:r>
          <a:endParaRPr lang="ru-RU" sz="1600" dirty="0"/>
        </a:p>
      </dgm:t>
    </dgm:pt>
    <dgm:pt modelId="{33B9F19F-B522-487B-BAA5-864B1F003D0B}" type="parTrans" cxnId="{58F9DF51-CB0E-4B54-A7FB-7808B7613609}">
      <dgm:prSet/>
      <dgm:spPr/>
      <dgm:t>
        <a:bodyPr/>
        <a:lstStyle/>
        <a:p>
          <a:endParaRPr lang="ru-RU"/>
        </a:p>
      </dgm:t>
    </dgm:pt>
    <dgm:pt modelId="{C1572BC1-CBF3-4420-A98C-53A6E9BE4932}" type="sibTrans" cxnId="{58F9DF51-CB0E-4B54-A7FB-7808B7613609}">
      <dgm:prSet/>
      <dgm:spPr/>
      <dgm:t>
        <a:bodyPr/>
        <a:lstStyle/>
        <a:p>
          <a:endParaRPr lang="ru-RU"/>
        </a:p>
      </dgm:t>
    </dgm:pt>
    <dgm:pt modelId="{60C43807-4F48-42F7-971D-BBE9D629201E}">
      <dgm:prSet custT="1"/>
      <dgm:spPr/>
      <dgm:t>
        <a:bodyPr/>
        <a:lstStyle/>
        <a:p>
          <a:pPr rtl="0"/>
          <a:r>
            <a:rPr lang="ru-RU" sz="1600" dirty="0" smtClean="0"/>
            <a:t>при постоянном давлении</a:t>
          </a:r>
          <a:endParaRPr lang="ru-RU" sz="1600" dirty="0"/>
        </a:p>
      </dgm:t>
    </dgm:pt>
    <dgm:pt modelId="{A97A234A-0724-4252-B180-5BC2C361CF5F}" type="parTrans" cxnId="{647AEEF1-40A2-43C8-81E8-88F7273F8BD6}">
      <dgm:prSet/>
      <dgm:spPr/>
      <dgm:t>
        <a:bodyPr/>
        <a:lstStyle/>
        <a:p>
          <a:endParaRPr lang="ru-RU"/>
        </a:p>
      </dgm:t>
    </dgm:pt>
    <dgm:pt modelId="{CA612BBD-8AF1-4CD0-B78A-C1B78EFE2A0B}" type="sibTrans" cxnId="{647AEEF1-40A2-43C8-81E8-88F7273F8BD6}">
      <dgm:prSet/>
      <dgm:spPr/>
      <dgm:t>
        <a:bodyPr/>
        <a:lstStyle/>
        <a:p>
          <a:endParaRPr lang="ru-RU"/>
        </a:p>
      </dgm:t>
    </dgm:pt>
    <dgm:pt modelId="{AE32BFCE-B002-49D7-B2FB-79DAD8C38B2D}">
      <dgm:prSet/>
      <dgm:spPr/>
      <dgm:t>
        <a:bodyPr/>
        <a:lstStyle/>
        <a:p>
          <a:pPr rtl="0"/>
          <a:r>
            <a:rPr lang="ru-RU" dirty="0" smtClean="0"/>
            <a:t>при постоянной температуре</a:t>
          </a:r>
          <a:endParaRPr lang="ru-RU" dirty="0"/>
        </a:p>
      </dgm:t>
    </dgm:pt>
    <dgm:pt modelId="{3440B0B2-BED7-4610-820F-3EE2E7FA64A7}" type="parTrans" cxnId="{74AFA712-C34A-439D-BDCE-D0D8D05114E0}">
      <dgm:prSet/>
      <dgm:spPr/>
      <dgm:t>
        <a:bodyPr/>
        <a:lstStyle/>
        <a:p>
          <a:endParaRPr lang="ru-RU"/>
        </a:p>
      </dgm:t>
    </dgm:pt>
    <dgm:pt modelId="{C9AD5146-6BDC-4280-92F5-C69299EC1E9B}" type="sibTrans" cxnId="{74AFA712-C34A-439D-BDCE-D0D8D05114E0}">
      <dgm:prSet/>
      <dgm:spPr/>
      <dgm:t>
        <a:bodyPr/>
        <a:lstStyle/>
        <a:p>
          <a:endParaRPr lang="ru-RU"/>
        </a:p>
      </dgm:t>
    </dgm:pt>
    <dgm:pt modelId="{96258E7F-9C68-49A4-A9D7-A0BAA9AF3442}">
      <dgm:prSet custT="1"/>
      <dgm:spPr/>
      <dgm:t>
        <a:bodyPr/>
        <a:lstStyle/>
        <a:p>
          <a:pPr rtl="0"/>
          <a:r>
            <a:rPr lang="ru-RU" sz="1600" dirty="0" smtClean="0"/>
            <a:t>без теплообмена между рабочим телом и внешней средой</a:t>
          </a:r>
          <a:endParaRPr lang="ru-RU" sz="1600" dirty="0"/>
        </a:p>
      </dgm:t>
    </dgm:pt>
    <dgm:pt modelId="{0AF42494-A5BA-48FF-BDF0-FB2ABD34A51F}" type="parTrans" cxnId="{CD0731BB-BB70-4637-B2DB-29961A63310D}">
      <dgm:prSet/>
      <dgm:spPr/>
      <dgm:t>
        <a:bodyPr/>
        <a:lstStyle/>
        <a:p>
          <a:endParaRPr lang="ru-RU"/>
        </a:p>
      </dgm:t>
    </dgm:pt>
    <dgm:pt modelId="{47E85937-2A30-41FD-A825-F1E4634E624A}" type="sibTrans" cxnId="{CD0731BB-BB70-4637-B2DB-29961A63310D}">
      <dgm:prSet/>
      <dgm:spPr/>
      <dgm:t>
        <a:bodyPr/>
        <a:lstStyle/>
        <a:p>
          <a:endParaRPr lang="ru-RU"/>
        </a:p>
      </dgm:t>
    </dgm:pt>
    <dgm:pt modelId="{852F8FF8-A757-4F34-8D95-9A4FDC4367D5}">
      <dgm:prSet custT="1"/>
      <dgm:spPr/>
      <dgm:t>
        <a:bodyPr/>
        <a:lstStyle/>
        <a:p>
          <a:pPr rtl="0"/>
          <a:r>
            <a:rPr lang="ru-RU" sz="1800" b="1" dirty="0" smtClean="0"/>
            <a:t>изохорный процесс</a:t>
          </a:r>
          <a:endParaRPr lang="ru-RU" sz="1800" b="1" dirty="0"/>
        </a:p>
      </dgm:t>
    </dgm:pt>
    <dgm:pt modelId="{5994C52B-2BCB-4423-920D-F4835212A7F4}" type="parTrans" cxnId="{D0355107-02AC-41D0-A4A4-753F59D2A734}">
      <dgm:prSet/>
      <dgm:spPr/>
      <dgm:t>
        <a:bodyPr/>
        <a:lstStyle/>
        <a:p>
          <a:endParaRPr lang="ru-RU"/>
        </a:p>
      </dgm:t>
    </dgm:pt>
    <dgm:pt modelId="{3D709133-EC0B-4DC9-B87B-8606FC0CED8C}" type="sibTrans" cxnId="{D0355107-02AC-41D0-A4A4-753F59D2A734}">
      <dgm:prSet/>
      <dgm:spPr/>
      <dgm:t>
        <a:bodyPr/>
        <a:lstStyle/>
        <a:p>
          <a:endParaRPr lang="ru-RU"/>
        </a:p>
      </dgm:t>
    </dgm:pt>
    <dgm:pt modelId="{DB12DED9-0B8D-4324-AAD4-9609BEC2344F}">
      <dgm:prSet custT="1"/>
      <dgm:spPr/>
      <dgm:t>
        <a:bodyPr/>
        <a:lstStyle/>
        <a:p>
          <a:pPr rtl="0"/>
          <a:r>
            <a:rPr lang="ru-RU" sz="1800" b="1" dirty="0" smtClean="0"/>
            <a:t>изобарный процесс</a:t>
          </a:r>
          <a:endParaRPr lang="ru-RU" sz="1800" b="1" dirty="0"/>
        </a:p>
      </dgm:t>
    </dgm:pt>
    <dgm:pt modelId="{67839A1D-56D7-4486-ADE3-896509B7697C}" type="parTrans" cxnId="{719BF5F2-18AA-4D88-9DAC-FFCDC0ED9EE5}">
      <dgm:prSet/>
      <dgm:spPr/>
      <dgm:t>
        <a:bodyPr/>
        <a:lstStyle/>
        <a:p>
          <a:endParaRPr lang="ru-RU"/>
        </a:p>
      </dgm:t>
    </dgm:pt>
    <dgm:pt modelId="{00356384-478C-402E-BB1D-D205A1E5AEA3}" type="sibTrans" cxnId="{719BF5F2-18AA-4D88-9DAC-FFCDC0ED9EE5}">
      <dgm:prSet/>
      <dgm:spPr/>
      <dgm:t>
        <a:bodyPr/>
        <a:lstStyle/>
        <a:p>
          <a:endParaRPr lang="ru-RU"/>
        </a:p>
      </dgm:t>
    </dgm:pt>
    <dgm:pt modelId="{71FABB23-F93F-4B6F-800E-E13F884A393C}">
      <dgm:prSet custT="1"/>
      <dgm:spPr/>
      <dgm:t>
        <a:bodyPr/>
        <a:lstStyle/>
        <a:p>
          <a:pPr rtl="0"/>
          <a:r>
            <a:rPr lang="ru-RU" sz="1600" b="1" dirty="0" smtClean="0"/>
            <a:t>изотермический процесс</a:t>
          </a:r>
          <a:endParaRPr lang="ru-RU" sz="1600" b="1" dirty="0"/>
        </a:p>
      </dgm:t>
    </dgm:pt>
    <dgm:pt modelId="{8EF5232C-2EE2-41AD-B3D0-89350A9D3EE3}" type="parTrans" cxnId="{391EF4D8-1930-4B76-9C77-9E7A6637F5DD}">
      <dgm:prSet/>
      <dgm:spPr/>
      <dgm:t>
        <a:bodyPr/>
        <a:lstStyle/>
        <a:p>
          <a:endParaRPr lang="ru-RU"/>
        </a:p>
      </dgm:t>
    </dgm:pt>
    <dgm:pt modelId="{B83B1A94-39CB-41DE-842E-B1684EAEFC4F}" type="sibTrans" cxnId="{391EF4D8-1930-4B76-9C77-9E7A6637F5DD}">
      <dgm:prSet/>
      <dgm:spPr/>
      <dgm:t>
        <a:bodyPr/>
        <a:lstStyle/>
        <a:p>
          <a:endParaRPr lang="ru-RU"/>
        </a:p>
      </dgm:t>
    </dgm:pt>
    <dgm:pt modelId="{AABE993F-385E-40E1-A3D9-90B43D1602AC}">
      <dgm:prSet custT="1"/>
      <dgm:spPr/>
      <dgm:t>
        <a:bodyPr/>
        <a:lstStyle/>
        <a:p>
          <a:pPr rtl="0"/>
          <a:r>
            <a:rPr lang="ru-RU" sz="1600" b="1" dirty="0" smtClean="0"/>
            <a:t>адиабатный процесс</a:t>
          </a:r>
          <a:endParaRPr lang="ru-RU" sz="1600" b="1" dirty="0"/>
        </a:p>
      </dgm:t>
    </dgm:pt>
    <dgm:pt modelId="{4150A18A-DDCA-47F6-988A-666661551C45}" type="parTrans" cxnId="{0EFC3DB4-4F1D-43CE-8C35-B44C1DAE5F96}">
      <dgm:prSet/>
      <dgm:spPr/>
      <dgm:t>
        <a:bodyPr/>
        <a:lstStyle/>
        <a:p>
          <a:endParaRPr lang="ru-RU"/>
        </a:p>
      </dgm:t>
    </dgm:pt>
    <dgm:pt modelId="{AFE02E97-F20B-4A23-9B65-E25E6DAA83DE}" type="sibTrans" cxnId="{0EFC3DB4-4F1D-43CE-8C35-B44C1DAE5F96}">
      <dgm:prSet/>
      <dgm:spPr/>
      <dgm:t>
        <a:bodyPr/>
        <a:lstStyle/>
        <a:p>
          <a:endParaRPr lang="ru-RU"/>
        </a:p>
      </dgm:t>
    </dgm:pt>
    <dgm:pt modelId="{D06D08B9-6C9A-4AA5-86BC-C70DDCB2DA8B}" type="pres">
      <dgm:prSet presAssocID="{2DAD76F4-6CD5-40EE-B16A-8ACE32188AF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C76348-56E5-404D-9634-DAE010049887}" type="pres">
      <dgm:prSet presAssocID="{2DAD76F4-6CD5-40EE-B16A-8ACE32188AF4}" presName="children" presStyleCnt="0"/>
      <dgm:spPr/>
    </dgm:pt>
    <dgm:pt modelId="{1E8FB1AD-3334-4001-A5E0-F25001E19D8D}" type="pres">
      <dgm:prSet presAssocID="{2DAD76F4-6CD5-40EE-B16A-8ACE32188AF4}" presName="child1group" presStyleCnt="0"/>
      <dgm:spPr/>
    </dgm:pt>
    <dgm:pt modelId="{E0F34131-79FA-49F3-8E2C-E2493450AF82}" type="pres">
      <dgm:prSet presAssocID="{2DAD76F4-6CD5-40EE-B16A-8ACE32188AF4}" presName="child1" presStyleLbl="bgAcc1" presStyleIdx="0" presStyleCnt="4" custScaleX="110000" custScaleY="110000"/>
      <dgm:spPr/>
      <dgm:t>
        <a:bodyPr/>
        <a:lstStyle/>
        <a:p>
          <a:endParaRPr lang="ru-RU"/>
        </a:p>
      </dgm:t>
    </dgm:pt>
    <dgm:pt modelId="{BD87964F-7FF5-4A36-BDB6-BB23B9C38227}" type="pres">
      <dgm:prSet presAssocID="{2DAD76F4-6CD5-40EE-B16A-8ACE32188AF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E357E6-D5B4-4C04-944F-8374249D30F9}" type="pres">
      <dgm:prSet presAssocID="{2DAD76F4-6CD5-40EE-B16A-8ACE32188AF4}" presName="child2group" presStyleCnt="0"/>
      <dgm:spPr/>
    </dgm:pt>
    <dgm:pt modelId="{23330C8E-78C0-4BB9-838E-8B6BB8AA35F2}" type="pres">
      <dgm:prSet presAssocID="{2DAD76F4-6CD5-40EE-B16A-8ACE32188AF4}" presName="child2" presStyleLbl="bgAcc1" presStyleIdx="1" presStyleCnt="4" custScaleX="110000" custScaleY="110000"/>
      <dgm:spPr/>
      <dgm:t>
        <a:bodyPr/>
        <a:lstStyle/>
        <a:p>
          <a:endParaRPr lang="ru-RU"/>
        </a:p>
      </dgm:t>
    </dgm:pt>
    <dgm:pt modelId="{C59A2AC0-C6A9-402B-A637-C398E7229EF5}" type="pres">
      <dgm:prSet presAssocID="{2DAD76F4-6CD5-40EE-B16A-8ACE32188AF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1D930-30A1-4346-B1B0-5CEA9A1C47E1}" type="pres">
      <dgm:prSet presAssocID="{2DAD76F4-6CD5-40EE-B16A-8ACE32188AF4}" presName="child3group" presStyleCnt="0"/>
      <dgm:spPr/>
    </dgm:pt>
    <dgm:pt modelId="{FE51D5A3-40C3-4BBA-8936-34F085748151}" type="pres">
      <dgm:prSet presAssocID="{2DAD76F4-6CD5-40EE-B16A-8ACE32188AF4}" presName="child3" presStyleLbl="bgAcc1" presStyleIdx="2" presStyleCnt="4" custScaleX="110000" custScaleY="110000"/>
      <dgm:spPr/>
      <dgm:t>
        <a:bodyPr/>
        <a:lstStyle/>
        <a:p>
          <a:endParaRPr lang="ru-RU"/>
        </a:p>
      </dgm:t>
    </dgm:pt>
    <dgm:pt modelId="{AA79FEDA-9696-41FB-9209-AAB05E4C6E01}" type="pres">
      <dgm:prSet presAssocID="{2DAD76F4-6CD5-40EE-B16A-8ACE32188AF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EE08D-0CF6-4FF0-86B7-46075E4E0440}" type="pres">
      <dgm:prSet presAssocID="{2DAD76F4-6CD5-40EE-B16A-8ACE32188AF4}" presName="child4group" presStyleCnt="0"/>
      <dgm:spPr/>
    </dgm:pt>
    <dgm:pt modelId="{AC69E8F9-AE60-4161-88E7-C0A79A778855}" type="pres">
      <dgm:prSet presAssocID="{2DAD76F4-6CD5-40EE-B16A-8ACE32188AF4}" presName="child4" presStyleLbl="bgAcc1" presStyleIdx="3" presStyleCnt="4" custScaleX="110000" custScaleY="110000"/>
      <dgm:spPr/>
      <dgm:t>
        <a:bodyPr/>
        <a:lstStyle/>
        <a:p>
          <a:endParaRPr lang="ru-RU"/>
        </a:p>
      </dgm:t>
    </dgm:pt>
    <dgm:pt modelId="{2A6D5D0D-A810-405F-B7D9-46D1F31D00DA}" type="pres">
      <dgm:prSet presAssocID="{2DAD76F4-6CD5-40EE-B16A-8ACE32188AF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751AE-1AD7-4643-A69F-6F2952277390}" type="pres">
      <dgm:prSet presAssocID="{2DAD76F4-6CD5-40EE-B16A-8ACE32188AF4}" presName="childPlaceholder" presStyleCnt="0"/>
      <dgm:spPr/>
    </dgm:pt>
    <dgm:pt modelId="{A4DE0074-6FFD-4257-8AC0-D8EA47C2D15F}" type="pres">
      <dgm:prSet presAssocID="{2DAD76F4-6CD5-40EE-B16A-8ACE32188AF4}" presName="circle" presStyleCnt="0"/>
      <dgm:spPr/>
    </dgm:pt>
    <dgm:pt modelId="{974C8AFF-D382-4505-BE8A-4DA5785C8E4F}" type="pres">
      <dgm:prSet presAssocID="{2DAD76F4-6CD5-40EE-B16A-8ACE32188AF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869A7-40DD-4A72-801B-65712E6E6D42}" type="pres">
      <dgm:prSet presAssocID="{2DAD76F4-6CD5-40EE-B16A-8ACE32188AF4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856FC-90BB-43E6-881C-866FE3F0A151}" type="pres">
      <dgm:prSet presAssocID="{2DAD76F4-6CD5-40EE-B16A-8ACE32188AF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A5D1BF-B9CC-4AD6-BD4A-23A6687A2229}" type="pres">
      <dgm:prSet presAssocID="{2DAD76F4-6CD5-40EE-B16A-8ACE32188AF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73629C-61B1-404B-BD9E-EB5BFDFF53AE}" type="pres">
      <dgm:prSet presAssocID="{2DAD76F4-6CD5-40EE-B16A-8ACE32188AF4}" presName="quadrantPlaceholder" presStyleCnt="0"/>
      <dgm:spPr/>
    </dgm:pt>
    <dgm:pt modelId="{862D4870-BD71-4B7A-B55F-6375F4892796}" type="pres">
      <dgm:prSet presAssocID="{2DAD76F4-6CD5-40EE-B16A-8ACE32188AF4}" presName="center1" presStyleLbl="fgShp" presStyleIdx="0" presStyleCnt="2"/>
      <dgm:spPr/>
    </dgm:pt>
    <dgm:pt modelId="{74E70C0C-657E-4829-9C9E-22A9727B5C57}" type="pres">
      <dgm:prSet presAssocID="{2DAD76F4-6CD5-40EE-B16A-8ACE32188AF4}" presName="center2" presStyleLbl="fgShp" presStyleIdx="1" presStyleCnt="2"/>
      <dgm:spPr/>
    </dgm:pt>
  </dgm:ptLst>
  <dgm:cxnLst>
    <dgm:cxn modelId="{810B32EB-CD3E-4424-A966-B3FEBC808770}" type="presOf" srcId="{DB12DED9-0B8D-4324-AAD4-9609BEC2344F}" destId="{C59A2AC0-C6A9-402B-A637-C398E7229EF5}" srcOrd="1" destOrd="0" presId="urn:microsoft.com/office/officeart/2005/8/layout/cycle4"/>
    <dgm:cxn modelId="{719BF5F2-18AA-4D88-9DAC-FFCDC0ED9EE5}" srcId="{60C43807-4F48-42F7-971D-BBE9D629201E}" destId="{DB12DED9-0B8D-4324-AAD4-9609BEC2344F}" srcOrd="0" destOrd="0" parTransId="{67839A1D-56D7-4486-ADE3-896509B7697C}" sibTransId="{00356384-478C-402E-BB1D-D205A1E5AEA3}"/>
    <dgm:cxn modelId="{74AFA712-C34A-439D-BDCE-D0D8D05114E0}" srcId="{2DAD76F4-6CD5-40EE-B16A-8ACE32188AF4}" destId="{AE32BFCE-B002-49D7-B2FB-79DAD8C38B2D}" srcOrd="2" destOrd="0" parTransId="{3440B0B2-BED7-4610-820F-3EE2E7FA64A7}" sibTransId="{C9AD5146-6BDC-4280-92F5-C69299EC1E9B}"/>
    <dgm:cxn modelId="{647AEEF1-40A2-43C8-81E8-88F7273F8BD6}" srcId="{2DAD76F4-6CD5-40EE-B16A-8ACE32188AF4}" destId="{60C43807-4F48-42F7-971D-BBE9D629201E}" srcOrd="1" destOrd="0" parTransId="{A97A234A-0724-4252-B180-5BC2C361CF5F}" sibTransId="{CA612BBD-8AF1-4CD0-B78A-C1B78EFE2A0B}"/>
    <dgm:cxn modelId="{562776E0-4C33-46AF-AA6E-E6D3200424DC}" type="presOf" srcId="{2DAD76F4-6CD5-40EE-B16A-8ACE32188AF4}" destId="{D06D08B9-6C9A-4AA5-86BC-C70DDCB2DA8B}" srcOrd="0" destOrd="0" presId="urn:microsoft.com/office/officeart/2005/8/layout/cycle4"/>
    <dgm:cxn modelId="{86577038-354A-4452-965A-3F9EE856095B}" type="presOf" srcId="{CED9AF4C-534B-42BD-8108-B26159A5FF38}" destId="{974C8AFF-D382-4505-BE8A-4DA5785C8E4F}" srcOrd="0" destOrd="0" presId="urn:microsoft.com/office/officeart/2005/8/layout/cycle4"/>
    <dgm:cxn modelId="{B356CD20-3FE5-462F-B751-EE46544C6832}" type="presOf" srcId="{852F8FF8-A757-4F34-8D95-9A4FDC4367D5}" destId="{BD87964F-7FF5-4A36-BDB6-BB23B9C38227}" srcOrd="1" destOrd="0" presId="urn:microsoft.com/office/officeart/2005/8/layout/cycle4"/>
    <dgm:cxn modelId="{D0355107-02AC-41D0-A4A4-753F59D2A734}" srcId="{CED9AF4C-534B-42BD-8108-B26159A5FF38}" destId="{852F8FF8-A757-4F34-8D95-9A4FDC4367D5}" srcOrd="0" destOrd="0" parTransId="{5994C52B-2BCB-4423-920D-F4835212A7F4}" sibTransId="{3D709133-EC0B-4DC9-B87B-8606FC0CED8C}"/>
    <dgm:cxn modelId="{B4A83683-0904-477B-81D0-7DF82AB1AFC9}" type="presOf" srcId="{96258E7F-9C68-49A4-A9D7-A0BAA9AF3442}" destId="{E9A5D1BF-B9CC-4AD6-BD4A-23A6687A2229}" srcOrd="0" destOrd="0" presId="urn:microsoft.com/office/officeart/2005/8/layout/cycle4"/>
    <dgm:cxn modelId="{58F9DF51-CB0E-4B54-A7FB-7808B7613609}" srcId="{2DAD76F4-6CD5-40EE-B16A-8ACE32188AF4}" destId="{CED9AF4C-534B-42BD-8108-B26159A5FF38}" srcOrd="0" destOrd="0" parTransId="{33B9F19F-B522-487B-BAA5-864B1F003D0B}" sibTransId="{C1572BC1-CBF3-4420-A98C-53A6E9BE4932}"/>
    <dgm:cxn modelId="{F4B1A68B-00AC-4B72-8A6B-8A95D7B35D82}" type="presOf" srcId="{60C43807-4F48-42F7-971D-BBE9D629201E}" destId="{97D869A7-40DD-4A72-801B-65712E6E6D42}" srcOrd="0" destOrd="0" presId="urn:microsoft.com/office/officeart/2005/8/layout/cycle4"/>
    <dgm:cxn modelId="{7DCC9264-6947-4079-AB16-55648C5C429D}" type="presOf" srcId="{71FABB23-F93F-4B6F-800E-E13F884A393C}" destId="{AA79FEDA-9696-41FB-9209-AAB05E4C6E01}" srcOrd="1" destOrd="0" presId="urn:microsoft.com/office/officeart/2005/8/layout/cycle4"/>
    <dgm:cxn modelId="{0EFC3DB4-4F1D-43CE-8C35-B44C1DAE5F96}" srcId="{96258E7F-9C68-49A4-A9D7-A0BAA9AF3442}" destId="{AABE993F-385E-40E1-A3D9-90B43D1602AC}" srcOrd="0" destOrd="0" parTransId="{4150A18A-DDCA-47F6-988A-666661551C45}" sibTransId="{AFE02E97-F20B-4A23-9B65-E25E6DAA83DE}"/>
    <dgm:cxn modelId="{391EF4D8-1930-4B76-9C77-9E7A6637F5DD}" srcId="{AE32BFCE-B002-49D7-B2FB-79DAD8C38B2D}" destId="{71FABB23-F93F-4B6F-800E-E13F884A393C}" srcOrd="0" destOrd="0" parTransId="{8EF5232C-2EE2-41AD-B3D0-89350A9D3EE3}" sibTransId="{B83B1A94-39CB-41DE-842E-B1684EAEFC4F}"/>
    <dgm:cxn modelId="{8B2927EC-6839-4B5F-ABAC-477AA28F2068}" type="presOf" srcId="{852F8FF8-A757-4F34-8D95-9A4FDC4367D5}" destId="{E0F34131-79FA-49F3-8E2C-E2493450AF82}" srcOrd="0" destOrd="0" presId="urn:microsoft.com/office/officeart/2005/8/layout/cycle4"/>
    <dgm:cxn modelId="{3711A532-0440-4607-B328-C0C97D4F3AF4}" type="presOf" srcId="{71FABB23-F93F-4B6F-800E-E13F884A393C}" destId="{FE51D5A3-40C3-4BBA-8936-34F085748151}" srcOrd="0" destOrd="0" presId="urn:microsoft.com/office/officeart/2005/8/layout/cycle4"/>
    <dgm:cxn modelId="{DD44E4FF-0078-4F51-A038-97C097E8F63A}" type="presOf" srcId="{DB12DED9-0B8D-4324-AAD4-9609BEC2344F}" destId="{23330C8E-78C0-4BB9-838E-8B6BB8AA35F2}" srcOrd="0" destOrd="0" presId="urn:microsoft.com/office/officeart/2005/8/layout/cycle4"/>
    <dgm:cxn modelId="{841DF70A-4F32-4854-8C63-1FF52E99FD31}" type="presOf" srcId="{AABE993F-385E-40E1-A3D9-90B43D1602AC}" destId="{2A6D5D0D-A810-405F-B7D9-46D1F31D00DA}" srcOrd="1" destOrd="0" presId="urn:microsoft.com/office/officeart/2005/8/layout/cycle4"/>
    <dgm:cxn modelId="{CD0731BB-BB70-4637-B2DB-29961A63310D}" srcId="{2DAD76F4-6CD5-40EE-B16A-8ACE32188AF4}" destId="{96258E7F-9C68-49A4-A9D7-A0BAA9AF3442}" srcOrd="3" destOrd="0" parTransId="{0AF42494-A5BA-48FF-BDF0-FB2ABD34A51F}" sibTransId="{47E85937-2A30-41FD-A825-F1E4634E624A}"/>
    <dgm:cxn modelId="{00F50A1E-F12C-4FB8-9BF9-D6A7730B8DB3}" type="presOf" srcId="{AE32BFCE-B002-49D7-B2FB-79DAD8C38B2D}" destId="{5EE856FC-90BB-43E6-881C-866FE3F0A151}" srcOrd="0" destOrd="0" presId="urn:microsoft.com/office/officeart/2005/8/layout/cycle4"/>
    <dgm:cxn modelId="{226997A1-BBCA-4A07-B13F-2D6DADB724B5}" type="presOf" srcId="{AABE993F-385E-40E1-A3D9-90B43D1602AC}" destId="{AC69E8F9-AE60-4161-88E7-C0A79A778855}" srcOrd="0" destOrd="0" presId="urn:microsoft.com/office/officeart/2005/8/layout/cycle4"/>
    <dgm:cxn modelId="{B6FE9925-D920-4B89-A85C-22B9BCC273C7}" type="presParOf" srcId="{D06D08B9-6C9A-4AA5-86BC-C70DDCB2DA8B}" destId="{39C76348-56E5-404D-9634-DAE010049887}" srcOrd="0" destOrd="0" presId="urn:microsoft.com/office/officeart/2005/8/layout/cycle4"/>
    <dgm:cxn modelId="{4F9C13F7-9BF1-474F-98E0-CC601D598181}" type="presParOf" srcId="{39C76348-56E5-404D-9634-DAE010049887}" destId="{1E8FB1AD-3334-4001-A5E0-F25001E19D8D}" srcOrd="0" destOrd="0" presId="urn:microsoft.com/office/officeart/2005/8/layout/cycle4"/>
    <dgm:cxn modelId="{8F4A8E04-75F0-465C-BD92-0ECB02C7A73E}" type="presParOf" srcId="{1E8FB1AD-3334-4001-A5E0-F25001E19D8D}" destId="{E0F34131-79FA-49F3-8E2C-E2493450AF82}" srcOrd="0" destOrd="0" presId="urn:microsoft.com/office/officeart/2005/8/layout/cycle4"/>
    <dgm:cxn modelId="{C89FAF0F-E263-4CFA-8C02-47FB0714BAB8}" type="presParOf" srcId="{1E8FB1AD-3334-4001-A5E0-F25001E19D8D}" destId="{BD87964F-7FF5-4A36-BDB6-BB23B9C38227}" srcOrd="1" destOrd="0" presId="urn:microsoft.com/office/officeart/2005/8/layout/cycle4"/>
    <dgm:cxn modelId="{65B11D00-6FDD-43A7-9473-BC9C50965273}" type="presParOf" srcId="{39C76348-56E5-404D-9634-DAE010049887}" destId="{6DE357E6-D5B4-4C04-944F-8374249D30F9}" srcOrd="1" destOrd="0" presId="urn:microsoft.com/office/officeart/2005/8/layout/cycle4"/>
    <dgm:cxn modelId="{91588793-DA0B-42CB-B0DE-05CE911EB77D}" type="presParOf" srcId="{6DE357E6-D5B4-4C04-944F-8374249D30F9}" destId="{23330C8E-78C0-4BB9-838E-8B6BB8AA35F2}" srcOrd="0" destOrd="0" presId="urn:microsoft.com/office/officeart/2005/8/layout/cycle4"/>
    <dgm:cxn modelId="{27820FA9-3A3E-429F-9112-262E195C2934}" type="presParOf" srcId="{6DE357E6-D5B4-4C04-944F-8374249D30F9}" destId="{C59A2AC0-C6A9-402B-A637-C398E7229EF5}" srcOrd="1" destOrd="0" presId="urn:microsoft.com/office/officeart/2005/8/layout/cycle4"/>
    <dgm:cxn modelId="{C6E6CDD0-3A81-4B33-A4F4-810E80278FCF}" type="presParOf" srcId="{39C76348-56E5-404D-9634-DAE010049887}" destId="{C5A1D930-30A1-4346-B1B0-5CEA9A1C47E1}" srcOrd="2" destOrd="0" presId="urn:microsoft.com/office/officeart/2005/8/layout/cycle4"/>
    <dgm:cxn modelId="{153541F8-F2BE-41BB-A2C7-3C77208D0E58}" type="presParOf" srcId="{C5A1D930-30A1-4346-B1B0-5CEA9A1C47E1}" destId="{FE51D5A3-40C3-4BBA-8936-34F085748151}" srcOrd="0" destOrd="0" presId="urn:microsoft.com/office/officeart/2005/8/layout/cycle4"/>
    <dgm:cxn modelId="{CC41298C-FABF-4D08-AC88-39A105E96251}" type="presParOf" srcId="{C5A1D930-30A1-4346-B1B0-5CEA9A1C47E1}" destId="{AA79FEDA-9696-41FB-9209-AAB05E4C6E01}" srcOrd="1" destOrd="0" presId="urn:microsoft.com/office/officeart/2005/8/layout/cycle4"/>
    <dgm:cxn modelId="{4A48DC82-8485-4788-841E-35EEB8112678}" type="presParOf" srcId="{39C76348-56E5-404D-9634-DAE010049887}" destId="{A10EE08D-0CF6-4FF0-86B7-46075E4E0440}" srcOrd="3" destOrd="0" presId="urn:microsoft.com/office/officeart/2005/8/layout/cycle4"/>
    <dgm:cxn modelId="{2A662DEC-E69A-4F96-AD66-B7530F99A87F}" type="presParOf" srcId="{A10EE08D-0CF6-4FF0-86B7-46075E4E0440}" destId="{AC69E8F9-AE60-4161-88E7-C0A79A778855}" srcOrd="0" destOrd="0" presId="urn:microsoft.com/office/officeart/2005/8/layout/cycle4"/>
    <dgm:cxn modelId="{6EB544E3-E91C-4D10-BD9C-1F6515206499}" type="presParOf" srcId="{A10EE08D-0CF6-4FF0-86B7-46075E4E0440}" destId="{2A6D5D0D-A810-405F-B7D9-46D1F31D00DA}" srcOrd="1" destOrd="0" presId="urn:microsoft.com/office/officeart/2005/8/layout/cycle4"/>
    <dgm:cxn modelId="{EB27BBC9-BC87-4908-9291-9E372A37AAF9}" type="presParOf" srcId="{39C76348-56E5-404D-9634-DAE010049887}" destId="{F3C751AE-1AD7-4643-A69F-6F2952277390}" srcOrd="4" destOrd="0" presId="urn:microsoft.com/office/officeart/2005/8/layout/cycle4"/>
    <dgm:cxn modelId="{9907CA3A-1CA9-46C0-8531-B68E01220521}" type="presParOf" srcId="{D06D08B9-6C9A-4AA5-86BC-C70DDCB2DA8B}" destId="{A4DE0074-6FFD-4257-8AC0-D8EA47C2D15F}" srcOrd="1" destOrd="0" presId="urn:microsoft.com/office/officeart/2005/8/layout/cycle4"/>
    <dgm:cxn modelId="{9032410E-DC30-45FC-9269-C719EBB6F99D}" type="presParOf" srcId="{A4DE0074-6FFD-4257-8AC0-D8EA47C2D15F}" destId="{974C8AFF-D382-4505-BE8A-4DA5785C8E4F}" srcOrd="0" destOrd="0" presId="urn:microsoft.com/office/officeart/2005/8/layout/cycle4"/>
    <dgm:cxn modelId="{8796645A-9576-41A3-A5A4-373BD50A1CAE}" type="presParOf" srcId="{A4DE0074-6FFD-4257-8AC0-D8EA47C2D15F}" destId="{97D869A7-40DD-4A72-801B-65712E6E6D42}" srcOrd="1" destOrd="0" presId="urn:microsoft.com/office/officeart/2005/8/layout/cycle4"/>
    <dgm:cxn modelId="{41D50B0A-42B6-48B0-9FAF-836A38018B27}" type="presParOf" srcId="{A4DE0074-6FFD-4257-8AC0-D8EA47C2D15F}" destId="{5EE856FC-90BB-43E6-881C-866FE3F0A151}" srcOrd="2" destOrd="0" presId="urn:microsoft.com/office/officeart/2005/8/layout/cycle4"/>
    <dgm:cxn modelId="{B72B3CA6-01E4-4587-B47D-9D307DBDC7E8}" type="presParOf" srcId="{A4DE0074-6FFD-4257-8AC0-D8EA47C2D15F}" destId="{E9A5D1BF-B9CC-4AD6-BD4A-23A6687A2229}" srcOrd="3" destOrd="0" presId="urn:microsoft.com/office/officeart/2005/8/layout/cycle4"/>
    <dgm:cxn modelId="{43202842-7C27-464A-96D0-6D6BDCB99EE1}" type="presParOf" srcId="{A4DE0074-6FFD-4257-8AC0-D8EA47C2D15F}" destId="{2A73629C-61B1-404B-BD9E-EB5BFDFF53AE}" srcOrd="4" destOrd="0" presId="urn:microsoft.com/office/officeart/2005/8/layout/cycle4"/>
    <dgm:cxn modelId="{F747B6A2-AE17-4ACB-8153-7BEBA3193987}" type="presParOf" srcId="{D06D08B9-6C9A-4AA5-86BC-C70DDCB2DA8B}" destId="{862D4870-BD71-4B7A-B55F-6375F4892796}" srcOrd="2" destOrd="0" presId="urn:microsoft.com/office/officeart/2005/8/layout/cycle4"/>
    <dgm:cxn modelId="{776D3ACC-D4DE-4144-80E2-4F83633DB4E6}" type="presParOf" srcId="{D06D08B9-6C9A-4AA5-86BC-C70DDCB2DA8B}" destId="{74E70C0C-657E-4829-9C9E-22A9727B5C5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5C0086-4FD7-462F-82FA-687F98C49ADA}" type="doc">
      <dgm:prSet loTypeId="urn:microsoft.com/office/officeart/2005/8/layout/target3" loCatId="relationship" qsTypeId="urn:microsoft.com/office/officeart/2005/8/quickstyle/3d3" qsCatId="3D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87AD45D8-E890-46C6-9292-1AB3B00A9244}">
      <dgm:prSet/>
      <dgm:spPr/>
      <dgm:t>
        <a:bodyPr/>
        <a:lstStyle/>
        <a:p>
          <a:pPr rtl="0"/>
          <a:r>
            <a:rPr lang="ru-RU" dirty="0" smtClean="0"/>
            <a:t>При нагревании газа его давление и температура возрастают, при охлаждении — уменьшаются.</a:t>
          </a:r>
          <a:endParaRPr lang="ru-RU" dirty="0"/>
        </a:p>
      </dgm:t>
    </dgm:pt>
    <dgm:pt modelId="{3C369823-AF3F-4A07-BCC0-DE0EFA62AADD}" type="parTrans" cxnId="{D8A94A3D-0998-4F88-8D7A-BB98E034878C}">
      <dgm:prSet/>
      <dgm:spPr/>
      <dgm:t>
        <a:bodyPr/>
        <a:lstStyle/>
        <a:p>
          <a:endParaRPr lang="ru-RU"/>
        </a:p>
      </dgm:t>
    </dgm:pt>
    <dgm:pt modelId="{83DBE784-AC43-4000-9C6B-187F78E29EE4}" type="sibTrans" cxnId="{D8A94A3D-0998-4F88-8D7A-BB98E034878C}">
      <dgm:prSet/>
      <dgm:spPr/>
      <dgm:t>
        <a:bodyPr/>
        <a:lstStyle/>
        <a:p>
          <a:endParaRPr lang="ru-RU"/>
        </a:p>
      </dgm:t>
    </dgm:pt>
    <dgm:pt modelId="{E33D2B62-15F4-48B9-ABB0-D1371C0F1E15}">
      <dgm:prSet/>
      <dgm:spPr/>
      <dgm:t>
        <a:bodyPr/>
        <a:lstStyle/>
        <a:p>
          <a:pPr rtl="0"/>
          <a:r>
            <a:rPr lang="ru-RU" dirty="0" smtClean="0"/>
            <a:t>Это закон Шарля, который гласит, что в изохорном процессе давление газа изменяется прямо пропорционально его абсолютной температуре.</a:t>
          </a:r>
          <a:endParaRPr lang="ru-RU" dirty="0"/>
        </a:p>
      </dgm:t>
    </dgm:pt>
    <dgm:pt modelId="{EB81ED07-3C86-4045-B3E9-AC0E15BB715A}" type="parTrans" cxnId="{F8A44AD6-ED27-4B29-9E0C-5B8909BD1A74}">
      <dgm:prSet/>
      <dgm:spPr/>
      <dgm:t>
        <a:bodyPr/>
        <a:lstStyle/>
        <a:p>
          <a:endParaRPr lang="ru-RU"/>
        </a:p>
      </dgm:t>
    </dgm:pt>
    <dgm:pt modelId="{BEFC3795-E0E4-400E-9529-1EC042F95FC2}" type="sibTrans" cxnId="{F8A44AD6-ED27-4B29-9E0C-5B8909BD1A74}">
      <dgm:prSet/>
      <dgm:spPr/>
      <dgm:t>
        <a:bodyPr/>
        <a:lstStyle/>
        <a:p>
          <a:endParaRPr lang="ru-RU"/>
        </a:p>
      </dgm:t>
    </dgm:pt>
    <dgm:pt modelId="{B16C1835-13F3-44B8-97D3-201B67AB9452}">
      <dgm:prSet/>
      <dgm:spPr/>
      <dgm:t>
        <a:bodyPr/>
        <a:lstStyle/>
        <a:p>
          <a:pPr rtl="0"/>
          <a:endParaRPr lang="ru-RU" dirty="0"/>
        </a:p>
      </dgm:t>
    </dgm:pt>
    <dgm:pt modelId="{C09F4E97-D4E3-4E18-8FFF-4BDF501478DA}" type="parTrans" cxnId="{CD5EC584-7565-41FD-A505-4400C81221F2}">
      <dgm:prSet/>
      <dgm:spPr/>
      <dgm:t>
        <a:bodyPr/>
        <a:lstStyle/>
        <a:p>
          <a:endParaRPr lang="ru-RU"/>
        </a:p>
      </dgm:t>
    </dgm:pt>
    <dgm:pt modelId="{7A51FD3E-86A5-4EF8-B312-963A0D6950ED}" type="sibTrans" cxnId="{CD5EC584-7565-41FD-A505-4400C81221F2}">
      <dgm:prSet/>
      <dgm:spPr/>
      <dgm:t>
        <a:bodyPr/>
        <a:lstStyle/>
        <a:p>
          <a:endParaRPr lang="ru-RU"/>
        </a:p>
      </dgm:t>
    </dgm:pt>
    <dgm:pt modelId="{B29135AC-692C-4A82-8F9D-81DE3799152B}" type="pres">
      <dgm:prSet presAssocID="{265C0086-4FD7-462F-82FA-687F98C49AD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5D29D5-72DB-4BA1-BD96-7895FF8FE01E}" type="pres">
      <dgm:prSet presAssocID="{87AD45D8-E890-46C6-9292-1AB3B00A9244}" presName="circle1" presStyleLbl="node1" presStyleIdx="0" presStyleCnt="3"/>
      <dgm:spPr/>
    </dgm:pt>
    <dgm:pt modelId="{E7DFC8EC-1756-4470-AA25-B37D81E19E30}" type="pres">
      <dgm:prSet presAssocID="{87AD45D8-E890-46C6-9292-1AB3B00A9244}" presName="space" presStyleCnt="0"/>
      <dgm:spPr/>
    </dgm:pt>
    <dgm:pt modelId="{07CE3C4B-1129-4A75-8E00-55493395B7CA}" type="pres">
      <dgm:prSet presAssocID="{87AD45D8-E890-46C6-9292-1AB3B00A9244}" presName="rect1" presStyleLbl="alignAcc1" presStyleIdx="0" presStyleCnt="3"/>
      <dgm:spPr/>
      <dgm:t>
        <a:bodyPr/>
        <a:lstStyle/>
        <a:p>
          <a:endParaRPr lang="ru-RU"/>
        </a:p>
      </dgm:t>
    </dgm:pt>
    <dgm:pt modelId="{834B2613-BB61-4111-95D4-2561D12F9A22}" type="pres">
      <dgm:prSet presAssocID="{E33D2B62-15F4-48B9-ABB0-D1371C0F1E15}" presName="vertSpace2" presStyleLbl="node1" presStyleIdx="0" presStyleCnt="3"/>
      <dgm:spPr/>
    </dgm:pt>
    <dgm:pt modelId="{3862D458-969A-43E7-8086-C48076B44C79}" type="pres">
      <dgm:prSet presAssocID="{E33D2B62-15F4-48B9-ABB0-D1371C0F1E15}" presName="circle2" presStyleLbl="node1" presStyleIdx="1" presStyleCnt="3"/>
      <dgm:spPr/>
    </dgm:pt>
    <dgm:pt modelId="{693C5466-4E34-4962-8F87-14F27E5854A9}" type="pres">
      <dgm:prSet presAssocID="{E33D2B62-15F4-48B9-ABB0-D1371C0F1E15}" presName="rect2" presStyleLbl="alignAcc1" presStyleIdx="1" presStyleCnt="3"/>
      <dgm:spPr/>
      <dgm:t>
        <a:bodyPr/>
        <a:lstStyle/>
        <a:p>
          <a:endParaRPr lang="ru-RU"/>
        </a:p>
      </dgm:t>
    </dgm:pt>
    <dgm:pt modelId="{D5EC16FE-8D4E-4709-B620-E18FA96D837B}" type="pres">
      <dgm:prSet presAssocID="{B16C1835-13F3-44B8-97D3-201B67AB9452}" presName="vertSpace3" presStyleLbl="node1" presStyleIdx="1" presStyleCnt="3"/>
      <dgm:spPr/>
    </dgm:pt>
    <dgm:pt modelId="{D8C851A9-12CA-46FA-99E7-C549E19A4C51}" type="pres">
      <dgm:prSet presAssocID="{B16C1835-13F3-44B8-97D3-201B67AB9452}" presName="circle3" presStyleLbl="node1" presStyleIdx="2" presStyleCnt="3"/>
      <dgm:spPr/>
    </dgm:pt>
    <dgm:pt modelId="{A2B459BA-1BB6-47D4-B52B-382D4CB76B80}" type="pres">
      <dgm:prSet presAssocID="{B16C1835-13F3-44B8-97D3-201B67AB9452}" presName="rect3" presStyleLbl="alignAcc1" presStyleIdx="2" presStyleCnt="3"/>
      <dgm:spPr/>
      <dgm:t>
        <a:bodyPr/>
        <a:lstStyle/>
        <a:p>
          <a:endParaRPr lang="ru-RU"/>
        </a:p>
      </dgm:t>
    </dgm:pt>
    <dgm:pt modelId="{FEA5267A-03BF-4584-B477-033D60EE8FD9}" type="pres">
      <dgm:prSet presAssocID="{87AD45D8-E890-46C6-9292-1AB3B00A9244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D80B0-7E3B-4C98-9AC0-11D62E79EA51}" type="pres">
      <dgm:prSet presAssocID="{E33D2B62-15F4-48B9-ABB0-D1371C0F1E1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8D1EC-A7B8-4A30-A29C-3D3A6F67FAB7}" type="pres">
      <dgm:prSet presAssocID="{B16C1835-13F3-44B8-97D3-201B67AB945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A94A3D-0998-4F88-8D7A-BB98E034878C}" srcId="{265C0086-4FD7-462F-82FA-687F98C49ADA}" destId="{87AD45D8-E890-46C6-9292-1AB3B00A9244}" srcOrd="0" destOrd="0" parTransId="{3C369823-AF3F-4A07-BCC0-DE0EFA62AADD}" sibTransId="{83DBE784-AC43-4000-9C6B-187F78E29EE4}"/>
    <dgm:cxn modelId="{10577B8F-E6C9-4A6D-87C5-60D9FFC477D8}" type="presOf" srcId="{B16C1835-13F3-44B8-97D3-201B67AB9452}" destId="{B2B8D1EC-A7B8-4A30-A29C-3D3A6F67FAB7}" srcOrd="1" destOrd="0" presId="urn:microsoft.com/office/officeart/2005/8/layout/target3"/>
    <dgm:cxn modelId="{E1DCD23A-1F72-4A0B-BE8A-DD891449E287}" type="presOf" srcId="{87AD45D8-E890-46C6-9292-1AB3B00A9244}" destId="{07CE3C4B-1129-4A75-8E00-55493395B7CA}" srcOrd="0" destOrd="0" presId="urn:microsoft.com/office/officeart/2005/8/layout/target3"/>
    <dgm:cxn modelId="{79FC5972-6F1D-4BD7-8E1A-6DD26194AE91}" type="presOf" srcId="{265C0086-4FD7-462F-82FA-687F98C49ADA}" destId="{B29135AC-692C-4A82-8F9D-81DE3799152B}" srcOrd="0" destOrd="0" presId="urn:microsoft.com/office/officeart/2005/8/layout/target3"/>
    <dgm:cxn modelId="{F8A44AD6-ED27-4B29-9E0C-5B8909BD1A74}" srcId="{265C0086-4FD7-462F-82FA-687F98C49ADA}" destId="{E33D2B62-15F4-48B9-ABB0-D1371C0F1E15}" srcOrd="1" destOrd="0" parTransId="{EB81ED07-3C86-4045-B3E9-AC0E15BB715A}" sibTransId="{BEFC3795-E0E4-400E-9529-1EC042F95FC2}"/>
    <dgm:cxn modelId="{8365B354-D0A6-4F14-B175-C1E0AD8529EA}" type="presOf" srcId="{87AD45D8-E890-46C6-9292-1AB3B00A9244}" destId="{FEA5267A-03BF-4584-B477-033D60EE8FD9}" srcOrd="1" destOrd="0" presId="urn:microsoft.com/office/officeart/2005/8/layout/target3"/>
    <dgm:cxn modelId="{B6EC5D3A-F272-4163-832F-6CE71F897BCB}" type="presOf" srcId="{B16C1835-13F3-44B8-97D3-201B67AB9452}" destId="{A2B459BA-1BB6-47D4-B52B-382D4CB76B80}" srcOrd="0" destOrd="0" presId="urn:microsoft.com/office/officeart/2005/8/layout/target3"/>
    <dgm:cxn modelId="{3A40A267-3772-4957-89A1-7FF32EDD3F66}" type="presOf" srcId="{E33D2B62-15F4-48B9-ABB0-D1371C0F1E15}" destId="{693C5466-4E34-4962-8F87-14F27E5854A9}" srcOrd="0" destOrd="0" presId="urn:microsoft.com/office/officeart/2005/8/layout/target3"/>
    <dgm:cxn modelId="{39F4274E-5661-48F1-B064-6D8E47666ADE}" type="presOf" srcId="{E33D2B62-15F4-48B9-ABB0-D1371C0F1E15}" destId="{828D80B0-7E3B-4C98-9AC0-11D62E79EA51}" srcOrd="1" destOrd="0" presId="urn:microsoft.com/office/officeart/2005/8/layout/target3"/>
    <dgm:cxn modelId="{CD5EC584-7565-41FD-A505-4400C81221F2}" srcId="{265C0086-4FD7-462F-82FA-687F98C49ADA}" destId="{B16C1835-13F3-44B8-97D3-201B67AB9452}" srcOrd="2" destOrd="0" parTransId="{C09F4E97-D4E3-4E18-8FFF-4BDF501478DA}" sibTransId="{7A51FD3E-86A5-4EF8-B312-963A0D6950ED}"/>
    <dgm:cxn modelId="{214A55F4-B1E3-49B5-8264-1B0CAFDC2444}" type="presParOf" srcId="{B29135AC-692C-4A82-8F9D-81DE3799152B}" destId="{A55D29D5-72DB-4BA1-BD96-7895FF8FE01E}" srcOrd="0" destOrd="0" presId="urn:microsoft.com/office/officeart/2005/8/layout/target3"/>
    <dgm:cxn modelId="{B2ACA0D5-30F9-44B5-A49A-773EE77E8090}" type="presParOf" srcId="{B29135AC-692C-4A82-8F9D-81DE3799152B}" destId="{E7DFC8EC-1756-4470-AA25-B37D81E19E30}" srcOrd="1" destOrd="0" presId="urn:microsoft.com/office/officeart/2005/8/layout/target3"/>
    <dgm:cxn modelId="{5E82DCC0-8B11-442F-AB4A-6DB1449FD875}" type="presParOf" srcId="{B29135AC-692C-4A82-8F9D-81DE3799152B}" destId="{07CE3C4B-1129-4A75-8E00-55493395B7CA}" srcOrd="2" destOrd="0" presId="urn:microsoft.com/office/officeart/2005/8/layout/target3"/>
    <dgm:cxn modelId="{E529527E-3AE2-4F33-A30E-E769E6E65C38}" type="presParOf" srcId="{B29135AC-692C-4A82-8F9D-81DE3799152B}" destId="{834B2613-BB61-4111-95D4-2561D12F9A22}" srcOrd="3" destOrd="0" presId="urn:microsoft.com/office/officeart/2005/8/layout/target3"/>
    <dgm:cxn modelId="{7BFE8E6C-9FB9-4A94-AE2E-7784DACE8915}" type="presParOf" srcId="{B29135AC-692C-4A82-8F9D-81DE3799152B}" destId="{3862D458-969A-43E7-8086-C48076B44C79}" srcOrd="4" destOrd="0" presId="urn:microsoft.com/office/officeart/2005/8/layout/target3"/>
    <dgm:cxn modelId="{1D2F9351-36EC-424F-802E-84D31FDD00AA}" type="presParOf" srcId="{B29135AC-692C-4A82-8F9D-81DE3799152B}" destId="{693C5466-4E34-4962-8F87-14F27E5854A9}" srcOrd="5" destOrd="0" presId="urn:microsoft.com/office/officeart/2005/8/layout/target3"/>
    <dgm:cxn modelId="{3FEA3062-5EC1-4CC4-B1C5-A9278FAA9745}" type="presParOf" srcId="{B29135AC-692C-4A82-8F9D-81DE3799152B}" destId="{D5EC16FE-8D4E-4709-B620-E18FA96D837B}" srcOrd="6" destOrd="0" presId="urn:microsoft.com/office/officeart/2005/8/layout/target3"/>
    <dgm:cxn modelId="{048EDBA5-45F5-4B4F-AA87-C48AC7C40D3B}" type="presParOf" srcId="{B29135AC-692C-4A82-8F9D-81DE3799152B}" destId="{D8C851A9-12CA-46FA-99E7-C549E19A4C51}" srcOrd="7" destOrd="0" presId="urn:microsoft.com/office/officeart/2005/8/layout/target3"/>
    <dgm:cxn modelId="{BCDEE8A9-D6EC-4455-8FAB-307D821180B7}" type="presParOf" srcId="{B29135AC-692C-4A82-8F9D-81DE3799152B}" destId="{A2B459BA-1BB6-47D4-B52B-382D4CB76B80}" srcOrd="8" destOrd="0" presId="urn:microsoft.com/office/officeart/2005/8/layout/target3"/>
    <dgm:cxn modelId="{9F7E9E7F-2A62-4991-AB0A-256CE49B1E08}" type="presParOf" srcId="{B29135AC-692C-4A82-8F9D-81DE3799152B}" destId="{FEA5267A-03BF-4584-B477-033D60EE8FD9}" srcOrd="9" destOrd="0" presId="urn:microsoft.com/office/officeart/2005/8/layout/target3"/>
    <dgm:cxn modelId="{E9DC5ECE-41F3-46E8-A632-723F835B1D65}" type="presParOf" srcId="{B29135AC-692C-4A82-8F9D-81DE3799152B}" destId="{828D80B0-7E3B-4C98-9AC0-11D62E79EA51}" srcOrd="10" destOrd="0" presId="urn:microsoft.com/office/officeart/2005/8/layout/target3"/>
    <dgm:cxn modelId="{2653BAD2-0509-414A-8E7A-4D18B3D70555}" type="presParOf" srcId="{B29135AC-692C-4A82-8F9D-81DE3799152B}" destId="{B2B8D1EC-A7B8-4A30-A29C-3D3A6F67FAB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6487A0-5A47-4317-B035-936FBB79545C}" type="doc">
      <dgm:prSet loTypeId="urn:microsoft.com/office/officeart/2005/8/layout/process4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5876F03-08A5-49FE-B2AA-9AF7493B5EE9}">
      <dgm:prSet/>
      <dgm:spPr/>
      <dgm:t>
        <a:bodyPr/>
        <a:lstStyle/>
        <a:p>
          <a:pPr rtl="0"/>
          <a:r>
            <a:rPr lang="ru-RU" dirty="0" smtClean="0"/>
            <a:t>Так как объем газа не изменяется, то никакой работы в процессе не совершается</a:t>
          </a:r>
          <a:endParaRPr lang="ru-RU" dirty="0"/>
        </a:p>
      </dgm:t>
    </dgm:pt>
    <dgm:pt modelId="{013A0CB8-2AF9-4D8F-BE9D-742429F0E3F4}" type="parTrans" cxnId="{89BA7DCE-B7CD-4C19-8FF4-801EE2D62172}">
      <dgm:prSet/>
      <dgm:spPr/>
      <dgm:t>
        <a:bodyPr/>
        <a:lstStyle/>
        <a:p>
          <a:endParaRPr lang="ru-RU"/>
        </a:p>
      </dgm:t>
    </dgm:pt>
    <dgm:pt modelId="{A60464EE-52C1-446D-8D09-D53D9AD48040}" type="sibTrans" cxnId="{89BA7DCE-B7CD-4C19-8FF4-801EE2D62172}">
      <dgm:prSet/>
      <dgm:spPr/>
      <dgm:t>
        <a:bodyPr/>
        <a:lstStyle/>
        <a:p>
          <a:endParaRPr lang="ru-RU"/>
        </a:p>
      </dgm:t>
    </dgm:pt>
    <dgm:pt modelId="{821F868C-4425-4E77-8BE0-BAD11927C962}">
      <dgm:prSet/>
      <dgm:spPr/>
      <dgm:t>
        <a:bodyPr/>
        <a:lstStyle/>
        <a:p>
          <a:pPr rtl="0"/>
          <a:r>
            <a:rPr lang="ru-RU" dirty="0" smtClean="0"/>
            <a:t>Уравнение первого закона термодинамики в этом случае принимает вид</a:t>
          </a:r>
          <a:endParaRPr lang="ru-RU" dirty="0"/>
        </a:p>
      </dgm:t>
    </dgm:pt>
    <dgm:pt modelId="{6B366704-646F-432E-A683-E299C361C04F}" type="parTrans" cxnId="{642CDF4A-3D97-4399-9A76-D817336FDA71}">
      <dgm:prSet/>
      <dgm:spPr/>
      <dgm:t>
        <a:bodyPr/>
        <a:lstStyle/>
        <a:p>
          <a:endParaRPr lang="ru-RU"/>
        </a:p>
      </dgm:t>
    </dgm:pt>
    <dgm:pt modelId="{EA191582-0220-42E1-BA52-370E20358FB6}" type="sibTrans" cxnId="{642CDF4A-3D97-4399-9A76-D817336FDA71}">
      <dgm:prSet/>
      <dgm:spPr/>
      <dgm:t>
        <a:bodyPr/>
        <a:lstStyle/>
        <a:p>
          <a:endParaRPr lang="ru-RU"/>
        </a:p>
      </dgm:t>
    </dgm:pt>
    <dgm:pt modelId="{906C0800-152D-4D2F-98F7-7E14B2059350}">
      <dgm:prSet/>
      <dgm:spPr/>
      <dgm:t>
        <a:bodyPr/>
        <a:lstStyle/>
        <a:p>
          <a:pPr rtl="0"/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dq</a:t>
          </a:r>
          <a:r>
            <a:rPr lang="en-US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w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=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du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16A38E23-F212-4F52-B161-188BFEDD4AD4}" type="parTrans" cxnId="{BF708E2B-D225-44FE-BB91-42FBF351A64F}">
      <dgm:prSet/>
      <dgm:spPr/>
      <dgm:t>
        <a:bodyPr/>
        <a:lstStyle/>
        <a:p>
          <a:endParaRPr lang="ru-RU"/>
        </a:p>
      </dgm:t>
    </dgm:pt>
    <dgm:pt modelId="{3CDDB423-4B68-4C2D-B250-EE412870263F}" type="sibTrans" cxnId="{BF708E2B-D225-44FE-BB91-42FBF351A64F}">
      <dgm:prSet/>
      <dgm:spPr/>
      <dgm:t>
        <a:bodyPr/>
        <a:lstStyle/>
        <a:p>
          <a:endParaRPr lang="ru-RU"/>
        </a:p>
      </dgm:t>
    </dgm:pt>
    <dgm:pt modelId="{FD38A44C-A73E-4AB6-937B-D3C069C34A3D}">
      <dgm:prSet/>
      <dgm:spPr/>
      <dgm:t>
        <a:bodyPr/>
        <a:lstStyle/>
        <a:p>
          <a:pPr rtl="0"/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или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   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q</a:t>
          </a:r>
          <a:r>
            <a:rPr lang="en-US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w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=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Δu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03027FC-AC88-424E-91C6-0A559DA63D4E}" type="parTrans" cxnId="{F093C395-4E53-4D48-BF11-ABA3013A3A2D}">
      <dgm:prSet/>
      <dgm:spPr/>
      <dgm:t>
        <a:bodyPr/>
        <a:lstStyle/>
        <a:p>
          <a:endParaRPr lang="ru-RU"/>
        </a:p>
      </dgm:t>
    </dgm:pt>
    <dgm:pt modelId="{0195DCAB-4349-464D-B08E-FC0F85B1F02E}" type="sibTrans" cxnId="{F093C395-4E53-4D48-BF11-ABA3013A3A2D}">
      <dgm:prSet/>
      <dgm:spPr/>
      <dgm:t>
        <a:bodyPr/>
        <a:lstStyle/>
        <a:p>
          <a:endParaRPr lang="ru-RU"/>
        </a:p>
      </dgm:t>
    </dgm:pt>
    <dgm:pt modelId="{64E57BCB-CC9B-441B-B7BB-1905EF723DAF}" type="pres">
      <dgm:prSet presAssocID="{446487A0-5A47-4317-B035-936FBB7954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C9FABA-DD2D-47E5-A3C8-143B85439DAC}" type="pres">
      <dgm:prSet presAssocID="{FD38A44C-A73E-4AB6-937B-D3C069C34A3D}" presName="boxAndChildren" presStyleCnt="0"/>
      <dgm:spPr/>
    </dgm:pt>
    <dgm:pt modelId="{4AC54C4B-A96C-429F-AB5C-5731ED886F0E}" type="pres">
      <dgm:prSet presAssocID="{FD38A44C-A73E-4AB6-937B-D3C069C34A3D}" presName="parentTextBox" presStyleLbl="node1" presStyleIdx="0" presStyleCnt="4"/>
      <dgm:spPr/>
      <dgm:t>
        <a:bodyPr/>
        <a:lstStyle/>
        <a:p>
          <a:endParaRPr lang="ru-RU"/>
        </a:p>
      </dgm:t>
    </dgm:pt>
    <dgm:pt modelId="{41F72AF0-1F72-43E0-8F17-2C02065825D8}" type="pres">
      <dgm:prSet presAssocID="{3CDDB423-4B68-4C2D-B250-EE412870263F}" presName="sp" presStyleCnt="0"/>
      <dgm:spPr/>
    </dgm:pt>
    <dgm:pt modelId="{AA76AD03-FA9D-489B-A87A-3ACA8E0E7583}" type="pres">
      <dgm:prSet presAssocID="{906C0800-152D-4D2F-98F7-7E14B2059350}" presName="arrowAndChildren" presStyleCnt="0"/>
      <dgm:spPr/>
    </dgm:pt>
    <dgm:pt modelId="{55F0E50F-5449-4A14-A48E-6F53E5EEE9B6}" type="pres">
      <dgm:prSet presAssocID="{906C0800-152D-4D2F-98F7-7E14B2059350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66F5134D-5605-4744-9406-D1EC06CF3304}" type="pres">
      <dgm:prSet presAssocID="{EA191582-0220-42E1-BA52-370E20358FB6}" presName="sp" presStyleCnt="0"/>
      <dgm:spPr/>
    </dgm:pt>
    <dgm:pt modelId="{7665BE31-DEF5-41AE-B61D-A046D8EBCD62}" type="pres">
      <dgm:prSet presAssocID="{821F868C-4425-4E77-8BE0-BAD11927C962}" presName="arrowAndChildren" presStyleCnt="0"/>
      <dgm:spPr/>
    </dgm:pt>
    <dgm:pt modelId="{AA87151D-166C-4DC4-B9D9-C7C587FFE548}" type="pres">
      <dgm:prSet presAssocID="{821F868C-4425-4E77-8BE0-BAD11927C962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F6E5B3F4-2B50-44C3-B95C-1AC4C40379CE}" type="pres">
      <dgm:prSet presAssocID="{A60464EE-52C1-446D-8D09-D53D9AD48040}" presName="sp" presStyleCnt="0"/>
      <dgm:spPr/>
    </dgm:pt>
    <dgm:pt modelId="{47769EE2-67CB-4934-82B0-D1E5E6C24561}" type="pres">
      <dgm:prSet presAssocID="{15876F03-08A5-49FE-B2AA-9AF7493B5EE9}" presName="arrowAndChildren" presStyleCnt="0"/>
      <dgm:spPr/>
    </dgm:pt>
    <dgm:pt modelId="{A13D0096-B374-4F16-8FAA-58DFAD1634DB}" type="pres">
      <dgm:prSet presAssocID="{15876F03-08A5-49FE-B2AA-9AF7493B5EE9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5D9C2519-4C08-4BB8-8FBE-9EB5D0EDAA9D}" type="presOf" srcId="{821F868C-4425-4E77-8BE0-BAD11927C962}" destId="{AA87151D-166C-4DC4-B9D9-C7C587FFE548}" srcOrd="0" destOrd="0" presId="urn:microsoft.com/office/officeart/2005/8/layout/process4"/>
    <dgm:cxn modelId="{F093C395-4E53-4D48-BF11-ABA3013A3A2D}" srcId="{446487A0-5A47-4317-B035-936FBB79545C}" destId="{FD38A44C-A73E-4AB6-937B-D3C069C34A3D}" srcOrd="3" destOrd="0" parTransId="{E03027FC-AC88-424E-91C6-0A559DA63D4E}" sibTransId="{0195DCAB-4349-464D-B08E-FC0F85B1F02E}"/>
    <dgm:cxn modelId="{DEFB76BB-483F-4114-9E63-E11E574995B5}" type="presOf" srcId="{15876F03-08A5-49FE-B2AA-9AF7493B5EE9}" destId="{A13D0096-B374-4F16-8FAA-58DFAD1634DB}" srcOrd="0" destOrd="0" presId="urn:microsoft.com/office/officeart/2005/8/layout/process4"/>
    <dgm:cxn modelId="{BF708E2B-D225-44FE-BB91-42FBF351A64F}" srcId="{446487A0-5A47-4317-B035-936FBB79545C}" destId="{906C0800-152D-4D2F-98F7-7E14B2059350}" srcOrd="2" destOrd="0" parTransId="{16A38E23-F212-4F52-B161-188BFEDD4AD4}" sibTransId="{3CDDB423-4B68-4C2D-B250-EE412870263F}"/>
    <dgm:cxn modelId="{F543083C-0E2A-4F30-83C7-8C1BAD6CF317}" type="presOf" srcId="{FD38A44C-A73E-4AB6-937B-D3C069C34A3D}" destId="{4AC54C4B-A96C-429F-AB5C-5731ED886F0E}" srcOrd="0" destOrd="0" presId="urn:microsoft.com/office/officeart/2005/8/layout/process4"/>
    <dgm:cxn modelId="{AF6BF2E5-8F1B-4336-9A1F-9B331E176B06}" type="presOf" srcId="{446487A0-5A47-4317-B035-936FBB79545C}" destId="{64E57BCB-CC9B-441B-B7BB-1905EF723DAF}" srcOrd="0" destOrd="0" presId="urn:microsoft.com/office/officeart/2005/8/layout/process4"/>
    <dgm:cxn modelId="{89BA7DCE-B7CD-4C19-8FF4-801EE2D62172}" srcId="{446487A0-5A47-4317-B035-936FBB79545C}" destId="{15876F03-08A5-49FE-B2AA-9AF7493B5EE9}" srcOrd="0" destOrd="0" parTransId="{013A0CB8-2AF9-4D8F-BE9D-742429F0E3F4}" sibTransId="{A60464EE-52C1-446D-8D09-D53D9AD48040}"/>
    <dgm:cxn modelId="{642CDF4A-3D97-4399-9A76-D817336FDA71}" srcId="{446487A0-5A47-4317-B035-936FBB79545C}" destId="{821F868C-4425-4E77-8BE0-BAD11927C962}" srcOrd="1" destOrd="0" parTransId="{6B366704-646F-432E-A683-E299C361C04F}" sibTransId="{EA191582-0220-42E1-BA52-370E20358FB6}"/>
    <dgm:cxn modelId="{C64940C6-2BFA-4CDD-84BC-BCB8594680DB}" type="presOf" srcId="{906C0800-152D-4D2F-98F7-7E14B2059350}" destId="{55F0E50F-5449-4A14-A48E-6F53E5EEE9B6}" srcOrd="0" destOrd="0" presId="urn:microsoft.com/office/officeart/2005/8/layout/process4"/>
    <dgm:cxn modelId="{68047A8A-7176-4709-AF93-A46FF4DFDB4E}" type="presParOf" srcId="{64E57BCB-CC9B-441B-B7BB-1905EF723DAF}" destId="{83C9FABA-DD2D-47E5-A3C8-143B85439DAC}" srcOrd="0" destOrd="0" presId="urn:microsoft.com/office/officeart/2005/8/layout/process4"/>
    <dgm:cxn modelId="{1C02BA86-3DF3-4622-B986-A2ACB2C85112}" type="presParOf" srcId="{83C9FABA-DD2D-47E5-A3C8-143B85439DAC}" destId="{4AC54C4B-A96C-429F-AB5C-5731ED886F0E}" srcOrd="0" destOrd="0" presId="urn:microsoft.com/office/officeart/2005/8/layout/process4"/>
    <dgm:cxn modelId="{1E0A062D-C911-4A5C-8B86-99E53AE1B641}" type="presParOf" srcId="{64E57BCB-CC9B-441B-B7BB-1905EF723DAF}" destId="{41F72AF0-1F72-43E0-8F17-2C02065825D8}" srcOrd="1" destOrd="0" presId="urn:microsoft.com/office/officeart/2005/8/layout/process4"/>
    <dgm:cxn modelId="{1D64912B-6F34-484F-8188-A15D1968EEEF}" type="presParOf" srcId="{64E57BCB-CC9B-441B-B7BB-1905EF723DAF}" destId="{AA76AD03-FA9D-489B-A87A-3ACA8E0E7583}" srcOrd="2" destOrd="0" presId="urn:microsoft.com/office/officeart/2005/8/layout/process4"/>
    <dgm:cxn modelId="{A1D2E351-00D3-417B-9A7F-6D0D6A9EA2C3}" type="presParOf" srcId="{AA76AD03-FA9D-489B-A87A-3ACA8E0E7583}" destId="{55F0E50F-5449-4A14-A48E-6F53E5EEE9B6}" srcOrd="0" destOrd="0" presId="urn:microsoft.com/office/officeart/2005/8/layout/process4"/>
    <dgm:cxn modelId="{B0EBA178-7734-478B-BAA0-EB8CA90106F1}" type="presParOf" srcId="{64E57BCB-CC9B-441B-B7BB-1905EF723DAF}" destId="{66F5134D-5605-4744-9406-D1EC06CF3304}" srcOrd="3" destOrd="0" presId="urn:microsoft.com/office/officeart/2005/8/layout/process4"/>
    <dgm:cxn modelId="{10A15F03-68D7-4B11-B628-DE3F4CC16E62}" type="presParOf" srcId="{64E57BCB-CC9B-441B-B7BB-1905EF723DAF}" destId="{7665BE31-DEF5-41AE-B61D-A046D8EBCD62}" srcOrd="4" destOrd="0" presId="urn:microsoft.com/office/officeart/2005/8/layout/process4"/>
    <dgm:cxn modelId="{B81F3285-C721-4EEA-9BD8-87330B57FCC7}" type="presParOf" srcId="{7665BE31-DEF5-41AE-B61D-A046D8EBCD62}" destId="{AA87151D-166C-4DC4-B9D9-C7C587FFE548}" srcOrd="0" destOrd="0" presId="urn:microsoft.com/office/officeart/2005/8/layout/process4"/>
    <dgm:cxn modelId="{4E3068F4-0F5D-4FCA-8743-DF63502BECE7}" type="presParOf" srcId="{64E57BCB-CC9B-441B-B7BB-1905EF723DAF}" destId="{F6E5B3F4-2B50-44C3-B95C-1AC4C40379CE}" srcOrd="5" destOrd="0" presId="urn:microsoft.com/office/officeart/2005/8/layout/process4"/>
    <dgm:cxn modelId="{B06262AA-7B83-436B-98D1-123E9523EA44}" type="presParOf" srcId="{64E57BCB-CC9B-441B-B7BB-1905EF723DAF}" destId="{47769EE2-67CB-4934-82B0-D1E5E6C24561}" srcOrd="6" destOrd="0" presId="urn:microsoft.com/office/officeart/2005/8/layout/process4"/>
    <dgm:cxn modelId="{AE332FA8-4CC4-4FFB-8E4E-42C1B70A524A}" type="presParOf" srcId="{47769EE2-67CB-4934-82B0-D1E5E6C24561}" destId="{A13D0096-B374-4F16-8FAA-58DFAD1634D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CBD66C-5CFB-4A12-A58C-61F3BD6EFF47}" type="doc">
      <dgm:prSet loTypeId="urn:microsoft.com/office/officeart/2005/8/layout/cycle2" loCatId="cycle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A49D3914-242B-4A39-A383-29389986B958}">
      <dgm:prSet/>
      <dgm:spPr/>
      <dgm:t>
        <a:bodyPr/>
        <a:lstStyle/>
        <a:p>
          <a:pPr rtl="0"/>
          <a:r>
            <a:rPr lang="ru-RU" dirty="0" smtClean="0"/>
            <a:t>Таким образом, в изохорном процессе вся подведенная (или отведенная) теплота идет на увеличение (или уменьшение) внутренней энергии. </a:t>
          </a:r>
          <a:endParaRPr lang="ru-RU" dirty="0"/>
        </a:p>
      </dgm:t>
    </dgm:pt>
    <dgm:pt modelId="{B4F03CD3-60E6-4123-B444-342FB3075B9F}" type="parTrans" cxnId="{35A7982D-E6D5-4C70-B04F-051D08382B6D}">
      <dgm:prSet/>
      <dgm:spPr/>
      <dgm:t>
        <a:bodyPr/>
        <a:lstStyle/>
        <a:p>
          <a:endParaRPr lang="ru-RU"/>
        </a:p>
      </dgm:t>
    </dgm:pt>
    <dgm:pt modelId="{49D38106-5F8F-4670-A05C-90503F42F739}" type="sibTrans" cxnId="{35A7982D-E6D5-4C70-B04F-051D08382B6D}">
      <dgm:prSet/>
      <dgm:spPr/>
      <dgm:t>
        <a:bodyPr/>
        <a:lstStyle/>
        <a:p>
          <a:endParaRPr lang="ru-RU" dirty="0"/>
        </a:p>
      </dgm:t>
    </dgm:pt>
    <dgm:pt modelId="{C4F28661-7BE4-4E6D-968F-96AF7C20FF4C}">
      <dgm:prSet custT="1"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rtl="0"/>
          <a:r>
            <a:rPr lang="en-US" sz="2400" b="1" i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Δu</a:t>
          </a:r>
          <a:r>
            <a:rPr lang="ru-RU" sz="2400" b="1" i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=с</a:t>
          </a:r>
          <a:r>
            <a:rPr lang="en-US" sz="2400" b="1" i="1" cap="none" spc="0" baseline="-250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wm</a:t>
          </a:r>
          <a:r>
            <a:rPr lang="en-US" sz="2400" b="1" i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(T</a:t>
          </a:r>
          <a:r>
            <a:rPr lang="en-US" sz="2400" b="1" i="1" cap="none" spc="0" baseline="-250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2</a:t>
          </a:r>
          <a:r>
            <a:rPr lang="en-US" sz="2400" b="1" i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 – T</a:t>
          </a:r>
          <a:r>
            <a:rPr lang="en-US" sz="2400" b="1" i="1" cap="none" spc="0" baseline="-250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1</a:t>
          </a:r>
          <a:r>
            <a:rPr lang="en-US" sz="2400" b="1" i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)</a:t>
          </a:r>
          <a:endParaRPr lang="ru-RU" sz="2400" b="1" cap="none" spc="0" dirty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gm:t>
    </dgm:pt>
    <dgm:pt modelId="{90935B9B-1AC4-4542-AD0D-B64BDFBD3734}" type="parTrans" cxnId="{9193A26C-C54F-4C77-9501-4A5325560D99}">
      <dgm:prSet/>
      <dgm:spPr/>
      <dgm:t>
        <a:bodyPr/>
        <a:lstStyle/>
        <a:p>
          <a:endParaRPr lang="ru-RU"/>
        </a:p>
      </dgm:t>
    </dgm:pt>
    <dgm:pt modelId="{7125BF86-1C63-4B22-ACD7-1505C76B7B66}" type="sibTrans" cxnId="{9193A26C-C54F-4C77-9501-4A5325560D99}">
      <dgm:prSet/>
      <dgm:spPr/>
      <dgm:t>
        <a:bodyPr/>
        <a:lstStyle/>
        <a:p>
          <a:endParaRPr lang="ru-RU" dirty="0"/>
        </a:p>
      </dgm:t>
    </dgm:pt>
    <dgm:pt modelId="{D6196A88-F2A4-4048-B9C8-0B726EA4DBFB}" type="pres">
      <dgm:prSet presAssocID="{32CBD66C-5CFB-4A12-A58C-61F3BD6EFF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09664F-1B6D-4A0D-BDDC-130D97314759}" type="pres">
      <dgm:prSet presAssocID="{A49D3914-242B-4A39-A383-29389986B95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D2A25-FB39-4E51-84B9-DBFC0E9A8B7B}" type="pres">
      <dgm:prSet presAssocID="{49D38106-5F8F-4670-A05C-90503F42F73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0E72F55-D50B-4C9C-98B3-FA4014AB59E8}" type="pres">
      <dgm:prSet presAssocID="{49D38106-5F8F-4670-A05C-90503F42F739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D5C547B9-7901-466F-90AE-58A1E838436D}" type="pres">
      <dgm:prSet presAssocID="{C4F28661-7BE4-4E6D-968F-96AF7C20FF4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1B654-D438-4CF0-8E45-EB794F1F4B91}" type="pres">
      <dgm:prSet presAssocID="{7125BF86-1C63-4B22-ACD7-1505C76B7B6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2876CFAE-DE27-4425-8FA8-FD1488C43774}" type="pres">
      <dgm:prSet presAssocID="{7125BF86-1C63-4B22-ACD7-1505C76B7B66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7F2AEC89-6213-4D1B-90B0-CCF2C0AD0A5C}" type="presOf" srcId="{7125BF86-1C63-4B22-ACD7-1505C76B7B66}" destId="{DB91B654-D438-4CF0-8E45-EB794F1F4B91}" srcOrd="0" destOrd="0" presId="urn:microsoft.com/office/officeart/2005/8/layout/cycle2"/>
    <dgm:cxn modelId="{17A91F31-D4E0-40BB-8D2E-8E4F54A9F1BF}" type="presOf" srcId="{49D38106-5F8F-4670-A05C-90503F42F739}" destId="{90E72F55-D50B-4C9C-98B3-FA4014AB59E8}" srcOrd="1" destOrd="0" presId="urn:microsoft.com/office/officeart/2005/8/layout/cycle2"/>
    <dgm:cxn modelId="{8A9898CF-A2E6-4825-852C-3037D28792DD}" type="presOf" srcId="{C4F28661-7BE4-4E6D-968F-96AF7C20FF4C}" destId="{D5C547B9-7901-466F-90AE-58A1E838436D}" srcOrd="0" destOrd="0" presId="urn:microsoft.com/office/officeart/2005/8/layout/cycle2"/>
    <dgm:cxn modelId="{35A7982D-E6D5-4C70-B04F-051D08382B6D}" srcId="{32CBD66C-5CFB-4A12-A58C-61F3BD6EFF47}" destId="{A49D3914-242B-4A39-A383-29389986B958}" srcOrd="0" destOrd="0" parTransId="{B4F03CD3-60E6-4123-B444-342FB3075B9F}" sibTransId="{49D38106-5F8F-4670-A05C-90503F42F739}"/>
    <dgm:cxn modelId="{3FF389DD-3566-4229-A37B-B7AEB66657B3}" type="presOf" srcId="{7125BF86-1C63-4B22-ACD7-1505C76B7B66}" destId="{2876CFAE-DE27-4425-8FA8-FD1488C43774}" srcOrd="1" destOrd="0" presId="urn:microsoft.com/office/officeart/2005/8/layout/cycle2"/>
    <dgm:cxn modelId="{9193A26C-C54F-4C77-9501-4A5325560D99}" srcId="{32CBD66C-5CFB-4A12-A58C-61F3BD6EFF47}" destId="{C4F28661-7BE4-4E6D-968F-96AF7C20FF4C}" srcOrd="1" destOrd="0" parTransId="{90935B9B-1AC4-4542-AD0D-B64BDFBD3734}" sibTransId="{7125BF86-1C63-4B22-ACD7-1505C76B7B66}"/>
    <dgm:cxn modelId="{83135522-6073-4744-AC9C-F6F8C758188D}" type="presOf" srcId="{A49D3914-242B-4A39-A383-29389986B958}" destId="{DB09664F-1B6D-4A0D-BDDC-130D97314759}" srcOrd="0" destOrd="0" presId="urn:microsoft.com/office/officeart/2005/8/layout/cycle2"/>
    <dgm:cxn modelId="{7D6A325E-5B79-4BD6-B1B3-2AF1D6EFD2DD}" type="presOf" srcId="{32CBD66C-5CFB-4A12-A58C-61F3BD6EFF47}" destId="{D6196A88-F2A4-4048-B9C8-0B726EA4DBFB}" srcOrd="0" destOrd="0" presId="urn:microsoft.com/office/officeart/2005/8/layout/cycle2"/>
    <dgm:cxn modelId="{013A431F-2E47-4C23-B0A1-A00C474CC9FD}" type="presOf" srcId="{49D38106-5F8F-4670-A05C-90503F42F739}" destId="{A13D2A25-FB39-4E51-84B9-DBFC0E9A8B7B}" srcOrd="0" destOrd="0" presId="urn:microsoft.com/office/officeart/2005/8/layout/cycle2"/>
    <dgm:cxn modelId="{02D5D395-328E-41AD-AFE1-6B76887A4673}" type="presParOf" srcId="{D6196A88-F2A4-4048-B9C8-0B726EA4DBFB}" destId="{DB09664F-1B6D-4A0D-BDDC-130D97314759}" srcOrd="0" destOrd="0" presId="urn:microsoft.com/office/officeart/2005/8/layout/cycle2"/>
    <dgm:cxn modelId="{46E7F263-713E-43BD-A344-3F8EA4091156}" type="presParOf" srcId="{D6196A88-F2A4-4048-B9C8-0B726EA4DBFB}" destId="{A13D2A25-FB39-4E51-84B9-DBFC0E9A8B7B}" srcOrd="1" destOrd="0" presId="urn:microsoft.com/office/officeart/2005/8/layout/cycle2"/>
    <dgm:cxn modelId="{B34AAE24-1F62-4ED1-828F-64A08456C6B5}" type="presParOf" srcId="{A13D2A25-FB39-4E51-84B9-DBFC0E9A8B7B}" destId="{90E72F55-D50B-4C9C-98B3-FA4014AB59E8}" srcOrd="0" destOrd="0" presId="urn:microsoft.com/office/officeart/2005/8/layout/cycle2"/>
    <dgm:cxn modelId="{106F2627-6647-4DE8-A8B9-368F77B90473}" type="presParOf" srcId="{D6196A88-F2A4-4048-B9C8-0B726EA4DBFB}" destId="{D5C547B9-7901-466F-90AE-58A1E838436D}" srcOrd="2" destOrd="0" presId="urn:microsoft.com/office/officeart/2005/8/layout/cycle2"/>
    <dgm:cxn modelId="{7F826775-7085-42A5-ACF0-38E2AE0B2563}" type="presParOf" srcId="{D6196A88-F2A4-4048-B9C8-0B726EA4DBFB}" destId="{DB91B654-D438-4CF0-8E45-EB794F1F4B91}" srcOrd="3" destOrd="0" presId="urn:microsoft.com/office/officeart/2005/8/layout/cycle2"/>
    <dgm:cxn modelId="{2924BAB8-7FF3-4758-A29B-5D3F91C35AB4}" type="presParOf" srcId="{DB91B654-D438-4CF0-8E45-EB794F1F4B91}" destId="{2876CFAE-DE27-4425-8FA8-FD1488C4377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576911-91D6-4F28-B85B-CEA3C0FAD8BA}" type="doc">
      <dgm:prSet loTypeId="urn:microsoft.com/office/officeart/2005/8/layout/target2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DAA1691D-6597-40E0-BCF3-1B1006F88D2A}">
      <dgm:prSet/>
      <dgm:spPr/>
      <dgm:t>
        <a:bodyPr/>
        <a:lstStyle/>
        <a:p>
          <a:pPr rtl="0"/>
          <a:r>
            <a:rPr lang="ru-RU" dirty="0" smtClean="0"/>
            <a:t>Из уравнения состояния идеального газа следует:</a:t>
          </a:r>
          <a:endParaRPr lang="ru-RU" dirty="0"/>
        </a:p>
      </dgm:t>
    </dgm:pt>
    <dgm:pt modelId="{627DCE9A-7957-42DC-A0ED-12781BFD45A9}" type="parTrans" cxnId="{15162EE3-14E6-4E5B-AADE-DDF92C0883F6}">
      <dgm:prSet/>
      <dgm:spPr/>
      <dgm:t>
        <a:bodyPr/>
        <a:lstStyle/>
        <a:p>
          <a:endParaRPr lang="ru-RU"/>
        </a:p>
      </dgm:t>
    </dgm:pt>
    <dgm:pt modelId="{9105CB54-E356-467F-A026-D628DB23E2D5}" type="sibTrans" cxnId="{15162EE3-14E6-4E5B-AADE-DDF92C0883F6}">
      <dgm:prSet/>
      <dgm:spPr/>
      <dgm:t>
        <a:bodyPr/>
        <a:lstStyle/>
        <a:p>
          <a:endParaRPr lang="ru-RU"/>
        </a:p>
      </dgm:t>
    </dgm:pt>
    <dgm:pt modelId="{A19A2C5C-B087-4E54-88D3-A8F2B76C10B8}">
      <dgm:prSet/>
      <dgm:spPr/>
      <dgm:t>
        <a:bodyPr/>
        <a:lstStyle/>
        <a:p>
          <a:pPr rtl="0"/>
          <a:endParaRPr lang="ru-RU" dirty="0"/>
        </a:p>
      </dgm:t>
    </dgm:pt>
    <dgm:pt modelId="{4AABE967-A4F4-44A1-B22F-2F46D9A7A087}" type="parTrans" cxnId="{1377648E-C80C-4EF9-AEF5-71A845B55A56}">
      <dgm:prSet/>
      <dgm:spPr/>
      <dgm:t>
        <a:bodyPr/>
        <a:lstStyle/>
        <a:p>
          <a:endParaRPr lang="ru-RU"/>
        </a:p>
      </dgm:t>
    </dgm:pt>
    <dgm:pt modelId="{1258DA39-DEC7-4EE5-81F3-68F7CF3FFEA3}" type="sibTrans" cxnId="{1377648E-C80C-4EF9-AEF5-71A845B55A56}">
      <dgm:prSet/>
      <dgm:spPr/>
      <dgm:t>
        <a:bodyPr/>
        <a:lstStyle/>
        <a:p>
          <a:endParaRPr lang="ru-RU"/>
        </a:p>
      </dgm:t>
    </dgm:pt>
    <dgm:pt modelId="{E6D03EC0-7F8A-4F04-8906-2011CEF1B10F}">
      <dgm:prSet/>
      <dgm:spPr/>
      <dgm:t>
        <a:bodyPr/>
        <a:lstStyle/>
        <a:p>
          <a:pPr rtl="0"/>
          <a:r>
            <a:rPr lang="ru-RU" dirty="0" smtClean="0"/>
            <a:t>Это закон Гей-Люссака, который указывает на то, что в изобарном процессе объем газа изменяется прямо пропорционально его абсолютной температуре.</a:t>
          </a:r>
          <a:endParaRPr lang="ru-RU" dirty="0"/>
        </a:p>
      </dgm:t>
    </dgm:pt>
    <dgm:pt modelId="{7F790DB3-3093-40D9-8646-341F5D1B18DE}" type="parTrans" cxnId="{BCD43E63-83B2-4604-B231-3DB76E9C0379}">
      <dgm:prSet/>
      <dgm:spPr/>
      <dgm:t>
        <a:bodyPr/>
        <a:lstStyle/>
        <a:p>
          <a:endParaRPr lang="ru-RU"/>
        </a:p>
      </dgm:t>
    </dgm:pt>
    <dgm:pt modelId="{C0C3F4E2-BE2E-4A9D-9D21-1F202F63C5A0}" type="sibTrans" cxnId="{BCD43E63-83B2-4604-B231-3DB76E9C0379}">
      <dgm:prSet/>
      <dgm:spPr/>
      <dgm:t>
        <a:bodyPr/>
        <a:lstStyle/>
        <a:p>
          <a:endParaRPr lang="ru-RU"/>
        </a:p>
      </dgm:t>
    </dgm:pt>
    <dgm:pt modelId="{F70F6D45-D912-4EB9-AD05-9070BCEF5CB8}" type="pres">
      <dgm:prSet presAssocID="{1C576911-91D6-4F28-B85B-CEA3C0FAD8BA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2BE2CED-32A9-47F0-82EB-C82B4AC92894}" type="pres">
      <dgm:prSet presAssocID="{1C576911-91D6-4F28-B85B-CEA3C0FAD8BA}" presName="outerBox" presStyleCnt="0"/>
      <dgm:spPr/>
    </dgm:pt>
    <dgm:pt modelId="{CA39E09B-F671-44CA-A6B1-4635926312F5}" type="pres">
      <dgm:prSet presAssocID="{1C576911-91D6-4F28-B85B-CEA3C0FAD8BA}" presName="outerBoxParent" presStyleLbl="node1" presStyleIdx="0" presStyleCnt="3"/>
      <dgm:spPr/>
      <dgm:t>
        <a:bodyPr/>
        <a:lstStyle/>
        <a:p>
          <a:endParaRPr lang="ru-RU"/>
        </a:p>
      </dgm:t>
    </dgm:pt>
    <dgm:pt modelId="{BB20C15E-1B59-4383-B821-93D8B18B98BE}" type="pres">
      <dgm:prSet presAssocID="{1C576911-91D6-4F28-B85B-CEA3C0FAD8BA}" presName="outerBoxChildren" presStyleCnt="0"/>
      <dgm:spPr/>
    </dgm:pt>
    <dgm:pt modelId="{333F893E-6D41-4965-A219-AC5CF0CDF7B5}" type="pres">
      <dgm:prSet presAssocID="{1C576911-91D6-4F28-B85B-CEA3C0FAD8BA}" presName="middleBox" presStyleCnt="0"/>
      <dgm:spPr/>
    </dgm:pt>
    <dgm:pt modelId="{05089DF3-60FD-438B-AF67-C7F656D8197B}" type="pres">
      <dgm:prSet presAssocID="{1C576911-91D6-4F28-B85B-CEA3C0FAD8BA}" presName="middleBoxParent" presStyleLbl="node1" presStyleIdx="1" presStyleCnt="3" custLinFactNeighborX="-3875" custLinFactNeighborY="2313"/>
      <dgm:spPr/>
      <dgm:t>
        <a:bodyPr/>
        <a:lstStyle/>
        <a:p>
          <a:endParaRPr lang="ru-RU"/>
        </a:p>
      </dgm:t>
    </dgm:pt>
    <dgm:pt modelId="{BA36EAB3-82EA-4FB8-9847-6B707AB729CD}" type="pres">
      <dgm:prSet presAssocID="{1C576911-91D6-4F28-B85B-CEA3C0FAD8BA}" presName="middleBoxChildren" presStyleCnt="0"/>
      <dgm:spPr/>
    </dgm:pt>
    <dgm:pt modelId="{17C48019-02B8-407C-886B-58326CC72E79}" type="pres">
      <dgm:prSet presAssocID="{1C576911-91D6-4F28-B85B-CEA3C0FAD8BA}" presName="centerBox" presStyleCnt="0"/>
      <dgm:spPr/>
    </dgm:pt>
    <dgm:pt modelId="{D7D17DA0-F320-4EF0-B3A0-A0E48025E36D}" type="pres">
      <dgm:prSet presAssocID="{1C576911-91D6-4F28-B85B-CEA3C0FAD8BA}" presName="centerBoxParent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BCD43E63-83B2-4604-B231-3DB76E9C0379}" srcId="{1C576911-91D6-4F28-B85B-CEA3C0FAD8BA}" destId="{E6D03EC0-7F8A-4F04-8906-2011CEF1B10F}" srcOrd="2" destOrd="0" parTransId="{7F790DB3-3093-40D9-8646-341F5D1B18DE}" sibTransId="{C0C3F4E2-BE2E-4A9D-9D21-1F202F63C5A0}"/>
    <dgm:cxn modelId="{1377648E-C80C-4EF9-AEF5-71A845B55A56}" srcId="{1C576911-91D6-4F28-B85B-CEA3C0FAD8BA}" destId="{A19A2C5C-B087-4E54-88D3-A8F2B76C10B8}" srcOrd="1" destOrd="0" parTransId="{4AABE967-A4F4-44A1-B22F-2F46D9A7A087}" sibTransId="{1258DA39-DEC7-4EE5-81F3-68F7CF3FFEA3}"/>
    <dgm:cxn modelId="{15162EE3-14E6-4E5B-AADE-DDF92C0883F6}" srcId="{1C576911-91D6-4F28-B85B-CEA3C0FAD8BA}" destId="{DAA1691D-6597-40E0-BCF3-1B1006F88D2A}" srcOrd="0" destOrd="0" parTransId="{627DCE9A-7957-42DC-A0ED-12781BFD45A9}" sibTransId="{9105CB54-E356-467F-A026-D628DB23E2D5}"/>
    <dgm:cxn modelId="{9B4F5B7D-F9A1-486F-A0CA-54E376332C2E}" type="presOf" srcId="{A19A2C5C-B087-4E54-88D3-A8F2B76C10B8}" destId="{05089DF3-60FD-438B-AF67-C7F656D8197B}" srcOrd="0" destOrd="0" presId="urn:microsoft.com/office/officeart/2005/8/layout/target2"/>
    <dgm:cxn modelId="{9F6AC916-77A6-44F2-AA81-D57C3B9C24F8}" type="presOf" srcId="{1C576911-91D6-4F28-B85B-CEA3C0FAD8BA}" destId="{F70F6D45-D912-4EB9-AD05-9070BCEF5CB8}" srcOrd="0" destOrd="0" presId="urn:microsoft.com/office/officeart/2005/8/layout/target2"/>
    <dgm:cxn modelId="{FEF34532-DE17-43B4-AF3C-515F450DE0D9}" type="presOf" srcId="{E6D03EC0-7F8A-4F04-8906-2011CEF1B10F}" destId="{D7D17DA0-F320-4EF0-B3A0-A0E48025E36D}" srcOrd="0" destOrd="0" presId="urn:microsoft.com/office/officeart/2005/8/layout/target2"/>
    <dgm:cxn modelId="{5728559A-9788-400D-B01A-1EB3701943FB}" type="presOf" srcId="{DAA1691D-6597-40E0-BCF3-1B1006F88D2A}" destId="{CA39E09B-F671-44CA-A6B1-4635926312F5}" srcOrd="0" destOrd="0" presId="urn:microsoft.com/office/officeart/2005/8/layout/target2"/>
    <dgm:cxn modelId="{71463080-1F5E-4314-AC56-84E60E70CB62}" type="presParOf" srcId="{F70F6D45-D912-4EB9-AD05-9070BCEF5CB8}" destId="{D2BE2CED-32A9-47F0-82EB-C82B4AC92894}" srcOrd="0" destOrd="0" presId="urn:microsoft.com/office/officeart/2005/8/layout/target2"/>
    <dgm:cxn modelId="{8B8D6D38-FBB2-42E8-AB2C-F9DBADD828F2}" type="presParOf" srcId="{D2BE2CED-32A9-47F0-82EB-C82B4AC92894}" destId="{CA39E09B-F671-44CA-A6B1-4635926312F5}" srcOrd="0" destOrd="0" presId="urn:microsoft.com/office/officeart/2005/8/layout/target2"/>
    <dgm:cxn modelId="{B930C85A-B6D0-4F7A-A0C6-DB6C8AD4FEAC}" type="presParOf" srcId="{D2BE2CED-32A9-47F0-82EB-C82B4AC92894}" destId="{BB20C15E-1B59-4383-B821-93D8B18B98BE}" srcOrd="1" destOrd="0" presId="urn:microsoft.com/office/officeart/2005/8/layout/target2"/>
    <dgm:cxn modelId="{AC0C3CC3-B3D5-4BC3-A34E-2010947FAC0B}" type="presParOf" srcId="{F70F6D45-D912-4EB9-AD05-9070BCEF5CB8}" destId="{333F893E-6D41-4965-A219-AC5CF0CDF7B5}" srcOrd="1" destOrd="0" presId="urn:microsoft.com/office/officeart/2005/8/layout/target2"/>
    <dgm:cxn modelId="{9F8B60B5-9F60-42BA-A47C-B3D5F118FC29}" type="presParOf" srcId="{333F893E-6D41-4965-A219-AC5CF0CDF7B5}" destId="{05089DF3-60FD-438B-AF67-C7F656D8197B}" srcOrd="0" destOrd="0" presId="urn:microsoft.com/office/officeart/2005/8/layout/target2"/>
    <dgm:cxn modelId="{6C240290-4326-4A74-A3E0-B04A2AB4AA53}" type="presParOf" srcId="{333F893E-6D41-4965-A219-AC5CF0CDF7B5}" destId="{BA36EAB3-82EA-4FB8-9847-6B707AB729CD}" srcOrd="1" destOrd="0" presId="urn:microsoft.com/office/officeart/2005/8/layout/target2"/>
    <dgm:cxn modelId="{BA4CE438-E328-4F4C-ABD0-944688018EF6}" type="presParOf" srcId="{F70F6D45-D912-4EB9-AD05-9070BCEF5CB8}" destId="{17C48019-02B8-407C-886B-58326CC72E79}" srcOrd="2" destOrd="0" presId="urn:microsoft.com/office/officeart/2005/8/layout/target2"/>
    <dgm:cxn modelId="{6620BBD2-4E4D-44C0-A4A6-A4BE17C44139}" type="presParOf" srcId="{17C48019-02B8-407C-886B-58326CC72E79}" destId="{D7D17DA0-F320-4EF0-B3A0-A0E48025E36D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C53CA9-B4A3-4C83-A6AC-DB5303D64C7C}" type="doc">
      <dgm:prSet loTypeId="urn:microsoft.com/office/officeart/2005/8/layout/target2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7038F50-8260-4082-AD73-3030C933B5D0}">
      <dgm:prSet/>
      <dgm:spPr/>
      <dgm:t>
        <a:bodyPr/>
        <a:lstStyle/>
        <a:p>
          <a:pPr rtl="0"/>
          <a:r>
            <a:rPr lang="ru-RU" dirty="0" smtClean="0"/>
            <a:t>Согласно первому закону термодинамики уравнение, количество теплоты, необходимое для осуществления этого процесса, </a:t>
          </a:r>
          <a:endParaRPr lang="ru-RU" dirty="0"/>
        </a:p>
      </dgm:t>
    </dgm:pt>
    <dgm:pt modelId="{ADCBEEA0-0DF8-4B1B-A987-5067774ACC2B}" type="parTrans" cxnId="{97938F40-3A2F-4110-9B68-E8ACE6DA2E09}">
      <dgm:prSet/>
      <dgm:spPr/>
      <dgm:t>
        <a:bodyPr/>
        <a:lstStyle/>
        <a:p>
          <a:endParaRPr lang="ru-RU"/>
        </a:p>
      </dgm:t>
    </dgm:pt>
    <dgm:pt modelId="{4DB313FD-5DDB-4EEB-8B22-009010DA95AD}" type="sibTrans" cxnId="{97938F40-3A2F-4110-9B68-E8ACE6DA2E09}">
      <dgm:prSet/>
      <dgm:spPr/>
      <dgm:t>
        <a:bodyPr/>
        <a:lstStyle/>
        <a:p>
          <a:endParaRPr lang="ru-RU"/>
        </a:p>
      </dgm:t>
    </dgm:pt>
    <dgm:pt modelId="{897D4134-DD92-4264-8255-B3554AC5FFF7}">
      <dgm:prSet custT="1"/>
      <dgm:spPr/>
      <dgm:t>
        <a:bodyPr/>
        <a:lstStyle/>
        <a:p>
          <a:pPr algn="ctr" rtl="0"/>
          <a:r>
            <a:rPr lang="en-US" sz="2400" i="1" dirty="0" smtClean="0"/>
            <a:t>q</a:t>
          </a:r>
          <a:r>
            <a:rPr lang="en-US" sz="2400" i="1" baseline="-25000" dirty="0" smtClean="0"/>
            <a:t>p</a:t>
          </a:r>
          <a:r>
            <a:rPr lang="en-US" sz="2400" i="1" dirty="0" smtClean="0"/>
            <a:t> =Δu +A</a:t>
          </a:r>
          <a:r>
            <a:rPr lang="en-US" sz="2400" i="1" baseline="-25000" dirty="0" smtClean="0"/>
            <a:t>p</a:t>
          </a:r>
          <a:endParaRPr lang="ru-RU" sz="2400" dirty="0"/>
        </a:p>
      </dgm:t>
    </dgm:pt>
    <dgm:pt modelId="{28699C60-10A2-4F63-9211-D04B392AF7A7}" type="parTrans" cxnId="{795BC349-BB4D-4AD9-AABB-B4E6DEA39D44}">
      <dgm:prSet/>
      <dgm:spPr/>
      <dgm:t>
        <a:bodyPr/>
        <a:lstStyle/>
        <a:p>
          <a:endParaRPr lang="ru-RU"/>
        </a:p>
      </dgm:t>
    </dgm:pt>
    <dgm:pt modelId="{B09E9492-2B42-4724-9E45-D824F26047CC}" type="sibTrans" cxnId="{795BC349-BB4D-4AD9-AABB-B4E6DEA39D44}">
      <dgm:prSet/>
      <dgm:spPr/>
      <dgm:t>
        <a:bodyPr/>
        <a:lstStyle/>
        <a:p>
          <a:endParaRPr lang="ru-RU"/>
        </a:p>
      </dgm:t>
    </dgm:pt>
    <dgm:pt modelId="{19190758-43BE-4E4E-AB15-CA78AF24B603}">
      <dgm:prSet/>
      <dgm:spPr/>
      <dgm:t>
        <a:bodyPr/>
        <a:lstStyle/>
        <a:p>
          <a:pPr rtl="0"/>
          <a:r>
            <a:rPr lang="ru-RU" dirty="0" smtClean="0"/>
            <a:t>или</a:t>
          </a:r>
          <a:endParaRPr lang="ru-RU" dirty="0"/>
        </a:p>
      </dgm:t>
    </dgm:pt>
    <dgm:pt modelId="{7C50C50E-1EEA-451E-906E-640BD71ABB79}" type="parTrans" cxnId="{071492FD-FB4D-492B-BC5D-53DE6657C499}">
      <dgm:prSet/>
      <dgm:spPr/>
      <dgm:t>
        <a:bodyPr/>
        <a:lstStyle/>
        <a:p>
          <a:endParaRPr lang="ru-RU"/>
        </a:p>
      </dgm:t>
    </dgm:pt>
    <dgm:pt modelId="{989B6F87-3CB5-403F-AF13-15E050B7B8F3}" type="sibTrans" cxnId="{071492FD-FB4D-492B-BC5D-53DE6657C499}">
      <dgm:prSet/>
      <dgm:spPr/>
      <dgm:t>
        <a:bodyPr/>
        <a:lstStyle/>
        <a:p>
          <a:endParaRPr lang="ru-RU"/>
        </a:p>
      </dgm:t>
    </dgm:pt>
    <dgm:pt modelId="{ECDDBBA3-259F-46F5-BBE7-45C34A3D09F4}">
      <dgm:prSet/>
      <dgm:spPr/>
      <dgm:t>
        <a:bodyPr/>
        <a:lstStyle/>
        <a:p>
          <a:pPr rtl="0"/>
          <a:r>
            <a:rPr lang="en-US" i="1" dirty="0" smtClean="0"/>
            <a:t>q</a:t>
          </a:r>
          <a:r>
            <a:rPr lang="en-US" i="1" baseline="-25000" dirty="0" smtClean="0"/>
            <a:t>p</a:t>
          </a:r>
          <a:r>
            <a:rPr lang="en-US" i="1" dirty="0" smtClean="0"/>
            <a:t> = c</a:t>
          </a:r>
          <a:r>
            <a:rPr lang="en-US" i="1" baseline="-25000" dirty="0" smtClean="0"/>
            <a:t>wm</a:t>
          </a:r>
          <a:r>
            <a:rPr lang="en-US" dirty="0" smtClean="0"/>
            <a:t>(</a:t>
          </a:r>
          <a:r>
            <a:rPr lang="en-US" i="1" dirty="0" smtClean="0"/>
            <a:t>T</a:t>
          </a:r>
          <a:r>
            <a:rPr lang="en-US" i="1" baseline="-25000" dirty="0" smtClean="0"/>
            <a:t>2</a:t>
          </a:r>
          <a:r>
            <a:rPr lang="en-US" i="1" dirty="0" smtClean="0"/>
            <a:t>  –  </a:t>
          </a:r>
          <a:r>
            <a:rPr lang="ru-RU" i="1" dirty="0" smtClean="0"/>
            <a:t>Т</a:t>
          </a:r>
          <a:r>
            <a:rPr lang="en-US" i="1" baseline="-25000" dirty="0" smtClean="0"/>
            <a:t>1</a:t>
          </a:r>
          <a:r>
            <a:rPr lang="en-US" dirty="0" smtClean="0"/>
            <a:t>)</a:t>
          </a:r>
          <a:r>
            <a:rPr lang="en-US" i="1" dirty="0" smtClean="0"/>
            <a:t> + R</a:t>
          </a:r>
          <a:r>
            <a:rPr lang="en-US" dirty="0" smtClean="0"/>
            <a:t>(</a:t>
          </a:r>
          <a:r>
            <a:rPr lang="en-US" i="1" dirty="0" smtClean="0"/>
            <a:t>T</a:t>
          </a:r>
          <a:r>
            <a:rPr lang="en-US" i="1" baseline="-25000" dirty="0" smtClean="0"/>
            <a:t>2</a:t>
          </a:r>
          <a:r>
            <a:rPr lang="en-US" i="1" dirty="0" smtClean="0"/>
            <a:t> – </a:t>
          </a:r>
          <a:r>
            <a:rPr lang="ru-RU" i="1" dirty="0" smtClean="0"/>
            <a:t>Т</a:t>
          </a:r>
          <a:r>
            <a:rPr lang="en-US" i="1" baseline="-25000" dirty="0" smtClean="0"/>
            <a:t>1</a:t>
          </a:r>
          <a:r>
            <a:rPr lang="en-US" dirty="0" smtClean="0"/>
            <a:t>)</a:t>
          </a:r>
          <a:r>
            <a:rPr lang="en-US" i="1" dirty="0" smtClean="0"/>
            <a:t> = </a:t>
          </a:r>
          <a:r>
            <a:rPr lang="en-US" dirty="0" smtClean="0"/>
            <a:t>(</a:t>
          </a:r>
          <a:r>
            <a:rPr lang="en-US" i="1" dirty="0" smtClean="0"/>
            <a:t>c</a:t>
          </a:r>
          <a:r>
            <a:rPr lang="en-US" i="1" baseline="-25000" dirty="0" smtClean="0"/>
            <a:t>wm</a:t>
          </a:r>
          <a:r>
            <a:rPr lang="en-US" i="1" dirty="0" smtClean="0"/>
            <a:t> + R</a:t>
          </a:r>
          <a:r>
            <a:rPr lang="en-US" dirty="0" smtClean="0"/>
            <a:t>)(</a:t>
          </a:r>
          <a:r>
            <a:rPr lang="en-US" i="1" dirty="0" smtClean="0"/>
            <a:t>T</a:t>
          </a:r>
          <a:r>
            <a:rPr lang="en-US" i="1" baseline="-25000" dirty="0" smtClean="0"/>
            <a:t>2 </a:t>
          </a:r>
          <a:r>
            <a:rPr lang="en-US" i="1" dirty="0" smtClean="0"/>
            <a:t>– </a:t>
          </a:r>
          <a:r>
            <a:rPr lang="ru-RU" i="1" dirty="0" smtClean="0"/>
            <a:t>Т</a:t>
          </a:r>
          <a:r>
            <a:rPr lang="en-US" i="1" baseline="-25000" dirty="0" smtClean="0"/>
            <a:t>1</a:t>
          </a:r>
          <a:r>
            <a:rPr lang="en-US" dirty="0" smtClean="0"/>
            <a:t>)</a:t>
          </a:r>
          <a:r>
            <a:rPr lang="en-US" i="1" dirty="0" smtClean="0"/>
            <a:t> = </a:t>
          </a:r>
          <a:r>
            <a:rPr lang="ru-RU" i="1" dirty="0" smtClean="0"/>
            <a:t>с</a:t>
          </a:r>
          <a:r>
            <a:rPr lang="ru-RU" i="1" baseline="-25000" dirty="0" smtClean="0"/>
            <a:t>р</a:t>
          </a:r>
          <a:r>
            <a:rPr lang="en-US" i="1" baseline="-25000" dirty="0" smtClean="0"/>
            <a:t>m</a:t>
          </a:r>
          <a:r>
            <a:rPr lang="en-US" dirty="0" smtClean="0"/>
            <a:t>(</a:t>
          </a:r>
          <a:r>
            <a:rPr lang="ru-RU" i="1" dirty="0" smtClean="0"/>
            <a:t>Т</a:t>
          </a:r>
          <a:r>
            <a:rPr lang="en-US" i="1" baseline="-25000" dirty="0" smtClean="0"/>
            <a:t>2</a:t>
          </a:r>
          <a:r>
            <a:rPr lang="en-US" i="1" dirty="0" smtClean="0"/>
            <a:t> – </a:t>
          </a:r>
          <a:r>
            <a:rPr lang="ru-RU" i="1" dirty="0" smtClean="0"/>
            <a:t>Т</a:t>
          </a:r>
          <a:r>
            <a:rPr lang="en-US" i="1" baseline="-25000" dirty="0" smtClean="0"/>
            <a:t>1</a:t>
          </a:r>
          <a:r>
            <a:rPr lang="en-US" dirty="0" smtClean="0"/>
            <a:t>)</a:t>
          </a:r>
          <a:r>
            <a:rPr lang="en-US" i="1" dirty="0" smtClean="0"/>
            <a:t>.</a:t>
          </a:r>
          <a:endParaRPr lang="ru-RU" i="1" dirty="0"/>
        </a:p>
      </dgm:t>
    </dgm:pt>
    <dgm:pt modelId="{8FDEE548-F3E1-41F3-AA5F-01895B8BCEEA}" type="parTrans" cxnId="{DD02F13B-5202-4C68-BEB8-9E0333F133D5}">
      <dgm:prSet/>
      <dgm:spPr/>
      <dgm:t>
        <a:bodyPr/>
        <a:lstStyle/>
        <a:p>
          <a:endParaRPr lang="ru-RU"/>
        </a:p>
      </dgm:t>
    </dgm:pt>
    <dgm:pt modelId="{A0585524-4AD5-4E43-A4E9-683E233671F8}" type="sibTrans" cxnId="{DD02F13B-5202-4C68-BEB8-9E0333F133D5}">
      <dgm:prSet/>
      <dgm:spPr/>
      <dgm:t>
        <a:bodyPr/>
        <a:lstStyle/>
        <a:p>
          <a:endParaRPr lang="ru-RU"/>
        </a:p>
      </dgm:t>
    </dgm:pt>
    <dgm:pt modelId="{4BBC65F0-3DD8-4016-9F63-035BD3DD492E}" type="pres">
      <dgm:prSet presAssocID="{26C53CA9-B4A3-4C83-A6AC-DB5303D64C7C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4DE405-B3AF-4AB1-9630-E44C196F2911}" type="pres">
      <dgm:prSet presAssocID="{26C53CA9-B4A3-4C83-A6AC-DB5303D64C7C}" presName="outerBox" presStyleCnt="0"/>
      <dgm:spPr/>
    </dgm:pt>
    <dgm:pt modelId="{2064085C-EA28-4B4E-A471-8BA27CD29FCB}" type="pres">
      <dgm:prSet presAssocID="{26C53CA9-B4A3-4C83-A6AC-DB5303D64C7C}" presName="outerBoxParent" presStyleLbl="node1" presStyleIdx="0" presStyleCnt="3"/>
      <dgm:spPr/>
      <dgm:t>
        <a:bodyPr/>
        <a:lstStyle/>
        <a:p>
          <a:endParaRPr lang="ru-RU"/>
        </a:p>
      </dgm:t>
    </dgm:pt>
    <dgm:pt modelId="{2D0CC0F7-B440-4397-B8DB-3ACFCCF9D3FF}" type="pres">
      <dgm:prSet presAssocID="{26C53CA9-B4A3-4C83-A6AC-DB5303D64C7C}" presName="outerBoxChildren" presStyleCnt="0"/>
      <dgm:spPr/>
    </dgm:pt>
    <dgm:pt modelId="{E0BD3EAA-23AF-4EAD-A3B3-29859CF2FF1C}" type="pres">
      <dgm:prSet presAssocID="{26C53CA9-B4A3-4C83-A6AC-DB5303D64C7C}" presName="middleBox" presStyleCnt="0"/>
      <dgm:spPr/>
    </dgm:pt>
    <dgm:pt modelId="{F2BC0AFA-594D-4548-A278-D226B56E0F53}" type="pres">
      <dgm:prSet presAssocID="{26C53CA9-B4A3-4C83-A6AC-DB5303D64C7C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A3C75ECF-9266-4229-9F84-2674DDB9AA6B}" type="pres">
      <dgm:prSet presAssocID="{26C53CA9-B4A3-4C83-A6AC-DB5303D64C7C}" presName="middleBoxChildren" presStyleCnt="0"/>
      <dgm:spPr/>
    </dgm:pt>
    <dgm:pt modelId="{84C0FCF5-2530-44D5-97DF-4C8921D36C29}" type="pres">
      <dgm:prSet presAssocID="{26C53CA9-B4A3-4C83-A6AC-DB5303D64C7C}" presName="centerBox" presStyleCnt="0"/>
      <dgm:spPr/>
    </dgm:pt>
    <dgm:pt modelId="{EF2617B7-84DB-47B4-A50D-43F24E6A4337}" type="pres">
      <dgm:prSet presAssocID="{26C53CA9-B4A3-4C83-A6AC-DB5303D64C7C}" presName="centerBoxParent" presStyleLbl="node1" presStyleIdx="2" presStyleCnt="3"/>
      <dgm:spPr/>
      <dgm:t>
        <a:bodyPr/>
        <a:lstStyle/>
        <a:p>
          <a:endParaRPr lang="ru-RU"/>
        </a:p>
      </dgm:t>
    </dgm:pt>
    <dgm:pt modelId="{17D4CB52-B8A6-43D7-9C74-954E3F521412}" type="pres">
      <dgm:prSet presAssocID="{26C53CA9-B4A3-4C83-A6AC-DB5303D64C7C}" presName="centerBoxChildren" presStyleCnt="0"/>
      <dgm:spPr/>
    </dgm:pt>
    <dgm:pt modelId="{A2CF7140-7EF3-463A-99CC-67C32091F9BD}" type="pres">
      <dgm:prSet presAssocID="{ECDDBBA3-259F-46F5-BBE7-45C34A3D09F4}" presName="cChild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9134F6-E98E-4382-88CF-530C7F0C55F5}" type="presOf" srcId="{19190758-43BE-4E4E-AB15-CA78AF24B603}" destId="{EF2617B7-84DB-47B4-A50D-43F24E6A4337}" srcOrd="0" destOrd="0" presId="urn:microsoft.com/office/officeart/2005/8/layout/target2"/>
    <dgm:cxn modelId="{071492FD-FB4D-492B-BC5D-53DE6657C499}" srcId="{26C53CA9-B4A3-4C83-A6AC-DB5303D64C7C}" destId="{19190758-43BE-4E4E-AB15-CA78AF24B603}" srcOrd="2" destOrd="0" parTransId="{7C50C50E-1EEA-451E-906E-640BD71ABB79}" sibTransId="{989B6F87-3CB5-403F-AF13-15E050B7B8F3}"/>
    <dgm:cxn modelId="{7E1DF2BF-2362-48F3-A71D-A624233FA5CE}" type="presOf" srcId="{ECDDBBA3-259F-46F5-BBE7-45C34A3D09F4}" destId="{A2CF7140-7EF3-463A-99CC-67C32091F9BD}" srcOrd="0" destOrd="0" presId="urn:microsoft.com/office/officeart/2005/8/layout/target2"/>
    <dgm:cxn modelId="{DD02F13B-5202-4C68-BEB8-9E0333F133D5}" srcId="{19190758-43BE-4E4E-AB15-CA78AF24B603}" destId="{ECDDBBA3-259F-46F5-BBE7-45C34A3D09F4}" srcOrd="0" destOrd="0" parTransId="{8FDEE548-F3E1-41F3-AA5F-01895B8BCEEA}" sibTransId="{A0585524-4AD5-4E43-A4E9-683E233671F8}"/>
    <dgm:cxn modelId="{97938F40-3A2F-4110-9B68-E8ACE6DA2E09}" srcId="{26C53CA9-B4A3-4C83-A6AC-DB5303D64C7C}" destId="{37038F50-8260-4082-AD73-3030C933B5D0}" srcOrd="0" destOrd="0" parTransId="{ADCBEEA0-0DF8-4B1B-A987-5067774ACC2B}" sibTransId="{4DB313FD-5DDB-4EEB-8B22-009010DA95AD}"/>
    <dgm:cxn modelId="{795BC349-BB4D-4AD9-AABB-B4E6DEA39D44}" srcId="{26C53CA9-B4A3-4C83-A6AC-DB5303D64C7C}" destId="{897D4134-DD92-4264-8255-B3554AC5FFF7}" srcOrd="1" destOrd="0" parTransId="{28699C60-10A2-4F63-9211-D04B392AF7A7}" sibTransId="{B09E9492-2B42-4724-9E45-D824F26047CC}"/>
    <dgm:cxn modelId="{9FDC3BB5-E4FB-4A8C-98A7-B0821A0A4E01}" type="presOf" srcId="{37038F50-8260-4082-AD73-3030C933B5D0}" destId="{2064085C-EA28-4B4E-A471-8BA27CD29FCB}" srcOrd="0" destOrd="0" presId="urn:microsoft.com/office/officeart/2005/8/layout/target2"/>
    <dgm:cxn modelId="{816FEC5B-6E6F-4E55-92D8-F90F304C366D}" type="presOf" srcId="{897D4134-DD92-4264-8255-B3554AC5FFF7}" destId="{F2BC0AFA-594D-4548-A278-D226B56E0F53}" srcOrd="0" destOrd="0" presId="urn:microsoft.com/office/officeart/2005/8/layout/target2"/>
    <dgm:cxn modelId="{02FA8C61-71E9-4D19-A3A0-003B947024DD}" type="presOf" srcId="{26C53CA9-B4A3-4C83-A6AC-DB5303D64C7C}" destId="{4BBC65F0-3DD8-4016-9F63-035BD3DD492E}" srcOrd="0" destOrd="0" presId="urn:microsoft.com/office/officeart/2005/8/layout/target2"/>
    <dgm:cxn modelId="{AF53915C-0B7E-4E30-8D0B-597B4F35EDA3}" type="presParOf" srcId="{4BBC65F0-3DD8-4016-9F63-035BD3DD492E}" destId="{744DE405-B3AF-4AB1-9630-E44C196F2911}" srcOrd="0" destOrd="0" presId="urn:microsoft.com/office/officeart/2005/8/layout/target2"/>
    <dgm:cxn modelId="{924A3B90-B205-4A2E-99FD-4B066096BCDD}" type="presParOf" srcId="{744DE405-B3AF-4AB1-9630-E44C196F2911}" destId="{2064085C-EA28-4B4E-A471-8BA27CD29FCB}" srcOrd="0" destOrd="0" presId="urn:microsoft.com/office/officeart/2005/8/layout/target2"/>
    <dgm:cxn modelId="{B5FF33A9-15E3-4B85-9D4C-24545EF8F6D4}" type="presParOf" srcId="{744DE405-B3AF-4AB1-9630-E44C196F2911}" destId="{2D0CC0F7-B440-4397-B8DB-3ACFCCF9D3FF}" srcOrd="1" destOrd="0" presId="urn:microsoft.com/office/officeart/2005/8/layout/target2"/>
    <dgm:cxn modelId="{893A3B35-00F6-47A4-8954-A8BF368CFD55}" type="presParOf" srcId="{4BBC65F0-3DD8-4016-9F63-035BD3DD492E}" destId="{E0BD3EAA-23AF-4EAD-A3B3-29859CF2FF1C}" srcOrd="1" destOrd="0" presId="urn:microsoft.com/office/officeart/2005/8/layout/target2"/>
    <dgm:cxn modelId="{C6BD137C-1612-49D1-A9DB-26AD6018D443}" type="presParOf" srcId="{E0BD3EAA-23AF-4EAD-A3B3-29859CF2FF1C}" destId="{F2BC0AFA-594D-4548-A278-D226B56E0F53}" srcOrd="0" destOrd="0" presId="urn:microsoft.com/office/officeart/2005/8/layout/target2"/>
    <dgm:cxn modelId="{05536D9A-AD8E-48F4-8C7A-052549B612BA}" type="presParOf" srcId="{E0BD3EAA-23AF-4EAD-A3B3-29859CF2FF1C}" destId="{A3C75ECF-9266-4229-9F84-2674DDB9AA6B}" srcOrd="1" destOrd="0" presId="urn:microsoft.com/office/officeart/2005/8/layout/target2"/>
    <dgm:cxn modelId="{07911FED-8B79-47FC-AF1B-0CD1246B1E48}" type="presParOf" srcId="{4BBC65F0-3DD8-4016-9F63-035BD3DD492E}" destId="{84C0FCF5-2530-44D5-97DF-4C8921D36C29}" srcOrd="2" destOrd="0" presId="urn:microsoft.com/office/officeart/2005/8/layout/target2"/>
    <dgm:cxn modelId="{C31070D8-5C36-45BB-9B40-675EBC502243}" type="presParOf" srcId="{84C0FCF5-2530-44D5-97DF-4C8921D36C29}" destId="{EF2617B7-84DB-47B4-A50D-43F24E6A4337}" srcOrd="0" destOrd="0" presId="urn:microsoft.com/office/officeart/2005/8/layout/target2"/>
    <dgm:cxn modelId="{1920B9F2-4521-403A-9A63-B83EF36B0817}" type="presParOf" srcId="{84C0FCF5-2530-44D5-97DF-4C8921D36C29}" destId="{17D4CB52-B8A6-43D7-9C74-954E3F521412}" srcOrd="1" destOrd="0" presId="urn:microsoft.com/office/officeart/2005/8/layout/target2"/>
    <dgm:cxn modelId="{3EFB3C52-A86B-40FF-8E2A-D57377CEC488}" type="presParOf" srcId="{17D4CB52-B8A6-43D7-9C74-954E3F521412}" destId="{A2CF7140-7EF3-463A-99CC-67C32091F9BD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BA7628-D6DA-4FC9-B8F7-1C86195664D5}" type="doc">
      <dgm:prSet loTypeId="urn:microsoft.com/office/officeart/2005/8/layout/process4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4474176-A31F-4FF8-B593-5C86ACBF2263}">
      <dgm:prSet/>
      <dgm:spPr/>
      <dgm:t>
        <a:bodyPr/>
        <a:lstStyle/>
        <a:p>
          <a:pPr rtl="0"/>
          <a:r>
            <a:rPr lang="ru-RU" dirty="0" smtClean="0"/>
            <a:t>Если уравнение первого закона термодинамики для изобарного процесса записать в виде</a:t>
          </a:r>
          <a:endParaRPr lang="ru-RU" dirty="0"/>
        </a:p>
      </dgm:t>
    </dgm:pt>
    <dgm:pt modelId="{F665D647-B6E7-412B-828B-6AE4897580E0}" type="parTrans" cxnId="{CEF6DBCB-21D7-4C54-9BC2-DE65072B6404}">
      <dgm:prSet/>
      <dgm:spPr/>
      <dgm:t>
        <a:bodyPr/>
        <a:lstStyle/>
        <a:p>
          <a:endParaRPr lang="ru-RU"/>
        </a:p>
      </dgm:t>
    </dgm:pt>
    <dgm:pt modelId="{51B84FF1-2497-4A16-B6C2-C1A1E096CA1C}" type="sibTrans" cxnId="{CEF6DBCB-21D7-4C54-9BC2-DE65072B6404}">
      <dgm:prSet/>
      <dgm:spPr/>
      <dgm:t>
        <a:bodyPr/>
        <a:lstStyle/>
        <a:p>
          <a:endParaRPr lang="ru-RU"/>
        </a:p>
      </dgm:t>
    </dgm:pt>
    <dgm:pt modelId="{823ED443-FAF1-4FEF-9A2D-BEF4B46C248A}">
      <dgm:prSet/>
      <dgm:spPr/>
      <dgm:t>
        <a:bodyPr/>
        <a:lstStyle/>
        <a:p>
          <a:pPr rtl="0"/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q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р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= Δ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u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+ p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(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w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2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– 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w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1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) = (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u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2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+ pw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2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) – (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u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– pw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1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),       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DD67A009-0CB2-4D27-8C6A-53CBC66AAF0B}" type="parTrans" cxnId="{8CCADA97-FFB7-454A-98FC-5CA02270DDE0}">
      <dgm:prSet/>
      <dgm:spPr/>
      <dgm:t>
        <a:bodyPr/>
        <a:lstStyle/>
        <a:p>
          <a:endParaRPr lang="ru-RU"/>
        </a:p>
      </dgm:t>
    </dgm:pt>
    <dgm:pt modelId="{EED6C565-C832-47A4-9C10-F5072DD7B578}" type="sibTrans" cxnId="{8CCADA97-FFB7-454A-98FC-5CA02270DDE0}">
      <dgm:prSet/>
      <dgm:spPr/>
      <dgm:t>
        <a:bodyPr/>
        <a:lstStyle/>
        <a:p>
          <a:endParaRPr lang="ru-RU"/>
        </a:p>
      </dgm:t>
    </dgm:pt>
    <dgm:pt modelId="{40390299-0EE2-4B78-979E-BE624332825B}">
      <dgm:prSet/>
      <dgm:spPr/>
      <dgm:t>
        <a:bodyPr/>
        <a:lstStyle/>
        <a:p>
          <a:pPr rtl="0"/>
          <a:r>
            <a:rPr lang="ru-RU" dirty="0" smtClean="0"/>
            <a:t>получим</a:t>
          </a:r>
          <a:endParaRPr lang="ru-RU" dirty="0"/>
        </a:p>
      </dgm:t>
    </dgm:pt>
    <dgm:pt modelId="{DE11BFE9-4B8E-4C94-8289-C36942D2086F}" type="parTrans" cxnId="{21968EFF-2C90-426E-9A91-1C0B3FEACAB2}">
      <dgm:prSet/>
      <dgm:spPr/>
      <dgm:t>
        <a:bodyPr/>
        <a:lstStyle/>
        <a:p>
          <a:endParaRPr lang="ru-RU"/>
        </a:p>
      </dgm:t>
    </dgm:pt>
    <dgm:pt modelId="{BCE6ECC7-275E-4575-8486-AF49C4D17541}" type="sibTrans" cxnId="{21968EFF-2C90-426E-9A91-1C0B3FEACAB2}">
      <dgm:prSet/>
      <dgm:spPr/>
      <dgm:t>
        <a:bodyPr/>
        <a:lstStyle/>
        <a:p>
          <a:endParaRPr lang="ru-RU"/>
        </a:p>
      </dgm:t>
    </dgm:pt>
    <dgm:pt modelId="{196E8287-E51A-4B89-90EC-6710ADFE3B92}">
      <dgm:prSet/>
      <dgm:spPr/>
      <dgm:t>
        <a:bodyPr/>
        <a:lstStyle/>
        <a:p>
          <a:pPr rtl="0"/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q</a:t>
          </a:r>
          <a:r>
            <a:rPr lang="en-US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= 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i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2</a:t>
          </a:r>
          <a:r>
            <a:rPr lang="ru-RU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– </a:t>
          </a:r>
          <a:r>
            <a:rPr lang="en-US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i</a:t>
          </a:r>
          <a:r>
            <a:rPr lang="ru-RU" b="1" i="1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1</a:t>
          </a:r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.</a:t>
          </a:r>
          <a:r>
            <a:rPr lang="ru-RU" dirty="0" smtClean="0"/>
            <a:t>                                </a:t>
          </a:r>
          <a:endParaRPr lang="ru-RU" dirty="0"/>
        </a:p>
      </dgm:t>
    </dgm:pt>
    <dgm:pt modelId="{68621405-2CB7-4401-B456-EFE5F6DF3A72}" type="parTrans" cxnId="{388AA8B6-18E0-4BE5-829A-58D559AF2754}">
      <dgm:prSet/>
      <dgm:spPr/>
      <dgm:t>
        <a:bodyPr/>
        <a:lstStyle/>
        <a:p>
          <a:endParaRPr lang="ru-RU"/>
        </a:p>
      </dgm:t>
    </dgm:pt>
    <dgm:pt modelId="{D1100104-307E-4CFD-8880-B9645FB1924C}" type="sibTrans" cxnId="{388AA8B6-18E0-4BE5-829A-58D559AF2754}">
      <dgm:prSet/>
      <dgm:spPr/>
      <dgm:t>
        <a:bodyPr/>
        <a:lstStyle/>
        <a:p>
          <a:endParaRPr lang="ru-RU"/>
        </a:p>
      </dgm:t>
    </dgm:pt>
    <dgm:pt modelId="{9367ECD3-B8F0-4770-8676-B309869AABED}">
      <dgm:prSet/>
      <dgm:spPr/>
      <dgm:t>
        <a:bodyPr/>
        <a:lstStyle/>
        <a:p>
          <a:pPr rtl="0"/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Это означает, что теплота, сообщаемая газу в рассматриваемом процессе, идет на увеличение его энтальпии.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BA5B34DE-E067-479E-B99A-A55DB684C7A3}" type="parTrans" cxnId="{B8D6EDE8-EFB6-479A-8E90-86DC94B266B3}">
      <dgm:prSet/>
      <dgm:spPr/>
      <dgm:t>
        <a:bodyPr/>
        <a:lstStyle/>
        <a:p>
          <a:endParaRPr lang="ru-RU"/>
        </a:p>
      </dgm:t>
    </dgm:pt>
    <dgm:pt modelId="{AB653EBB-870D-4B07-8372-71CC0909A089}" type="sibTrans" cxnId="{B8D6EDE8-EFB6-479A-8E90-86DC94B266B3}">
      <dgm:prSet/>
      <dgm:spPr/>
      <dgm:t>
        <a:bodyPr/>
        <a:lstStyle/>
        <a:p>
          <a:endParaRPr lang="ru-RU"/>
        </a:p>
      </dgm:t>
    </dgm:pt>
    <dgm:pt modelId="{FC9F17FA-6E67-4CC7-9C59-1E73722194EC}" type="pres">
      <dgm:prSet presAssocID="{42BA7628-D6DA-4FC9-B8F7-1C86195664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4D6A2F-9800-4FEB-A713-ED862181CA49}" type="pres">
      <dgm:prSet presAssocID="{9367ECD3-B8F0-4770-8676-B309869AABED}" presName="boxAndChildren" presStyleCnt="0"/>
      <dgm:spPr/>
    </dgm:pt>
    <dgm:pt modelId="{61775285-2401-4899-9509-A7C1243E7810}" type="pres">
      <dgm:prSet presAssocID="{9367ECD3-B8F0-4770-8676-B309869AABED}" presName="parentTextBox" presStyleLbl="node1" presStyleIdx="0" presStyleCnt="5"/>
      <dgm:spPr/>
      <dgm:t>
        <a:bodyPr/>
        <a:lstStyle/>
        <a:p>
          <a:endParaRPr lang="ru-RU"/>
        </a:p>
      </dgm:t>
    </dgm:pt>
    <dgm:pt modelId="{DA9AAD83-18FB-482D-BC1F-1FEBA7B8978C}" type="pres">
      <dgm:prSet presAssocID="{D1100104-307E-4CFD-8880-B9645FB1924C}" presName="sp" presStyleCnt="0"/>
      <dgm:spPr/>
    </dgm:pt>
    <dgm:pt modelId="{A17EBBC3-7EA8-4C03-AEC6-D275D7A00425}" type="pres">
      <dgm:prSet presAssocID="{196E8287-E51A-4B89-90EC-6710ADFE3B92}" presName="arrowAndChildren" presStyleCnt="0"/>
      <dgm:spPr/>
    </dgm:pt>
    <dgm:pt modelId="{4A83A13F-69A9-4FC8-A376-9BB2FB36138A}" type="pres">
      <dgm:prSet presAssocID="{196E8287-E51A-4B89-90EC-6710ADFE3B92}" presName="parentTextArrow" presStyleLbl="node1" presStyleIdx="1" presStyleCnt="5" custLinFactNeighborY="-2420"/>
      <dgm:spPr/>
      <dgm:t>
        <a:bodyPr/>
        <a:lstStyle/>
        <a:p>
          <a:endParaRPr lang="ru-RU"/>
        </a:p>
      </dgm:t>
    </dgm:pt>
    <dgm:pt modelId="{CCDCDA75-4C7A-402D-BABA-C575129044B6}" type="pres">
      <dgm:prSet presAssocID="{BCE6ECC7-275E-4575-8486-AF49C4D17541}" presName="sp" presStyleCnt="0"/>
      <dgm:spPr/>
    </dgm:pt>
    <dgm:pt modelId="{B0AD40D4-8DCB-4245-805D-588D460DC439}" type="pres">
      <dgm:prSet presAssocID="{40390299-0EE2-4B78-979E-BE624332825B}" presName="arrowAndChildren" presStyleCnt="0"/>
      <dgm:spPr/>
    </dgm:pt>
    <dgm:pt modelId="{22120825-3CF2-46A5-B51F-5B8A92ED9D23}" type="pres">
      <dgm:prSet presAssocID="{40390299-0EE2-4B78-979E-BE624332825B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99E99630-92DD-44BC-AE91-72F2465367E4}" type="pres">
      <dgm:prSet presAssocID="{EED6C565-C832-47A4-9C10-F5072DD7B578}" presName="sp" presStyleCnt="0"/>
      <dgm:spPr/>
    </dgm:pt>
    <dgm:pt modelId="{032A1715-0BB4-4B91-AA67-8AED4E9189A6}" type="pres">
      <dgm:prSet presAssocID="{823ED443-FAF1-4FEF-9A2D-BEF4B46C248A}" presName="arrowAndChildren" presStyleCnt="0"/>
      <dgm:spPr/>
    </dgm:pt>
    <dgm:pt modelId="{C4070FD9-8566-4CCF-9EFC-32ABFFC5D20E}" type="pres">
      <dgm:prSet presAssocID="{823ED443-FAF1-4FEF-9A2D-BEF4B46C248A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FECFB016-6FE4-431A-8609-790D5EAC161B}" type="pres">
      <dgm:prSet presAssocID="{51B84FF1-2497-4A16-B6C2-C1A1E096CA1C}" presName="sp" presStyleCnt="0"/>
      <dgm:spPr/>
    </dgm:pt>
    <dgm:pt modelId="{2E94AEF6-EE6F-4217-8A79-B5EFC76797B5}" type="pres">
      <dgm:prSet presAssocID="{F4474176-A31F-4FF8-B593-5C86ACBF2263}" presName="arrowAndChildren" presStyleCnt="0"/>
      <dgm:spPr/>
    </dgm:pt>
    <dgm:pt modelId="{E758D90E-B19F-49CB-9BD2-1D64783F1045}" type="pres">
      <dgm:prSet presAssocID="{F4474176-A31F-4FF8-B593-5C86ACBF2263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21968EFF-2C90-426E-9A91-1C0B3FEACAB2}" srcId="{42BA7628-D6DA-4FC9-B8F7-1C86195664D5}" destId="{40390299-0EE2-4B78-979E-BE624332825B}" srcOrd="2" destOrd="0" parTransId="{DE11BFE9-4B8E-4C94-8289-C36942D2086F}" sibTransId="{BCE6ECC7-275E-4575-8486-AF49C4D17541}"/>
    <dgm:cxn modelId="{DDF40090-1116-4CD0-B46B-C50E280D956F}" type="presOf" srcId="{F4474176-A31F-4FF8-B593-5C86ACBF2263}" destId="{E758D90E-B19F-49CB-9BD2-1D64783F1045}" srcOrd="0" destOrd="0" presId="urn:microsoft.com/office/officeart/2005/8/layout/process4"/>
    <dgm:cxn modelId="{8CCADA97-FFB7-454A-98FC-5CA02270DDE0}" srcId="{42BA7628-D6DA-4FC9-B8F7-1C86195664D5}" destId="{823ED443-FAF1-4FEF-9A2D-BEF4B46C248A}" srcOrd="1" destOrd="0" parTransId="{DD67A009-0CB2-4D27-8C6A-53CBC66AAF0B}" sibTransId="{EED6C565-C832-47A4-9C10-F5072DD7B578}"/>
    <dgm:cxn modelId="{CEF6DBCB-21D7-4C54-9BC2-DE65072B6404}" srcId="{42BA7628-D6DA-4FC9-B8F7-1C86195664D5}" destId="{F4474176-A31F-4FF8-B593-5C86ACBF2263}" srcOrd="0" destOrd="0" parTransId="{F665D647-B6E7-412B-828B-6AE4897580E0}" sibTransId="{51B84FF1-2497-4A16-B6C2-C1A1E096CA1C}"/>
    <dgm:cxn modelId="{C5DF6108-95F5-4525-AA1C-2B4465AF79AF}" type="presOf" srcId="{42BA7628-D6DA-4FC9-B8F7-1C86195664D5}" destId="{FC9F17FA-6E67-4CC7-9C59-1E73722194EC}" srcOrd="0" destOrd="0" presId="urn:microsoft.com/office/officeart/2005/8/layout/process4"/>
    <dgm:cxn modelId="{388AA8B6-18E0-4BE5-829A-58D559AF2754}" srcId="{42BA7628-D6DA-4FC9-B8F7-1C86195664D5}" destId="{196E8287-E51A-4B89-90EC-6710ADFE3B92}" srcOrd="3" destOrd="0" parTransId="{68621405-2CB7-4401-B456-EFE5F6DF3A72}" sibTransId="{D1100104-307E-4CFD-8880-B9645FB1924C}"/>
    <dgm:cxn modelId="{A0295E4F-EFD1-4C01-9E08-6C179928BFC4}" type="presOf" srcId="{40390299-0EE2-4B78-979E-BE624332825B}" destId="{22120825-3CF2-46A5-B51F-5B8A92ED9D23}" srcOrd="0" destOrd="0" presId="urn:microsoft.com/office/officeart/2005/8/layout/process4"/>
    <dgm:cxn modelId="{D2F99435-AACB-4390-B917-3DF0B3837193}" type="presOf" srcId="{196E8287-E51A-4B89-90EC-6710ADFE3B92}" destId="{4A83A13F-69A9-4FC8-A376-9BB2FB36138A}" srcOrd="0" destOrd="0" presId="urn:microsoft.com/office/officeart/2005/8/layout/process4"/>
    <dgm:cxn modelId="{B8D6EDE8-EFB6-479A-8E90-86DC94B266B3}" srcId="{42BA7628-D6DA-4FC9-B8F7-1C86195664D5}" destId="{9367ECD3-B8F0-4770-8676-B309869AABED}" srcOrd="4" destOrd="0" parTransId="{BA5B34DE-E067-479E-B99A-A55DB684C7A3}" sibTransId="{AB653EBB-870D-4B07-8372-71CC0909A089}"/>
    <dgm:cxn modelId="{F4CEE330-902C-4861-B5E4-DBB419E08766}" type="presOf" srcId="{9367ECD3-B8F0-4770-8676-B309869AABED}" destId="{61775285-2401-4899-9509-A7C1243E7810}" srcOrd="0" destOrd="0" presId="urn:microsoft.com/office/officeart/2005/8/layout/process4"/>
    <dgm:cxn modelId="{3DCA3A97-BAE7-4EC4-BAAD-50789CEC8D9A}" type="presOf" srcId="{823ED443-FAF1-4FEF-9A2D-BEF4B46C248A}" destId="{C4070FD9-8566-4CCF-9EFC-32ABFFC5D20E}" srcOrd="0" destOrd="0" presId="urn:microsoft.com/office/officeart/2005/8/layout/process4"/>
    <dgm:cxn modelId="{CBBFF963-77B0-4D81-AF78-8D192B19B686}" type="presParOf" srcId="{FC9F17FA-6E67-4CC7-9C59-1E73722194EC}" destId="{644D6A2F-9800-4FEB-A713-ED862181CA49}" srcOrd="0" destOrd="0" presId="urn:microsoft.com/office/officeart/2005/8/layout/process4"/>
    <dgm:cxn modelId="{3891E005-8669-4308-A609-2D8813B6A946}" type="presParOf" srcId="{644D6A2F-9800-4FEB-A713-ED862181CA49}" destId="{61775285-2401-4899-9509-A7C1243E7810}" srcOrd="0" destOrd="0" presId="urn:microsoft.com/office/officeart/2005/8/layout/process4"/>
    <dgm:cxn modelId="{79D4D41F-8328-45A9-A6B7-C739D135A9AA}" type="presParOf" srcId="{FC9F17FA-6E67-4CC7-9C59-1E73722194EC}" destId="{DA9AAD83-18FB-482D-BC1F-1FEBA7B8978C}" srcOrd="1" destOrd="0" presId="urn:microsoft.com/office/officeart/2005/8/layout/process4"/>
    <dgm:cxn modelId="{3EABBABD-9725-4869-8BE1-D00F47B60352}" type="presParOf" srcId="{FC9F17FA-6E67-4CC7-9C59-1E73722194EC}" destId="{A17EBBC3-7EA8-4C03-AEC6-D275D7A00425}" srcOrd="2" destOrd="0" presId="urn:microsoft.com/office/officeart/2005/8/layout/process4"/>
    <dgm:cxn modelId="{33CDDA06-BFDB-4368-B3BA-9AEDCAAC1ED8}" type="presParOf" srcId="{A17EBBC3-7EA8-4C03-AEC6-D275D7A00425}" destId="{4A83A13F-69A9-4FC8-A376-9BB2FB36138A}" srcOrd="0" destOrd="0" presId="urn:microsoft.com/office/officeart/2005/8/layout/process4"/>
    <dgm:cxn modelId="{2E7C573C-31A4-4A11-953B-21B911FD5CFE}" type="presParOf" srcId="{FC9F17FA-6E67-4CC7-9C59-1E73722194EC}" destId="{CCDCDA75-4C7A-402D-BABA-C575129044B6}" srcOrd="3" destOrd="0" presId="urn:microsoft.com/office/officeart/2005/8/layout/process4"/>
    <dgm:cxn modelId="{A7B415A1-994D-4FBA-BA45-4500FBAD21F5}" type="presParOf" srcId="{FC9F17FA-6E67-4CC7-9C59-1E73722194EC}" destId="{B0AD40D4-8DCB-4245-805D-588D460DC439}" srcOrd="4" destOrd="0" presId="urn:microsoft.com/office/officeart/2005/8/layout/process4"/>
    <dgm:cxn modelId="{48D39472-A765-43D8-8559-7600F1E5723F}" type="presParOf" srcId="{B0AD40D4-8DCB-4245-805D-588D460DC439}" destId="{22120825-3CF2-46A5-B51F-5B8A92ED9D23}" srcOrd="0" destOrd="0" presId="urn:microsoft.com/office/officeart/2005/8/layout/process4"/>
    <dgm:cxn modelId="{C3FCEE2E-6796-49F0-9E20-1CD9F29909CC}" type="presParOf" srcId="{FC9F17FA-6E67-4CC7-9C59-1E73722194EC}" destId="{99E99630-92DD-44BC-AE91-72F2465367E4}" srcOrd="5" destOrd="0" presId="urn:microsoft.com/office/officeart/2005/8/layout/process4"/>
    <dgm:cxn modelId="{BE6D964B-DF92-42E0-9FB3-D6DAC6BF3E44}" type="presParOf" srcId="{FC9F17FA-6E67-4CC7-9C59-1E73722194EC}" destId="{032A1715-0BB4-4B91-AA67-8AED4E9189A6}" srcOrd="6" destOrd="0" presId="urn:microsoft.com/office/officeart/2005/8/layout/process4"/>
    <dgm:cxn modelId="{CD42461F-FC64-47CC-AC8D-0F1C06081E19}" type="presParOf" srcId="{032A1715-0BB4-4B91-AA67-8AED4E9189A6}" destId="{C4070FD9-8566-4CCF-9EFC-32ABFFC5D20E}" srcOrd="0" destOrd="0" presId="urn:microsoft.com/office/officeart/2005/8/layout/process4"/>
    <dgm:cxn modelId="{F1E08FD4-1765-4DEB-9EE4-A3B081DD58E8}" type="presParOf" srcId="{FC9F17FA-6E67-4CC7-9C59-1E73722194EC}" destId="{FECFB016-6FE4-431A-8609-790D5EAC161B}" srcOrd="7" destOrd="0" presId="urn:microsoft.com/office/officeart/2005/8/layout/process4"/>
    <dgm:cxn modelId="{909DAD87-CF62-4B62-A699-658C41F48C0E}" type="presParOf" srcId="{FC9F17FA-6E67-4CC7-9C59-1E73722194EC}" destId="{2E94AEF6-EE6F-4217-8A79-B5EFC76797B5}" srcOrd="8" destOrd="0" presId="urn:microsoft.com/office/officeart/2005/8/layout/process4"/>
    <dgm:cxn modelId="{BEFB8695-4536-4C0D-97E8-22FB34FCE150}" type="presParOf" srcId="{2E94AEF6-EE6F-4217-8A79-B5EFC76797B5}" destId="{E758D90E-B19F-49CB-9BD2-1D64783F104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84C3F7-CCFD-4D76-9C1B-36330D5996C8}" type="doc">
      <dgm:prSet loTypeId="urn:microsoft.com/office/officeart/2005/8/layout/hList3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F3F7E10-A5D5-4AB1-BCA6-BBF7C13D6818}">
      <dgm:prSet custT="1"/>
      <dgm:spPr/>
      <dgm:t>
        <a:bodyPr/>
        <a:lstStyle/>
        <a:p>
          <a:pPr rtl="0"/>
          <a:r>
            <a:rPr lang="ru-RU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Следует отметить, что математическое описание рассматриваемого процесса может иметь различный вид, а именно:</a:t>
          </a:r>
          <a:endParaRPr lang="ru-RU" sz="2800" dirty="0"/>
        </a:p>
      </dgm:t>
    </dgm:pt>
    <dgm:pt modelId="{3704415E-8935-4BA6-8924-FB2C0843B82B}" type="parTrans" cxnId="{A64D2325-8146-4E16-9E93-BD9E93B8639C}">
      <dgm:prSet/>
      <dgm:spPr/>
      <dgm:t>
        <a:bodyPr/>
        <a:lstStyle/>
        <a:p>
          <a:endParaRPr lang="ru-RU"/>
        </a:p>
      </dgm:t>
    </dgm:pt>
    <dgm:pt modelId="{644756A4-0409-4DA9-8F30-F9A87640D945}" type="sibTrans" cxnId="{A64D2325-8146-4E16-9E93-BD9E93B8639C}">
      <dgm:prSet/>
      <dgm:spPr/>
      <dgm:t>
        <a:bodyPr/>
        <a:lstStyle/>
        <a:p>
          <a:endParaRPr lang="ru-RU"/>
        </a:p>
      </dgm:t>
    </dgm:pt>
    <dgm:pt modelId="{9C94A33E-B591-4D3F-A98D-712EBDD7EB88}">
      <dgm:prSet/>
      <dgm:spPr/>
      <dgm:t>
        <a:bodyPr/>
        <a:lstStyle/>
        <a:p>
          <a:pPr rtl="0"/>
          <a:endParaRPr lang="ru-RU" dirty="0"/>
        </a:p>
      </dgm:t>
    </dgm:pt>
    <dgm:pt modelId="{C2692C82-1604-4E6B-9B8C-5E68A71521D5}" type="parTrans" cxnId="{6FA25C80-AD3B-4425-A8B9-F0D9A69B9BDB}">
      <dgm:prSet/>
      <dgm:spPr/>
      <dgm:t>
        <a:bodyPr/>
        <a:lstStyle/>
        <a:p>
          <a:endParaRPr lang="ru-RU"/>
        </a:p>
      </dgm:t>
    </dgm:pt>
    <dgm:pt modelId="{8B96F5C1-1B87-4652-8C49-5643CA0FF810}" type="sibTrans" cxnId="{6FA25C80-AD3B-4425-A8B9-F0D9A69B9BDB}">
      <dgm:prSet/>
      <dgm:spPr/>
      <dgm:t>
        <a:bodyPr/>
        <a:lstStyle/>
        <a:p>
          <a:endParaRPr lang="ru-RU"/>
        </a:p>
      </dgm:t>
    </dgm:pt>
    <dgm:pt modelId="{C6169DF2-7CE9-483A-9278-87DE8C4C9B6B}">
      <dgm:prSet/>
      <dgm:spPr/>
      <dgm:t>
        <a:bodyPr/>
        <a:lstStyle/>
        <a:p>
          <a:pPr rtl="0"/>
          <a:endParaRPr lang="ru-RU" dirty="0"/>
        </a:p>
      </dgm:t>
    </dgm:pt>
    <dgm:pt modelId="{AF9ED135-8C49-4C68-9A2D-BC4B0355FC62}" type="parTrans" cxnId="{86BBE873-4355-4A5E-BFA3-1B16A385C263}">
      <dgm:prSet/>
      <dgm:spPr/>
      <dgm:t>
        <a:bodyPr/>
        <a:lstStyle/>
        <a:p>
          <a:endParaRPr lang="ru-RU"/>
        </a:p>
      </dgm:t>
    </dgm:pt>
    <dgm:pt modelId="{4E029836-8F74-4833-93E3-B09FED45268D}" type="sibTrans" cxnId="{86BBE873-4355-4A5E-BFA3-1B16A385C263}">
      <dgm:prSet/>
      <dgm:spPr/>
      <dgm:t>
        <a:bodyPr/>
        <a:lstStyle/>
        <a:p>
          <a:endParaRPr lang="ru-RU"/>
        </a:p>
      </dgm:t>
    </dgm:pt>
    <dgm:pt modelId="{8ABDE257-AD7B-4C9C-B9C8-4F7E998F7B78}">
      <dgm:prSet/>
      <dgm:spPr/>
      <dgm:t>
        <a:bodyPr/>
        <a:lstStyle/>
        <a:p>
          <a:pPr rtl="0"/>
          <a:endParaRPr lang="ru-RU" dirty="0"/>
        </a:p>
      </dgm:t>
    </dgm:pt>
    <dgm:pt modelId="{2AE6670A-8D52-4134-AE6A-01EB3761616F}" type="parTrans" cxnId="{4E0A310D-FA8F-4098-9590-960C0E40C1EC}">
      <dgm:prSet/>
      <dgm:spPr/>
      <dgm:t>
        <a:bodyPr/>
        <a:lstStyle/>
        <a:p>
          <a:endParaRPr lang="ru-RU"/>
        </a:p>
      </dgm:t>
    </dgm:pt>
    <dgm:pt modelId="{DECD58BD-2CE6-4FA2-B2D9-DEE80B656C1B}" type="sibTrans" cxnId="{4E0A310D-FA8F-4098-9590-960C0E40C1EC}">
      <dgm:prSet/>
      <dgm:spPr/>
      <dgm:t>
        <a:bodyPr/>
        <a:lstStyle/>
        <a:p>
          <a:endParaRPr lang="ru-RU"/>
        </a:p>
      </dgm:t>
    </dgm:pt>
    <dgm:pt modelId="{9C1B88B7-FBD4-4964-8204-3A5040A480C7}" type="pres">
      <dgm:prSet presAssocID="{9784C3F7-CCFD-4D76-9C1B-36330D5996C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2E4E56-2698-46F7-8EA9-1F6C8189B479}" type="pres">
      <dgm:prSet presAssocID="{FF3F7E10-A5D5-4AB1-BCA6-BBF7C13D6818}" presName="roof" presStyleLbl="dkBgShp" presStyleIdx="0" presStyleCnt="2"/>
      <dgm:spPr/>
      <dgm:t>
        <a:bodyPr/>
        <a:lstStyle/>
        <a:p>
          <a:endParaRPr lang="ru-RU"/>
        </a:p>
      </dgm:t>
    </dgm:pt>
    <dgm:pt modelId="{E07FC4EC-0213-4233-BDF8-A6602543E40A}" type="pres">
      <dgm:prSet presAssocID="{FF3F7E10-A5D5-4AB1-BCA6-BBF7C13D6818}" presName="pillars" presStyleCnt="0"/>
      <dgm:spPr/>
    </dgm:pt>
    <dgm:pt modelId="{522B0956-1DD1-4F7E-A5DD-5631C9E8BE99}" type="pres">
      <dgm:prSet presAssocID="{FF3F7E10-A5D5-4AB1-BCA6-BBF7C13D681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D3F48-8338-4531-A384-455F1C4CBE4E}" type="pres">
      <dgm:prSet presAssocID="{8ABDE257-AD7B-4C9C-B9C8-4F7E998F7B7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81FE94-CF53-464F-8178-6B6433D79B74}" type="pres">
      <dgm:prSet presAssocID="{C6169DF2-7CE9-483A-9278-87DE8C4C9B6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F6957-A9D1-4608-8DA1-B5DFE6F262D5}" type="pres">
      <dgm:prSet presAssocID="{FF3F7E10-A5D5-4AB1-BCA6-BBF7C13D6818}" presName="base" presStyleLbl="dkBgShp" presStyleIdx="1" presStyleCnt="2"/>
      <dgm:spPr/>
    </dgm:pt>
  </dgm:ptLst>
  <dgm:cxnLst>
    <dgm:cxn modelId="{A64D2325-8146-4E16-9E93-BD9E93B8639C}" srcId="{9784C3F7-CCFD-4D76-9C1B-36330D5996C8}" destId="{FF3F7E10-A5D5-4AB1-BCA6-BBF7C13D6818}" srcOrd="0" destOrd="0" parTransId="{3704415E-8935-4BA6-8924-FB2C0843B82B}" sibTransId="{644756A4-0409-4DA9-8F30-F9A87640D945}"/>
    <dgm:cxn modelId="{6FA25C80-AD3B-4425-A8B9-F0D9A69B9BDB}" srcId="{FF3F7E10-A5D5-4AB1-BCA6-BBF7C13D6818}" destId="{9C94A33E-B591-4D3F-A98D-712EBDD7EB88}" srcOrd="0" destOrd="0" parTransId="{C2692C82-1604-4E6B-9B8C-5E68A71521D5}" sibTransId="{8B96F5C1-1B87-4652-8C49-5643CA0FF810}"/>
    <dgm:cxn modelId="{27D13CFC-C535-4223-A23E-7AF5FA240E7E}" type="presOf" srcId="{FF3F7E10-A5D5-4AB1-BCA6-BBF7C13D6818}" destId="{932E4E56-2698-46F7-8EA9-1F6C8189B479}" srcOrd="0" destOrd="0" presId="urn:microsoft.com/office/officeart/2005/8/layout/hList3"/>
    <dgm:cxn modelId="{8B6B900D-E915-4E95-A0D7-6CB3540D9A07}" type="presOf" srcId="{C6169DF2-7CE9-483A-9278-87DE8C4C9B6B}" destId="{7881FE94-CF53-464F-8178-6B6433D79B74}" srcOrd="0" destOrd="0" presId="urn:microsoft.com/office/officeart/2005/8/layout/hList3"/>
    <dgm:cxn modelId="{4E0A310D-FA8F-4098-9590-960C0E40C1EC}" srcId="{FF3F7E10-A5D5-4AB1-BCA6-BBF7C13D6818}" destId="{8ABDE257-AD7B-4C9C-B9C8-4F7E998F7B78}" srcOrd="1" destOrd="0" parTransId="{2AE6670A-8D52-4134-AE6A-01EB3761616F}" sibTransId="{DECD58BD-2CE6-4FA2-B2D9-DEE80B656C1B}"/>
    <dgm:cxn modelId="{618BE0E6-034E-4AED-9184-6D950447DE5F}" type="presOf" srcId="{9C94A33E-B591-4D3F-A98D-712EBDD7EB88}" destId="{522B0956-1DD1-4F7E-A5DD-5631C9E8BE99}" srcOrd="0" destOrd="0" presId="urn:microsoft.com/office/officeart/2005/8/layout/hList3"/>
    <dgm:cxn modelId="{C21D9BBF-0EE1-440C-B087-DF9F99563232}" type="presOf" srcId="{9784C3F7-CCFD-4D76-9C1B-36330D5996C8}" destId="{9C1B88B7-FBD4-4964-8204-3A5040A480C7}" srcOrd="0" destOrd="0" presId="urn:microsoft.com/office/officeart/2005/8/layout/hList3"/>
    <dgm:cxn modelId="{86BBE873-4355-4A5E-BFA3-1B16A385C263}" srcId="{FF3F7E10-A5D5-4AB1-BCA6-BBF7C13D6818}" destId="{C6169DF2-7CE9-483A-9278-87DE8C4C9B6B}" srcOrd="2" destOrd="0" parTransId="{AF9ED135-8C49-4C68-9A2D-BC4B0355FC62}" sibTransId="{4E029836-8F74-4833-93E3-B09FED45268D}"/>
    <dgm:cxn modelId="{084232CF-8A1E-4A55-842E-CDBED30006D8}" type="presOf" srcId="{8ABDE257-AD7B-4C9C-B9C8-4F7E998F7B78}" destId="{005D3F48-8338-4531-A384-455F1C4CBE4E}" srcOrd="0" destOrd="0" presId="urn:microsoft.com/office/officeart/2005/8/layout/hList3"/>
    <dgm:cxn modelId="{E1D3CEDA-4FE3-45CB-9527-B574A7846642}" type="presParOf" srcId="{9C1B88B7-FBD4-4964-8204-3A5040A480C7}" destId="{932E4E56-2698-46F7-8EA9-1F6C8189B479}" srcOrd="0" destOrd="0" presId="urn:microsoft.com/office/officeart/2005/8/layout/hList3"/>
    <dgm:cxn modelId="{663AADA7-06F1-4C28-8BA6-09F3414C6F92}" type="presParOf" srcId="{9C1B88B7-FBD4-4964-8204-3A5040A480C7}" destId="{E07FC4EC-0213-4233-BDF8-A6602543E40A}" srcOrd="1" destOrd="0" presId="urn:microsoft.com/office/officeart/2005/8/layout/hList3"/>
    <dgm:cxn modelId="{0AC2DC0E-0DC6-4BE3-9FE3-EBFAA11DA323}" type="presParOf" srcId="{E07FC4EC-0213-4233-BDF8-A6602543E40A}" destId="{522B0956-1DD1-4F7E-A5DD-5631C9E8BE99}" srcOrd="0" destOrd="0" presId="urn:microsoft.com/office/officeart/2005/8/layout/hList3"/>
    <dgm:cxn modelId="{D7927A14-5292-4A87-AF5E-5917EC6464DD}" type="presParOf" srcId="{E07FC4EC-0213-4233-BDF8-A6602543E40A}" destId="{005D3F48-8338-4531-A384-455F1C4CBE4E}" srcOrd="1" destOrd="0" presId="urn:microsoft.com/office/officeart/2005/8/layout/hList3"/>
    <dgm:cxn modelId="{18FA60B9-10A2-47A5-B062-8667460A7964}" type="presParOf" srcId="{E07FC4EC-0213-4233-BDF8-A6602543E40A}" destId="{7881FE94-CF53-464F-8178-6B6433D79B74}" srcOrd="2" destOrd="0" presId="urn:microsoft.com/office/officeart/2005/8/layout/hList3"/>
    <dgm:cxn modelId="{A0ADFD54-08F4-41D1-A9D8-FE2B16DEB472}" type="presParOf" srcId="{9C1B88B7-FBD4-4964-8204-3A5040A480C7}" destId="{31AF6957-A9D1-4608-8DA1-B5DFE6F262D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ECA022-566E-4D43-BBBD-B171EA89490F}">
      <dsp:nvSpPr>
        <dsp:cNvPr id="0" name=""/>
        <dsp:cNvSpPr/>
      </dsp:nvSpPr>
      <dsp:spPr>
        <a:xfrm>
          <a:off x="2503552" y="1111039"/>
          <a:ext cx="2925907" cy="292590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/>
              <a:solidFill>
                <a:schemeClr val="tx1"/>
              </a:solidFill>
              <a:effectLst/>
            </a:rPr>
            <a:t>Исследование термодинамических процессов проводят с целью</a:t>
          </a:r>
          <a:endParaRPr lang="ru-RU" sz="2000" b="1" kern="1200" cap="none" spc="0" dirty="0">
            <a:ln/>
            <a:solidFill>
              <a:schemeClr val="tx1"/>
            </a:solidFill>
            <a:effectLst/>
          </a:endParaRPr>
        </a:p>
      </dsp:txBody>
      <dsp:txXfrm>
        <a:off x="2503552" y="1111039"/>
        <a:ext cx="2925907" cy="2925907"/>
      </dsp:txXfrm>
    </dsp:sp>
    <dsp:sp modelId="{F875DC9E-ADE5-4A62-A1B4-D99759F1C545}">
      <dsp:nvSpPr>
        <dsp:cNvPr id="0" name=""/>
        <dsp:cNvSpPr/>
      </dsp:nvSpPr>
      <dsp:spPr>
        <a:xfrm rot="12804430">
          <a:off x="1004570" y="870109"/>
          <a:ext cx="1802006" cy="68916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2F3EEB-E78D-46ED-8657-D9D581F0C0D2}">
      <dsp:nvSpPr>
        <dsp:cNvPr id="0" name=""/>
        <dsp:cNvSpPr/>
      </dsp:nvSpPr>
      <dsp:spPr>
        <a:xfrm>
          <a:off x="204174" y="-40798"/>
          <a:ext cx="1898521" cy="15188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50800"/>
              <a:solidFill>
                <a:schemeClr val="tx1"/>
              </a:solidFill>
              <a:effectLst/>
            </a:rPr>
            <a:t>1 Установления закономерности изменения состояния рабочего тела в процессе</a:t>
          </a:r>
          <a:endParaRPr lang="ru-RU" sz="1600" b="1" kern="1200" cap="none" spc="0" dirty="0">
            <a:ln w="50800"/>
            <a:solidFill>
              <a:schemeClr val="tx1"/>
            </a:solidFill>
            <a:effectLst/>
          </a:endParaRPr>
        </a:p>
      </dsp:txBody>
      <dsp:txXfrm>
        <a:off x="204174" y="-40798"/>
        <a:ext cx="1898521" cy="1518816"/>
      </dsp:txXfrm>
    </dsp:sp>
    <dsp:sp modelId="{46927D79-8D54-4617-8C3D-A7B3869A9C3A}">
      <dsp:nvSpPr>
        <dsp:cNvPr id="0" name=""/>
        <dsp:cNvSpPr/>
      </dsp:nvSpPr>
      <dsp:spPr>
        <a:xfrm rot="19764471">
          <a:off x="5185623" y="898907"/>
          <a:ext cx="2062696" cy="68916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-91026"/>
            <a:lumOff val="9413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F67F94-B389-4654-87A6-7D7736708EF0}">
      <dsp:nvSpPr>
        <dsp:cNvPr id="0" name=""/>
        <dsp:cNvSpPr/>
      </dsp:nvSpPr>
      <dsp:spPr>
        <a:xfrm>
          <a:off x="6155508" y="-40798"/>
          <a:ext cx="1898521" cy="15188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-91026"/>
                <a:lumOff val="9413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-91026"/>
                <a:lumOff val="9413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-91026"/>
                <a:lumOff val="9413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none" spc="0" dirty="0" smtClean="0">
              <a:ln w="50800"/>
              <a:solidFill>
                <a:schemeClr val="tx1"/>
              </a:solidFill>
              <a:effectLst/>
            </a:rPr>
            <a:t>2 Выявления особенности превращения энергии в процессе.</a:t>
          </a:r>
          <a:endParaRPr lang="ru-RU" sz="1600" b="1" kern="1200" cap="none" spc="0" dirty="0">
            <a:ln w="50800"/>
            <a:solidFill>
              <a:schemeClr val="tx1"/>
            </a:solidFill>
            <a:effectLst/>
          </a:endParaRPr>
        </a:p>
      </dsp:txBody>
      <dsp:txXfrm>
        <a:off x="6155508" y="-40798"/>
        <a:ext cx="1898521" cy="151881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51D5A3-40C3-4BBA-8936-34F085748151}">
      <dsp:nvSpPr>
        <dsp:cNvPr id="0" name=""/>
        <dsp:cNvSpPr/>
      </dsp:nvSpPr>
      <dsp:spPr>
        <a:xfrm>
          <a:off x="4677979" y="3137012"/>
          <a:ext cx="2567247" cy="1662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-60684"/>
              <a:lumOff val="6275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изотермический процесс</a:t>
          </a:r>
          <a:endParaRPr lang="ru-RU" sz="1600" b="1" kern="1200" dirty="0"/>
        </a:p>
      </dsp:txBody>
      <dsp:txXfrm>
        <a:off x="5448154" y="3552760"/>
        <a:ext cx="1797073" cy="1247245"/>
      </dsp:txXfrm>
    </dsp:sp>
    <dsp:sp modelId="{AC69E8F9-AE60-4161-88E7-C0A79A778855}">
      <dsp:nvSpPr>
        <dsp:cNvPr id="0" name=""/>
        <dsp:cNvSpPr/>
      </dsp:nvSpPr>
      <dsp:spPr>
        <a:xfrm>
          <a:off x="870100" y="3137012"/>
          <a:ext cx="2567247" cy="1662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-91026"/>
              <a:lumOff val="9413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адиабатный процесс</a:t>
          </a:r>
          <a:endParaRPr lang="ru-RU" sz="1600" b="1" kern="1200" dirty="0"/>
        </a:p>
      </dsp:txBody>
      <dsp:txXfrm>
        <a:off x="870100" y="3552760"/>
        <a:ext cx="1797073" cy="1247245"/>
      </dsp:txXfrm>
    </dsp:sp>
    <dsp:sp modelId="{23330C8E-78C0-4BB9-838E-8B6BB8AA35F2}">
      <dsp:nvSpPr>
        <dsp:cNvPr id="0" name=""/>
        <dsp:cNvSpPr/>
      </dsp:nvSpPr>
      <dsp:spPr>
        <a:xfrm>
          <a:off x="4677979" y="-75590"/>
          <a:ext cx="2567247" cy="1662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-30342"/>
              <a:lumOff val="3138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изобарный процесс</a:t>
          </a:r>
          <a:endParaRPr lang="ru-RU" sz="1800" b="1" kern="1200" dirty="0"/>
        </a:p>
      </dsp:txBody>
      <dsp:txXfrm>
        <a:off x="5448154" y="-75590"/>
        <a:ext cx="1797073" cy="1247245"/>
      </dsp:txXfrm>
    </dsp:sp>
    <dsp:sp modelId="{E0F34131-79FA-49F3-8E2C-E2493450AF82}">
      <dsp:nvSpPr>
        <dsp:cNvPr id="0" name=""/>
        <dsp:cNvSpPr/>
      </dsp:nvSpPr>
      <dsp:spPr>
        <a:xfrm>
          <a:off x="870100" y="-75590"/>
          <a:ext cx="2567247" cy="1662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изохорный процесс</a:t>
          </a:r>
          <a:endParaRPr lang="ru-RU" sz="1800" b="1" kern="1200" dirty="0"/>
        </a:p>
      </dsp:txBody>
      <dsp:txXfrm>
        <a:off x="870100" y="-75590"/>
        <a:ext cx="1797073" cy="1247245"/>
      </dsp:txXfrm>
    </dsp:sp>
    <dsp:sp modelId="{974C8AFF-D382-4505-BE8A-4DA5785C8E4F}">
      <dsp:nvSpPr>
        <dsp:cNvPr id="0" name=""/>
        <dsp:cNvSpPr/>
      </dsp:nvSpPr>
      <dsp:spPr>
        <a:xfrm>
          <a:off x="1964747" y="269291"/>
          <a:ext cx="2045672" cy="2045672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 постоянном объеме</a:t>
          </a:r>
          <a:endParaRPr lang="ru-RU" sz="1600" kern="1200" dirty="0"/>
        </a:p>
      </dsp:txBody>
      <dsp:txXfrm>
        <a:off x="1964747" y="269291"/>
        <a:ext cx="2045672" cy="2045672"/>
      </dsp:txXfrm>
    </dsp:sp>
    <dsp:sp modelId="{97D869A7-40DD-4A72-801B-65712E6E6D42}">
      <dsp:nvSpPr>
        <dsp:cNvPr id="0" name=""/>
        <dsp:cNvSpPr/>
      </dsp:nvSpPr>
      <dsp:spPr>
        <a:xfrm rot="5400000">
          <a:off x="4104908" y="269291"/>
          <a:ext cx="2045672" cy="2045672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-30342"/>
                <a:lumOff val="3138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-30342"/>
                <a:lumOff val="3138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-30342"/>
                <a:lumOff val="313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 постоянном давлении</a:t>
          </a:r>
          <a:endParaRPr lang="ru-RU" sz="1600" kern="1200" dirty="0"/>
        </a:p>
      </dsp:txBody>
      <dsp:txXfrm rot="5400000">
        <a:off x="4104908" y="269291"/>
        <a:ext cx="2045672" cy="2045672"/>
      </dsp:txXfrm>
    </dsp:sp>
    <dsp:sp modelId="{5EE856FC-90BB-43E6-881C-866FE3F0A151}">
      <dsp:nvSpPr>
        <dsp:cNvPr id="0" name=""/>
        <dsp:cNvSpPr/>
      </dsp:nvSpPr>
      <dsp:spPr>
        <a:xfrm rot="10800000">
          <a:off x="4104908" y="2409452"/>
          <a:ext cx="2045672" cy="2045672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-60684"/>
                <a:lumOff val="6275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-60684"/>
                <a:lumOff val="6275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-60684"/>
                <a:lumOff val="627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при постоянной температуре</a:t>
          </a:r>
          <a:endParaRPr lang="ru-RU" sz="1600" kern="1200" dirty="0"/>
        </a:p>
      </dsp:txBody>
      <dsp:txXfrm rot="10800000">
        <a:off x="4104908" y="2409452"/>
        <a:ext cx="2045672" cy="2045672"/>
      </dsp:txXfrm>
    </dsp:sp>
    <dsp:sp modelId="{E9A5D1BF-B9CC-4AD6-BD4A-23A6687A2229}">
      <dsp:nvSpPr>
        <dsp:cNvPr id="0" name=""/>
        <dsp:cNvSpPr/>
      </dsp:nvSpPr>
      <dsp:spPr>
        <a:xfrm rot="16200000">
          <a:off x="1964747" y="2409452"/>
          <a:ext cx="2045672" cy="2045672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-91026"/>
                <a:lumOff val="9413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-91026"/>
                <a:lumOff val="9413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-91026"/>
                <a:lumOff val="9413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 теплообмена между рабочим телом и внешней средой</a:t>
          </a:r>
          <a:endParaRPr lang="ru-RU" sz="1600" kern="1200" dirty="0"/>
        </a:p>
      </dsp:txBody>
      <dsp:txXfrm rot="16200000">
        <a:off x="1964747" y="2409452"/>
        <a:ext cx="2045672" cy="2045672"/>
      </dsp:txXfrm>
    </dsp:sp>
    <dsp:sp modelId="{862D4870-BD71-4B7A-B55F-6375F4892796}">
      <dsp:nvSpPr>
        <dsp:cNvPr id="0" name=""/>
        <dsp:cNvSpPr/>
      </dsp:nvSpPr>
      <dsp:spPr>
        <a:xfrm>
          <a:off x="3704513" y="1937010"/>
          <a:ext cx="706300" cy="614174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E70C0C-657E-4829-9C9E-22A9727B5C57}">
      <dsp:nvSpPr>
        <dsp:cNvPr id="0" name=""/>
        <dsp:cNvSpPr/>
      </dsp:nvSpPr>
      <dsp:spPr>
        <a:xfrm rot="10800000">
          <a:off x="3704513" y="2173231"/>
          <a:ext cx="706300" cy="614174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5D29D5-72DB-4BA1-BD96-7895FF8FE01E}">
      <dsp:nvSpPr>
        <dsp:cNvPr id="0" name=""/>
        <dsp:cNvSpPr/>
      </dsp:nvSpPr>
      <dsp:spPr>
        <a:xfrm>
          <a:off x="0" y="128588"/>
          <a:ext cx="4457731" cy="4457731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CE3C4B-1129-4A75-8E00-55493395B7CA}">
      <dsp:nvSpPr>
        <dsp:cNvPr id="0" name=""/>
        <dsp:cNvSpPr/>
      </dsp:nvSpPr>
      <dsp:spPr>
        <a:xfrm>
          <a:off x="2228865" y="128588"/>
          <a:ext cx="5200686" cy="44577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 нагревании газа его давление и температура возрастают, при охлаждении — уменьшаются.</a:t>
          </a:r>
          <a:endParaRPr lang="ru-RU" sz="2200" kern="1200" dirty="0"/>
        </a:p>
      </dsp:txBody>
      <dsp:txXfrm>
        <a:off x="2228865" y="128588"/>
        <a:ext cx="5200686" cy="1337322"/>
      </dsp:txXfrm>
    </dsp:sp>
    <dsp:sp modelId="{3862D458-969A-43E7-8086-C48076B44C79}">
      <dsp:nvSpPr>
        <dsp:cNvPr id="0" name=""/>
        <dsp:cNvSpPr/>
      </dsp:nvSpPr>
      <dsp:spPr>
        <a:xfrm>
          <a:off x="780104" y="1465910"/>
          <a:ext cx="2897522" cy="289752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6743657"/>
            <a:satOff val="50000"/>
            <a:lumOff val="294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3C5466-4E34-4962-8F87-14F27E5854A9}">
      <dsp:nvSpPr>
        <dsp:cNvPr id="0" name=""/>
        <dsp:cNvSpPr/>
      </dsp:nvSpPr>
      <dsp:spPr>
        <a:xfrm>
          <a:off x="2228865" y="1465910"/>
          <a:ext cx="5200686" cy="28975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Это закон Шарля, который гласит, что в изохорном процессе давление газа изменяется прямо пропорционально его абсолютной температуре.</a:t>
          </a:r>
          <a:endParaRPr lang="ru-RU" sz="2200" kern="1200" dirty="0"/>
        </a:p>
      </dsp:txBody>
      <dsp:txXfrm>
        <a:off x="2228865" y="1465910"/>
        <a:ext cx="5200686" cy="1337317"/>
      </dsp:txXfrm>
    </dsp:sp>
    <dsp:sp modelId="{D8C851A9-12CA-46FA-99E7-C549E19A4C51}">
      <dsp:nvSpPr>
        <dsp:cNvPr id="0" name=""/>
        <dsp:cNvSpPr/>
      </dsp:nvSpPr>
      <dsp:spPr>
        <a:xfrm>
          <a:off x="1560206" y="2803228"/>
          <a:ext cx="1337318" cy="133731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13487314"/>
            <a:satOff val="100000"/>
            <a:lumOff val="588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459BA-1BB6-47D4-B52B-382D4CB76B80}">
      <dsp:nvSpPr>
        <dsp:cNvPr id="0" name=""/>
        <dsp:cNvSpPr/>
      </dsp:nvSpPr>
      <dsp:spPr>
        <a:xfrm>
          <a:off x="2228865" y="2803228"/>
          <a:ext cx="5200686" cy="13373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2228865" y="2803228"/>
        <a:ext cx="5200686" cy="13373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C54C4B-A96C-429F-AB5C-5731ED886F0E}">
      <dsp:nvSpPr>
        <dsp:cNvPr id="0" name=""/>
        <dsp:cNvSpPr/>
      </dsp:nvSpPr>
      <dsp:spPr>
        <a:xfrm>
          <a:off x="0" y="4101610"/>
          <a:ext cx="7215237" cy="89733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5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или</a:t>
          </a:r>
          <a:r>
            <a:rPr lang="ru-RU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    </a:t>
          </a:r>
          <a:r>
            <a:rPr lang="en-US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q</a:t>
          </a:r>
          <a:r>
            <a:rPr lang="en-US" sz="2200" b="1" i="1" kern="1200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w</a:t>
          </a:r>
          <a:r>
            <a:rPr lang="ru-RU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=</a:t>
          </a:r>
          <a:r>
            <a:rPr lang="en-US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Δu</a:t>
          </a:r>
          <a:endParaRPr lang="ru-RU" sz="22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0" y="4101610"/>
        <a:ext cx="7215237" cy="897332"/>
      </dsp:txXfrm>
    </dsp:sp>
    <dsp:sp modelId="{55F0E50F-5449-4A14-A48E-6F53E5EEE9B6}">
      <dsp:nvSpPr>
        <dsp:cNvPr id="0" name=""/>
        <dsp:cNvSpPr/>
      </dsp:nvSpPr>
      <dsp:spPr>
        <a:xfrm rot="10800000">
          <a:off x="0" y="2734973"/>
          <a:ext cx="7215237" cy="1380096"/>
        </a:xfrm>
        <a:prstGeom prst="upArrowCallout">
          <a:avLst/>
        </a:prstGeom>
        <a:gradFill rotWithShape="0">
          <a:gsLst>
            <a:gs pos="0">
              <a:schemeClr val="accent5">
                <a:hueOff val="304229"/>
                <a:satOff val="-6838"/>
                <a:lumOff val="-10654"/>
                <a:alphaOff val="0"/>
                <a:tint val="60000"/>
                <a:satMod val="160000"/>
              </a:schemeClr>
            </a:gs>
            <a:gs pos="46000">
              <a:schemeClr val="accent5">
                <a:hueOff val="304229"/>
                <a:satOff val="-6838"/>
                <a:lumOff val="-10654"/>
                <a:alphaOff val="0"/>
                <a:tint val="86000"/>
                <a:satMod val="160000"/>
              </a:schemeClr>
            </a:gs>
            <a:gs pos="100000">
              <a:schemeClr val="accent5">
                <a:hueOff val="304229"/>
                <a:satOff val="-6838"/>
                <a:lumOff val="-10654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dq</a:t>
          </a:r>
          <a:r>
            <a:rPr lang="en-US" sz="2200" b="1" i="1" kern="1200" cap="none" spc="0" baseline="-250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w</a:t>
          </a:r>
          <a:r>
            <a:rPr lang="ru-RU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=</a:t>
          </a:r>
          <a:r>
            <a:rPr lang="en-US" sz="2200" b="1" i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du</a:t>
          </a:r>
          <a:endParaRPr lang="ru-RU" sz="22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 rot="10800000">
        <a:off x="0" y="2734973"/>
        <a:ext cx="7215237" cy="1380096"/>
      </dsp:txXfrm>
    </dsp:sp>
    <dsp:sp modelId="{AA87151D-166C-4DC4-B9D9-C7C587FFE548}">
      <dsp:nvSpPr>
        <dsp:cNvPr id="0" name=""/>
        <dsp:cNvSpPr/>
      </dsp:nvSpPr>
      <dsp:spPr>
        <a:xfrm rot="10800000">
          <a:off x="0" y="1368336"/>
          <a:ext cx="7215237" cy="1380096"/>
        </a:xfrm>
        <a:prstGeom prst="upArrowCallout">
          <a:avLst/>
        </a:prstGeom>
        <a:gradFill rotWithShape="0">
          <a:gsLst>
            <a:gs pos="0">
              <a:schemeClr val="accent5">
                <a:hueOff val="608457"/>
                <a:satOff val="-13675"/>
                <a:lumOff val="-21307"/>
                <a:alphaOff val="0"/>
                <a:tint val="60000"/>
                <a:satMod val="160000"/>
              </a:schemeClr>
            </a:gs>
            <a:gs pos="46000">
              <a:schemeClr val="accent5">
                <a:hueOff val="608457"/>
                <a:satOff val="-13675"/>
                <a:lumOff val="-21307"/>
                <a:alphaOff val="0"/>
                <a:tint val="86000"/>
                <a:satMod val="160000"/>
              </a:schemeClr>
            </a:gs>
            <a:gs pos="100000">
              <a:schemeClr val="accent5">
                <a:hueOff val="608457"/>
                <a:satOff val="-13675"/>
                <a:lumOff val="-21307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Уравнение первого закона термодинамики в этом случае принимает вид</a:t>
          </a:r>
          <a:endParaRPr lang="ru-RU" sz="2200" kern="1200" dirty="0"/>
        </a:p>
      </dsp:txBody>
      <dsp:txXfrm rot="10800000">
        <a:off x="0" y="1368336"/>
        <a:ext cx="7215237" cy="1380096"/>
      </dsp:txXfrm>
    </dsp:sp>
    <dsp:sp modelId="{A13D0096-B374-4F16-8FAA-58DFAD1634DB}">
      <dsp:nvSpPr>
        <dsp:cNvPr id="0" name=""/>
        <dsp:cNvSpPr/>
      </dsp:nvSpPr>
      <dsp:spPr>
        <a:xfrm rot="10800000">
          <a:off x="0" y="1700"/>
          <a:ext cx="7215237" cy="1380096"/>
        </a:xfrm>
        <a:prstGeom prst="upArrowCallout">
          <a:avLst/>
        </a:prstGeom>
        <a:gradFill rotWithShape="0">
          <a:gsLst>
            <a:gs pos="0">
              <a:schemeClr val="accent5">
                <a:hueOff val="912686"/>
                <a:satOff val="-20513"/>
                <a:lumOff val="-31961"/>
                <a:alphaOff val="0"/>
                <a:tint val="60000"/>
                <a:satMod val="160000"/>
              </a:schemeClr>
            </a:gs>
            <a:gs pos="46000">
              <a:schemeClr val="accent5">
                <a:hueOff val="912686"/>
                <a:satOff val="-20513"/>
                <a:lumOff val="-31961"/>
                <a:alphaOff val="0"/>
                <a:tint val="86000"/>
                <a:satMod val="160000"/>
              </a:schemeClr>
            </a:gs>
            <a:gs pos="100000">
              <a:schemeClr val="accent5">
                <a:hueOff val="912686"/>
                <a:satOff val="-20513"/>
                <a:lumOff val="-31961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Так как объем газа не изменяется, то никакой работы в процессе не совершается</a:t>
          </a:r>
          <a:endParaRPr lang="ru-RU" sz="2200" kern="1200" dirty="0"/>
        </a:p>
      </dsp:txBody>
      <dsp:txXfrm rot="10800000">
        <a:off x="0" y="1700"/>
        <a:ext cx="7215237" cy="138009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09664F-1B6D-4A0D-BDDC-130D97314759}">
      <dsp:nvSpPr>
        <dsp:cNvPr id="0" name=""/>
        <dsp:cNvSpPr/>
      </dsp:nvSpPr>
      <dsp:spPr>
        <a:xfrm>
          <a:off x="1157" y="888196"/>
          <a:ext cx="3224267" cy="322426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Таким образом, в изохорном процессе вся подведенная (или отведенная) теплота идет на увеличение (или уменьшение) внутренней энергии. </a:t>
          </a:r>
          <a:endParaRPr lang="ru-RU" sz="1800" kern="1200" dirty="0"/>
        </a:p>
      </dsp:txBody>
      <dsp:txXfrm>
        <a:off x="1157" y="888196"/>
        <a:ext cx="3224267" cy="3224267"/>
      </dsp:txXfrm>
    </dsp:sp>
    <dsp:sp modelId="{A13D2A25-FB39-4E51-84B9-DBFC0E9A8B7B}">
      <dsp:nvSpPr>
        <dsp:cNvPr id="0" name=""/>
        <dsp:cNvSpPr/>
      </dsp:nvSpPr>
      <dsp:spPr>
        <a:xfrm>
          <a:off x="2974223" y="432493"/>
          <a:ext cx="2010259" cy="10881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974223" y="432493"/>
        <a:ext cx="2010259" cy="1088190"/>
      </dsp:txXfrm>
    </dsp:sp>
    <dsp:sp modelId="{D5C547B9-7901-466F-90AE-58A1E838436D}">
      <dsp:nvSpPr>
        <dsp:cNvPr id="0" name=""/>
        <dsp:cNvSpPr/>
      </dsp:nvSpPr>
      <dsp:spPr>
        <a:xfrm>
          <a:off x="4847069" y="888196"/>
          <a:ext cx="3224267" cy="322426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Δu</a:t>
          </a:r>
          <a:r>
            <a:rPr lang="ru-RU" sz="2400" b="1" i="1" kern="1200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=с</a:t>
          </a:r>
          <a:r>
            <a:rPr lang="en-US" sz="2400" b="1" i="1" kern="1200" cap="none" spc="0" baseline="-250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wm</a:t>
          </a:r>
          <a:r>
            <a:rPr lang="en-US" sz="2400" b="1" i="1" kern="1200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(T</a:t>
          </a:r>
          <a:r>
            <a:rPr lang="en-US" sz="2400" b="1" i="1" kern="1200" cap="none" spc="0" baseline="-250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2</a:t>
          </a:r>
          <a:r>
            <a:rPr lang="en-US" sz="2400" b="1" i="1" kern="1200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 – T</a:t>
          </a:r>
          <a:r>
            <a:rPr lang="en-US" sz="2400" b="1" i="1" kern="1200" cap="none" spc="0" baseline="-2500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1</a:t>
          </a:r>
          <a:r>
            <a:rPr lang="en-US" sz="2400" b="1" i="1" kern="1200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)</a:t>
          </a:r>
          <a:endParaRPr lang="ru-RU" sz="2400" b="1" kern="1200" cap="none" spc="0" dirty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sp:txBody>
      <dsp:txXfrm>
        <a:off x="4847069" y="888196"/>
        <a:ext cx="3224267" cy="3224267"/>
      </dsp:txXfrm>
    </dsp:sp>
    <dsp:sp modelId="{DB91B654-D438-4CF0-8E45-EB794F1F4B91}">
      <dsp:nvSpPr>
        <dsp:cNvPr id="0" name=""/>
        <dsp:cNvSpPr/>
      </dsp:nvSpPr>
      <dsp:spPr>
        <a:xfrm rot="10800000">
          <a:off x="3088011" y="3479976"/>
          <a:ext cx="2010259" cy="10881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10800000">
        <a:off x="3088011" y="3479976"/>
        <a:ext cx="2010259" cy="10881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39E09B-F671-44CA-A6B1-4635926312F5}">
      <dsp:nvSpPr>
        <dsp:cNvPr id="0" name=""/>
        <dsp:cNvSpPr/>
      </dsp:nvSpPr>
      <dsp:spPr>
        <a:xfrm>
          <a:off x="0" y="0"/>
          <a:ext cx="8472518" cy="5367358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4165666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Из уравнения состояния идеального газа следует:</a:t>
          </a:r>
          <a:endParaRPr lang="ru-RU" sz="2800" kern="1200" dirty="0"/>
        </a:p>
      </dsp:txBody>
      <dsp:txXfrm>
        <a:off x="0" y="0"/>
        <a:ext cx="8472518" cy="5367358"/>
      </dsp:txXfrm>
    </dsp:sp>
    <dsp:sp modelId="{05089DF3-60FD-438B-AF67-C7F656D8197B}">
      <dsp:nvSpPr>
        <dsp:cNvPr id="0" name=""/>
        <dsp:cNvSpPr/>
      </dsp:nvSpPr>
      <dsp:spPr>
        <a:xfrm>
          <a:off x="0" y="1428742"/>
          <a:ext cx="8048892" cy="3757150"/>
        </a:xfrm>
        <a:prstGeom prst="roundRect">
          <a:avLst>
            <a:gd name="adj" fmla="val 10500"/>
          </a:avLst>
        </a:prstGeom>
        <a:solidFill>
          <a:schemeClr val="accent2">
            <a:hueOff val="0"/>
            <a:satOff val="-45513"/>
            <a:lumOff val="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2385791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0" y="1428742"/>
        <a:ext cx="8048892" cy="3757150"/>
      </dsp:txXfrm>
    </dsp:sp>
    <dsp:sp modelId="{D7D17DA0-F320-4EF0-B3A0-A0E48025E36D}">
      <dsp:nvSpPr>
        <dsp:cNvPr id="0" name=""/>
        <dsp:cNvSpPr/>
      </dsp:nvSpPr>
      <dsp:spPr>
        <a:xfrm>
          <a:off x="423625" y="2683679"/>
          <a:ext cx="7625266" cy="2146943"/>
        </a:xfrm>
        <a:prstGeom prst="roundRect">
          <a:avLst>
            <a:gd name="adj" fmla="val 10500"/>
          </a:avLst>
        </a:prstGeom>
        <a:solidFill>
          <a:schemeClr val="accent2">
            <a:hueOff val="0"/>
            <a:satOff val="-91026"/>
            <a:lumOff val="94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99136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Это закон Гей-Люссака, который указывает на то, что в изобарном процессе объем газа изменяется прямо пропорционально его абсолютной температуре.</a:t>
          </a:r>
          <a:endParaRPr lang="ru-RU" sz="2800" kern="1200" dirty="0"/>
        </a:p>
      </dsp:txBody>
      <dsp:txXfrm>
        <a:off x="423625" y="2683679"/>
        <a:ext cx="7625266" cy="214694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D7993-C911-4FF6-BB97-114485DE609A}" type="datetimeFigureOut">
              <a:rPr lang="ru-RU" smtClean="0"/>
              <a:pPr/>
              <a:t>12.11.2015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59411-D9A3-4CD1-BA3E-14AB4296339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dirty="0">
                <a:latin typeface="Times New Roman" charset="0"/>
              </a:endParaRPr>
            </a:p>
          </p:txBody>
        </p:sp>
        <p:sp>
          <p:nvSpPr>
            <p:cNvPr id="3686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Times New Roman" charset="0"/>
              </a:endParaRPr>
            </a:p>
          </p:txBody>
        </p:sp>
        <p:grpSp>
          <p:nvGrpSpPr>
            <p:cNvPr id="3686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687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  <p:sp>
            <p:nvSpPr>
              <p:cNvPr id="3687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 dirty="0">
                  <a:latin typeface="Times New Roman" charset="0"/>
                </a:endParaRPr>
              </a:p>
            </p:txBody>
          </p:sp>
        </p:grpSp>
      </p:grpSp>
      <p:sp>
        <p:nvSpPr>
          <p:cNvPr id="3688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12BDE5-55BE-49CE-804D-CDF8B2721307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3688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688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77868E-DD33-465A-87CD-CAF5F6261C7C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368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3" grpId="0"/>
      <p:bldP spid="3688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88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68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68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1FA928-7CBE-4383-A38E-6C635FF4F3EE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FD40193-B87C-4852-BBA0-C57C5E0DDD37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C8AB49-896A-4782-84DC-5D252EA71E18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376AD4F-5E13-4BAA-8A4B-80442DFEE34D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98B4F1-66D0-43DD-B8D5-DA2B44B34A11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412FAB2-7C63-4791-AAD9-452C05B231D2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648909-AB90-4AAF-AA9E-6FF5408F8AE8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7209D0F-6EC3-4C9B-BF2C-16947EC7BBDB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33E4AE-DCAD-4416-9F70-31EF188579F4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08E5AD7-AD13-4795-93BD-9E23B16E2D4E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654F13-5101-4BA0-A158-4A3FF4B95230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8E6F578-39DD-4249-B06A-FCFFC016EB20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DF69A8-FD68-4890-B4C2-52F97B1ED2C1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A040AB3-2C72-4C62-A6AB-6E198D337988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EEFDE6-1151-4AB6-9EFF-E215B8DABC0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B02AC08-5863-4DEB-A162-B2D2B66B7D67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E1E8BF-6521-4EFB-9428-E17615B65659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52A3B8B-1A1B-4EDD-9AA9-BE13B73EFFC2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AE1A0E-B051-4817-BC5B-BD1B22C62B64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8B9A5C2-F2A9-4C08-BCF9-F02619D65196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AE271DF-C0C3-4349-B287-F0529CE2C86E}" type="slidenum">
              <a:rPr lang="ru-RU"/>
              <a:pPr/>
              <a:t>‹#›</a:t>
            </a:fld>
            <a:endParaRPr lang="ru-RU" dirty="0"/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dirty="0">
                <a:latin typeface="Times New Roman" charset="0"/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Times New Roman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 dirty="0">
                <a:latin typeface="Times New Roman" charset="0"/>
              </a:endParaRPr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585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BC31740-F253-496E-AA5C-073BF4E71237}" type="datetime8">
              <a:rPr lang="ru-RU" smtClean="0"/>
              <a:pPr/>
              <a:t>12.11.2015 15:14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4" grpId="0"/>
      <p:bldP spid="3585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85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85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85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85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85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58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16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10" Type="http://schemas.openxmlformats.org/officeDocument/2006/relationships/image" Target="../media/image19.png"/><Relationship Id="rId4" Type="http://schemas.openxmlformats.org/officeDocument/2006/relationships/diagramQuickStyle" Target="../diagrams/quickStyle10.xml"/><Relationship Id="rId9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OFFICE12\Bullets\BD15020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3500430" y="714356"/>
            <a:ext cx="4929222" cy="4929222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Тема 2.5 Термодинамические процессы изменения состояния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71604" y="5572140"/>
            <a:ext cx="7419996" cy="500066"/>
          </a:xfrm>
        </p:spPr>
        <p:txBody>
          <a:bodyPr/>
          <a:lstStyle/>
          <a:p>
            <a:r>
              <a:rPr lang="ru-RU" sz="1600" dirty="0" smtClean="0"/>
              <a:t>Преподаватель Брагина Елена Николаевна </a:t>
            </a:r>
            <a:endParaRPr lang="ru-RU" sz="1600" dirty="0"/>
          </a:p>
        </p:txBody>
      </p:sp>
      <p:sp>
        <p:nvSpPr>
          <p:cNvPr id="6" name="Нашивка 5"/>
          <p:cNvSpPr/>
          <p:nvPr/>
        </p:nvSpPr>
        <p:spPr>
          <a:xfrm>
            <a:off x="8572528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285729"/>
            <a:ext cx="7500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ГАПОУ КК</a:t>
            </a:r>
            <a:r>
              <a:rPr lang="ru-RU" sz="1600" dirty="0" smtClean="0"/>
              <a:t> «Новороссийский колледж строительства и экономики»</a:t>
            </a:r>
            <a:endParaRPr lang="ru-RU" sz="1600" dirty="0"/>
          </a:p>
        </p:txBody>
      </p:sp>
      <p:sp>
        <p:nvSpPr>
          <p:cNvPr id="9" name="Управляющая кнопка: домой 8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458112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Дисциплина «Основы технической термодинамики»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4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5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15370" cy="1143008"/>
          </a:xfrm>
        </p:spPr>
        <p:txBody>
          <a:bodyPr/>
          <a:lstStyle/>
          <a:p>
            <a:r>
              <a:rPr lang="ru-RU" dirty="0" smtClean="0"/>
              <a:t>3 Изобарный процесс.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>
          <a:xfrm>
            <a:off x="998240" y="6248063"/>
            <a:ext cx="2133600" cy="476250"/>
          </a:xfrm>
        </p:spPr>
        <p:txBody>
          <a:bodyPr/>
          <a:lstStyle/>
          <a:p>
            <a:fld id="{9BDB79D7-3FDE-420A-B9D8-F4ABD8AB8570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603" name="Picture 3" descr="C:\Documents and Settings\Лена\Мои документы\Мои рисунки\Безымянный13.bmp"/>
          <p:cNvPicPr>
            <a:picLocks noChangeAspect="1" noChangeArrowheads="1"/>
          </p:cNvPicPr>
          <p:nvPr/>
        </p:nvPicPr>
        <p:blipFill>
          <a:blip r:embed="rId2" cstate="print"/>
          <a:srcRect r="65654" b="72308"/>
          <a:stretch>
            <a:fillRect/>
          </a:stretch>
        </p:blipFill>
        <p:spPr bwMode="auto">
          <a:xfrm>
            <a:off x="571472" y="1928802"/>
            <a:ext cx="4611448" cy="342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FFFF66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5286380" y="1357298"/>
            <a:ext cx="3643338" cy="4510102"/>
          </a:xfrm>
        </p:spPr>
        <p:txBody>
          <a:bodyPr/>
          <a:lstStyle/>
          <a:p>
            <a:r>
              <a:rPr lang="ru-RU" sz="2200" dirty="0" smtClean="0"/>
              <a:t>Процесс изменения состояния газа, который осуществляется при постоянном давлении. </a:t>
            </a:r>
          </a:p>
          <a:p>
            <a:r>
              <a:rPr lang="ru-RU" sz="2200" dirty="0" smtClean="0"/>
              <a:t>Уравнение процесса </a:t>
            </a:r>
          </a:p>
          <a:p>
            <a:pPr algn="ctr"/>
            <a:r>
              <a:rPr lang="en-US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= const</a:t>
            </a:r>
          </a:p>
          <a:p>
            <a:r>
              <a:rPr lang="ru-RU" sz="2200" dirty="0" smtClean="0"/>
              <a:t> Графическое изображение на р-</a:t>
            </a:r>
            <a:r>
              <a:rPr lang="en-US" sz="2200" dirty="0" smtClean="0"/>
              <a:t>w </a:t>
            </a:r>
            <a:r>
              <a:rPr lang="ru-RU" sz="2200" dirty="0" smtClean="0"/>
              <a:t>-диаграмме — отрезок прямой, параллельный оси абсцисс, который называют </a:t>
            </a:r>
            <a:r>
              <a:rPr lang="ru-RU" sz="2200" dirty="0" smtClean="0">
                <a:solidFill>
                  <a:srgbClr val="FF0000"/>
                </a:solidFill>
              </a:rPr>
              <a:t>изобарой</a:t>
            </a:r>
            <a:r>
              <a:rPr lang="ru-RU" sz="2200" dirty="0" smtClean="0"/>
              <a:t>.</a:t>
            </a:r>
            <a:endParaRPr lang="ru-RU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472518" cy="536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>
          <a:xfrm>
            <a:off x="998240" y="6248063"/>
            <a:ext cx="2133600" cy="476250"/>
          </a:xfrm>
        </p:spPr>
        <p:txBody>
          <a:bodyPr/>
          <a:lstStyle/>
          <a:p>
            <a:fld id="{66494037-626C-4C72-B07A-08EB5BF0B26F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4214810" y="2056898"/>
            <a:ext cx="1571636" cy="9754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A39E09B-F671-44CA-A6B1-463592631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graphicEl>
                                              <a:dgm id="{CA39E09B-F671-44CA-A6B1-4635926312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graphicEl>
                                              <a:dgm id="{CA39E09B-F671-44CA-A6B1-463592631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graphicEl>
                                              <a:dgm id="{CA39E09B-F671-44CA-A6B1-463592631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5089DF3-60FD-438B-AF67-C7F656D819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graphicEl>
                                              <a:dgm id="{05089DF3-60FD-438B-AF67-C7F656D819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graphicEl>
                                              <a:dgm id="{05089DF3-60FD-438B-AF67-C7F656D819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graphicEl>
                                              <a:dgm id="{05089DF3-60FD-438B-AF67-C7F656D819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7D17DA0-F320-4EF0-B3A0-A0E48025E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graphicEl>
                                              <a:dgm id="{D7D17DA0-F320-4EF0-B3A0-A0E48025E3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graphicEl>
                                              <a:dgm id="{D7D17DA0-F320-4EF0-B3A0-A0E48025E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graphicEl>
                                              <a:dgm id="{D7D17DA0-F320-4EF0-B3A0-A0E48025E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1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4294967295"/>
          </p:nvPr>
        </p:nvSpPr>
        <p:spPr>
          <a:xfrm>
            <a:off x="985838" y="714375"/>
            <a:ext cx="8158162" cy="5600700"/>
          </a:xfrm>
        </p:spPr>
        <p:txBody>
          <a:bodyPr/>
          <a:lstStyle/>
          <a:p>
            <a:r>
              <a:rPr lang="ru-RU" sz="2400" dirty="0" smtClean="0"/>
              <a:t>В этом процессе одна часть теплоты, подведенной к рабочему телу, расходуется на изменение внутренней энергии тела, которое можно рассчитать по формуле (9.15), а другая часть — на совершение работы. </a:t>
            </a:r>
          </a:p>
          <a:p>
            <a:r>
              <a:rPr lang="en-US" sz="2400" dirty="0" smtClean="0"/>
              <a:t> 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Или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Таким образом, если принять, что </a:t>
            </a:r>
            <a:r>
              <a:rPr lang="ru-RU" sz="2400" i="1" dirty="0" smtClean="0"/>
              <a:t>Т</a:t>
            </a:r>
            <a:r>
              <a:rPr lang="ru-RU" sz="2400" i="1" baseline="-25000" dirty="0" smtClean="0"/>
              <a:t>2</a:t>
            </a:r>
            <a:r>
              <a:rPr lang="ru-RU" sz="2400" i="1" dirty="0" smtClean="0"/>
              <a:t> – Т</a:t>
            </a:r>
            <a:r>
              <a:rPr lang="ru-RU" sz="2400" i="1" baseline="-25000" dirty="0" smtClean="0"/>
              <a:t>1</a:t>
            </a:r>
            <a:r>
              <a:rPr lang="ru-RU" sz="2400" dirty="0" smtClean="0"/>
              <a:t>=1°С, то газовая постоянная R есть работа, производимая 1 кг газа при его нагревании на 1 °С в изобарном процессе.</a:t>
            </a:r>
            <a:endParaRPr lang="ru-RU" sz="2400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143240" y="2428868"/>
            <a:ext cx="3786214" cy="11934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214678" y="4214818"/>
            <a:ext cx="2590678" cy="4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4294967295"/>
          </p:nvPr>
        </p:nvGraphicFramePr>
        <p:xfrm>
          <a:off x="1028700" y="642918"/>
          <a:ext cx="7686704" cy="5224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064085C-EA28-4B4E-A471-8BA27CD29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2064085C-EA28-4B4E-A471-8BA27CD29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2064085C-EA28-4B4E-A471-8BA27CD29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graphicEl>
                                              <a:dgm id="{2064085C-EA28-4B4E-A471-8BA27CD29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dgm id="{2064085C-EA28-4B4E-A471-8BA27CD29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2BC0AFA-594D-4548-A278-D226B56E0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graphicEl>
                                              <a:dgm id="{F2BC0AFA-594D-4548-A278-D226B56E0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graphicEl>
                                              <a:dgm id="{F2BC0AFA-594D-4548-A278-D226B56E0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graphicEl>
                                              <a:dgm id="{F2BC0AFA-594D-4548-A278-D226B56E0F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F2BC0AFA-594D-4548-A278-D226B56E0F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2617B7-84DB-47B4-A50D-43F24E6A4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EF2617B7-84DB-47B4-A50D-43F24E6A4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EF2617B7-84DB-47B4-A50D-43F24E6A4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graphicEl>
                                              <a:dgm id="{EF2617B7-84DB-47B4-A50D-43F24E6A4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graphicEl>
                                              <a:dgm id="{EF2617B7-84DB-47B4-A50D-43F24E6A43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CF7140-7EF3-463A-99CC-67C32091F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graphicEl>
                                              <a:dgm id="{A2CF7140-7EF3-463A-99CC-67C32091F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graphicEl>
                                              <a:dgm id="{A2CF7140-7EF3-463A-99CC-67C32091F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graphicEl>
                                              <a:dgm id="{A2CF7140-7EF3-463A-99CC-67C32091F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graphicEl>
                                              <a:dgm id="{A2CF7140-7EF3-463A-99CC-67C32091F9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4294967295"/>
          </p:nvPr>
        </p:nvGraphicFramePr>
        <p:xfrm>
          <a:off x="500034" y="500042"/>
          <a:ext cx="8286808" cy="536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8D90E-B19F-49CB-9BD2-1D64783F1045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070FD9-8566-4CCF-9EFC-32ABFFC5D20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2120825-3CF2-46A5-B51F-5B8A92ED9D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A83A13F-69A9-4FC8-A376-9BB2FB36138A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1775285-2401-4899-9509-A7C1243E781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357166"/>
            <a:ext cx="8072494" cy="857256"/>
          </a:xfrm>
        </p:spPr>
        <p:txBody>
          <a:bodyPr/>
          <a:lstStyle/>
          <a:p>
            <a:r>
              <a:rPr lang="ru-RU" sz="3600" b="1" dirty="0" smtClean="0"/>
              <a:t>4 Изотермический процесс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>
          <a:xfrm>
            <a:off x="998240" y="6248063"/>
            <a:ext cx="2133600" cy="476250"/>
          </a:xfrm>
        </p:spPr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-943" r="63454"/>
          <a:stretch>
            <a:fillRect/>
          </a:stretch>
        </p:blipFill>
        <p:spPr bwMode="auto">
          <a:xfrm>
            <a:off x="642910" y="2714620"/>
            <a:ext cx="3647018" cy="311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571472" y="1428736"/>
            <a:ext cx="81439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/>
            <a:r>
              <a:rPr lang="ru-RU" sz="2000" dirty="0" smtClean="0"/>
              <a:t>Процесс изменения состояния газа, который происходит при постоянной температуре. </a:t>
            </a:r>
          </a:p>
          <a:p>
            <a:pPr indent="441325"/>
            <a:r>
              <a:rPr lang="ru-RU" sz="2000" dirty="0" smtClean="0"/>
              <a:t>Уравнение этого процесса для идеального газа является выражением закона Бойля — Мариотта и имеет вид </a:t>
            </a:r>
            <a:r>
              <a:rPr lang="en-US" sz="2000" i="1" dirty="0" smtClean="0"/>
              <a:t>pw</a:t>
            </a:r>
            <a:r>
              <a:rPr lang="ru-RU" sz="2000" dirty="0" smtClean="0"/>
              <a:t> = </a:t>
            </a:r>
            <a:r>
              <a:rPr lang="en-US" sz="2000" dirty="0" smtClean="0"/>
              <a:t>const</a:t>
            </a:r>
            <a:r>
              <a:rPr lang="ru-RU" sz="2000" dirty="0" smtClean="0"/>
              <a:t>. </a:t>
            </a:r>
          </a:p>
          <a:p>
            <a:pPr marL="3856038" indent="182563"/>
            <a:r>
              <a:rPr lang="ru-RU" sz="2000" dirty="0" smtClean="0"/>
              <a:t>Графическое изображение этого процесса на р—</a:t>
            </a:r>
            <a:r>
              <a:rPr lang="en-US" sz="2000" dirty="0" smtClean="0"/>
              <a:t>w</a:t>
            </a:r>
            <a:r>
              <a:rPr lang="ru-RU" sz="2000" dirty="0" smtClean="0"/>
              <a:t>-диаграмме представляет собой равнобокую гиперболу, которая называется изотермой. </a:t>
            </a:r>
          </a:p>
          <a:p>
            <a:pPr marL="3856038" indent="182563"/>
            <a:r>
              <a:rPr lang="ru-RU" sz="2000" dirty="0" smtClean="0"/>
              <a:t>Процесс 1—2 — изотермическое расширение газа, которое возможно лишь при подводе теплоты, процесс 2— 1 — изотермическое сжатие газа.</a:t>
            </a: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4294967295"/>
          </p:nvPr>
        </p:nvSpPr>
        <p:spPr>
          <a:xfrm>
            <a:off x="500034" y="428604"/>
            <a:ext cx="7729566" cy="5438796"/>
          </a:xfrm>
        </p:spPr>
        <p:txBody>
          <a:bodyPr/>
          <a:lstStyle/>
          <a:p>
            <a:r>
              <a:rPr lang="ru-RU" sz="2400" dirty="0" smtClean="0"/>
              <a:t>Из уравнения состояния идеального газа следует:</a:t>
            </a:r>
          </a:p>
          <a:p>
            <a:r>
              <a:rPr lang="en-US" sz="2400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dirty="0" smtClean="0"/>
              <a:t>откуда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т. е. отношение абсолютных давлений газа обратно пропорционально отношению объемов.</a:t>
            </a:r>
          </a:p>
          <a:p>
            <a:endParaRPr lang="ru-RU" sz="2400" dirty="0" smtClean="0"/>
          </a:p>
          <a:p>
            <a:r>
              <a:rPr lang="ru-RU" sz="2400" dirty="0" smtClean="0"/>
              <a:t>Так как температура газа в процессе не изменяется (</a:t>
            </a:r>
            <a:r>
              <a:rPr lang="en-US" sz="2400" dirty="0" smtClean="0"/>
              <a:t>dt</a:t>
            </a:r>
            <a:r>
              <a:rPr lang="ru-RU" sz="2400" dirty="0" smtClean="0"/>
              <a:t>= 0), то внутренняя энергия также постоянна (</a:t>
            </a:r>
            <a:r>
              <a:rPr lang="en-US" sz="2400" dirty="0" smtClean="0"/>
              <a:t>u</a:t>
            </a:r>
            <a:r>
              <a:rPr lang="ru-RU" sz="2400" dirty="0" smtClean="0"/>
              <a:t> = </a:t>
            </a:r>
            <a:r>
              <a:rPr lang="en-US" sz="2400" dirty="0" smtClean="0"/>
              <a:t>const</a:t>
            </a:r>
            <a:r>
              <a:rPr lang="ru-RU" sz="2400" dirty="0" smtClean="0"/>
              <a:t>), т.е. </a:t>
            </a:r>
            <a:r>
              <a:rPr lang="en-US" sz="2400" i="1" dirty="0" smtClean="0"/>
              <a:t>Δu</a:t>
            </a:r>
            <a:r>
              <a:rPr lang="ru-RU" sz="2400" dirty="0" smtClean="0"/>
              <a:t> = 0.</a:t>
            </a:r>
            <a:endParaRPr lang="ru-RU" sz="2400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000364" y="955100"/>
            <a:ext cx="1785950" cy="368836"/>
          </a:xfrm>
          <a:prstGeom prst="rect">
            <a:avLst/>
          </a:prstGeom>
          <a:noFill/>
          <a:ln>
            <a:noFill/>
          </a:ln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428992" y="2214554"/>
            <a:ext cx="1143008" cy="7094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4294967295"/>
          </p:nvPr>
        </p:nvSpPr>
        <p:spPr>
          <a:xfrm>
            <a:off x="571472" y="642918"/>
            <a:ext cx="7658128" cy="5224482"/>
          </a:xfrm>
        </p:spPr>
        <p:txBody>
          <a:bodyPr/>
          <a:lstStyle/>
          <a:p>
            <a:r>
              <a:rPr lang="ru-RU" sz="2400" dirty="0" smtClean="0"/>
              <a:t>Следовательно, на основании первого закона термодинамики</a:t>
            </a:r>
          </a:p>
          <a:p>
            <a:r>
              <a:rPr lang="en-US" sz="2400" dirty="0" smtClean="0"/>
              <a:t> 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T</a:t>
            </a:r>
            <a:r>
              <a:rPr lang="en-US" sz="2400" i="1" dirty="0" smtClean="0"/>
              <a:t> = A</a:t>
            </a:r>
            <a:r>
              <a:rPr lang="en-US" sz="2400" i="1" baseline="-25000" dirty="0" smtClean="0"/>
              <a:t>T</a:t>
            </a:r>
            <a:r>
              <a:rPr lang="en-US" sz="2400" i="1" dirty="0" smtClean="0"/>
              <a:t>,</a:t>
            </a:r>
            <a:r>
              <a:rPr lang="ru-RU" sz="2400" dirty="0" smtClean="0"/>
              <a:t>  </a:t>
            </a:r>
          </a:p>
          <a:p>
            <a:r>
              <a:rPr lang="ru-RU" sz="2400" dirty="0" smtClean="0"/>
              <a:t>т. е. вся теплота, подведенная к газу, в изотермическом процессе расходуется на совершение механической работы.</a:t>
            </a:r>
          </a:p>
          <a:p>
            <a:endParaRPr lang="ru-RU" sz="2400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071670" y="3714752"/>
            <a:ext cx="4254257" cy="9949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0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500034" y="785794"/>
          <a:ext cx="8186766" cy="5081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>
          <a:xfrm>
            <a:off x="998240" y="6248063"/>
            <a:ext cx="2133600" cy="476250"/>
          </a:xfrm>
        </p:spPr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928662" y="3571876"/>
            <a:ext cx="2071702" cy="7384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2700" cap="sq">
            <a:solidFill>
              <a:schemeClr val="accent6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3357554" y="3571876"/>
            <a:ext cx="2393174" cy="7363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2700" cap="sq">
            <a:solidFill>
              <a:schemeClr val="accent5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6286512" y="3571876"/>
            <a:ext cx="2143140" cy="70139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12700" cap="sq">
            <a:solidFill>
              <a:schemeClr val="accent5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1AF6957-A9D1-4608-8DA1-B5DFE6F26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graphicEl>
                                              <a:dgm id="{31AF6957-A9D1-4608-8DA1-B5DFE6F262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>
                                            <p:graphicEl>
                                              <a:dgm id="{31AF6957-A9D1-4608-8DA1-B5DFE6F26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>
                                            <p:graphicEl>
                                              <a:dgm id="{31AF6957-A9D1-4608-8DA1-B5DFE6F262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2E4E56-2698-46F7-8EA9-1F6C8189B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graphicEl>
                                              <a:dgm id="{932E4E56-2698-46F7-8EA9-1F6C8189B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>
                                            <p:graphicEl>
                                              <a:dgm id="{932E4E56-2698-46F7-8EA9-1F6C8189B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>
                                            <p:graphicEl>
                                              <a:dgm id="{932E4E56-2698-46F7-8EA9-1F6C8189B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522B0956-1DD1-4F7E-A5DD-5631C9E8B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graphicEl>
                                              <a:dgm id="{522B0956-1DD1-4F7E-A5DD-5631C9E8BE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graphicEl>
                                              <a:dgm id="{522B0956-1DD1-4F7E-A5DD-5631C9E8B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graphicEl>
                                              <a:dgm id="{522B0956-1DD1-4F7E-A5DD-5631C9E8BE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05D3F48-8338-4531-A384-455F1C4CB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graphicEl>
                                              <a:dgm id="{005D3F48-8338-4531-A384-455F1C4CBE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graphicEl>
                                              <a:dgm id="{005D3F48-8338-4531-A384-455F1C4CB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>
                                            <p:graphicEl>
                                              <a:dgm id="{005D3F48-8338-4531-A384-455F1C4CB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881FE94-CF53-464F-8178-6B6433D7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graphicEl>
                                              <a:dgm id="{7881FE94-CF53-464F-8178-6B6433D7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>
                                            <p:graphicEl>
                                              <a:dgm id="{7881FE94-CF53-464F-8178-6B6433D7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>
                                            <p:graphicEl>
                                              <a:dgm id="{7881FE94-CF53-464F-8178-6B6433D7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5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5Адиабатный процесс</a:t>
            </a: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52" name="Picture 2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65424"/>
          <a:stretch>
            <a:fillRect/>
          </a:stretch>
        </p:blipFill>
        <p:spPr bwMode="auto">
          <a:xfrm>
            <a:off x="785786" y="1928802"/>
            <a:ext cx="3733878" cy="307183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38" name="Прямоугольник 37"/>
          <p:cNvSpPr/>
          <p:nvPr/>
        </p:nvSpPr>
        <p:spPr>
          <a:xfrm>
            <a:off x="4857752" y="1643050"/>
            <a:ext cx="36433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Адиабатными называются процессы изменения состояния рабочего тела, осуществляемые без подвода или отвода теплоты, т.е. при </a:t>
            </a:r>
            <a:r>
              <a:rPr lang="en-US" sz="2200" i="1" dirty="0" smtClean="0"/>
              <a:t>dq</a:t>
            </a:r>
            <a:r>
              <a:rPr lang="ru-RU" sz="2200" dirty="0" smtClean="0"/>
              <a:t>= 0.</a:t>
            </a:r>
          </a:p>
          <a:p>
            <a:r>
              <a:rPr lang="ru-RU" sz="2200" dirty="0" smtClean="0"/>
              <a:t>Графическое изображение такого процесса в координатах р—</a:t>
            </a:r>
            <a:r>
              <a:rPr lang="en-US" sz="2200" dirty="0" smtClean="0"/>
              <a:t>w</a:t>
            </a:r>
            <a:r>
              <a:rPr lang="ru-RU" sz="2200" dirty="0" smtClean="0"/>
              <a:t> представляет собой кривую, называемую </a:t>
            </a:r>
            <a:r>
              <a:rPr lang="ru-RU" sz="2200" dirty="0" smtClean="0">
                <a:solidFill>
                  <a:srgbClr val="FF0000"/>
                </a:solidFill>
              </a:rPr>
              <a:t>адиабатой.</a:t>
            </a:r>
            <a:endParaRPr lang="ru-RU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6766" cy="757222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92D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Цель урока </a:t>
            </a:r>
            <a:endParaRPr lang="ru-RU" sz="3200" b="1" dirty="0">
              <a:ln w="11430"/>
              <a:solidFill>
                <a:srgbClr val="92D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186766" cy="4367226"/>
          </a:xfrm>
        </p:spPr>
        <p:txBody>
          <a:bodyPr/>
          <a:lstStyle/>
          <a:p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Изучить основные процессы изменения состояния газа.</a:t>
            </a:r>
          </a:p>
          <a:p>
            <a:endParaRPr lang="ru-RU" sz="2400" dirty="0">
              <a:latin typeface="+mj-lt"/>
            </a:endParaRPr>
          </a:p>
        </p:txBody>
      </p:sp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50109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14390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0" y="6500834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E88BD64-5258-4379-AD4C-2CAA212B3723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98B4F1-66D0-43DD-B8D5-DA2B44B34A11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4294967295"/>
          </p:nvPr>
        </p:nvSpPr>
        <p:spPr>
          <a:xfrm>
            <a:off x="642910" y="785794"/>
            <a:ext cx="7586690" cy="5081606"/>
          </a:xfrm>
        </p:spPr>
        <p:txBody>
          <a:bodyPr/>
          <a:lstStyle/>
          <a:p>
            <a:r>
              <a:rPr lang="ru-RU" sz="2200" dirty="0" smtClean="0"/>
              <a:t>В соответствии с первым законом термодинамики</a:t>
            </a:r>
          </a:p>
          <a:p>
            <a:r>
              <a:rPr lang="en-US" sz="2200" dirty="0" smtClean="0"/>
              <a:t> </a:t>
            </a:r>
            <a:r>
              <a:rPr lang="en-US" sz="2200" i="1" dirty="0" smtClean="0"/>
              <a:t>dq</a:t>
            </a:r>
            <a:r>
              <a:rPr lang="ru-RU" sz="2200" i="1" baseline="-25000" dirty="0" smtClean="0"/>
              <a:t>ад</a:t>
            </a:r>
            <a:r>
              <a:rPr lang="en-US" sz="2200" i="1" dirty="0" smtClean="0"/>
              <a:t> =du + dA</a:t>
            </a:r>
            <a:r>
              <a:rPr lang="ru-RU" sz="2200" i="1" baseline="-25000" dirty="0" smtClean="0"/>
              <a:t>ад</a:t>
            </a:r>
            <a:r>
              <a:rPr lang="en-US" sz="2200" dirty="0" smtClean="0"/>
              <a:t>= 0</a:t>
            </a:r>
            <a:endParaRPr lang="ru-RU" sz="2200" dirty="0" smtClean="0"/>
          </a:p>
          <a:p>
            <a:r>
              <a:rPr lang="ru-RU" sz="2200" dirty="0" smtClean="0"/>
              <a:t> откуда</a:t>
            </a:r>
          </a:p>
          <a:p>
            <a:endParaRPr lang="ru-RU" sz="2200" i="1" dirty="0" smtClean="0"/>
          </a:p>
          <a:p>
            <a:r>
              <a:rPr lang="en-US" sz="2200" i="1" dirty="0" smtClean="0"/>
              <a:t>A</a:t>
            </a:r>
            <a:r>
              <a:rPr lang="ru-RU" sz="2200" i="1" baseline="-25000" dirty="0" smtClean="0"/>
              <a:t>ад</a:t>
            </a:r>
            <a:r>
              <a:rPr lang="en-US" sz="2200" i="1" dirty="0" smtClean="0"/>
              <a:t>=u</a:t>
            </a:r>
            <a:r>
              <a:rPr lang="en-US" sz="2200" i="1" baseline="-25000" dirty="0" smtClean="0"/>
              <a:t>2</a:t>
            </a:r>
            <a:r>
              <a:rPr lang="en-US" sz="2200" i="1" dirty="0" smtClean="0"/>
              <a:t> – u</a:t>
            </a:r>
            <a:r>
              <a:rPr lang="en-US" sz="2200" i="1" baseline="-25000" dirty="0" smtClean="0"/>
              <a:t>1</a:t>
            </a:r>
            <a:r>
              <a:rPr lang="en-US" sz="2200" i="1" dirty="0" smtClean="0"/>
              <a:t>.</a:t>
            </a:r>
            <a:endParaRPr lang="ru-RU" sz="2200" i="1" dirty="0" smtClean="0"/>
          </a:p>
          <a:p>
            <a:endParaRPr lang="ru-RU" sz="2200" dirty="0" smtClean="0"/>
          </a:p>
          <a:p>
            <a:r>
              <a:rPr lang="ru-RU" sz="2200" dirty="0" smtClean="0"/>
              <a:t>Следовательно, работа в процессе адиабатного расширения осуществляется за счет изменения внутренней энергии рабочего тела.</a:t>
            </a:r>
          </a:p>
          <a:p>
            <a:r>
              <a:rPr lang="en-US" sz="2200" i="1" dirty="0" err="1" smtClean="0"/>
              <a:t>c</a:t>
            </a:r>
            <a:r>
              <a:rPr lang="en-US" sz="2200" i="1" baseline="-25000" dirty="0" err="1" smtClean="0"/>
              <a:t>w</a:t>
            </a:r>
            <a:r>
              <a:rPr lang="en-US" sz="2200" i="1" dirty="0" err="1" smtClean="0"/>
              <a:t>T</a:t>
            </a:r>
            <a:r>
              <a:rPr lang="ru-RU" sz="2200" i="1" dirty="0" smtClean="0"/>
              <a:t> + </a:t>
            </a:r>
            <a:r>
              <a:rPr lang="en-US" sz="2200" i="1" dirty="0" err="1" smtClean="0"/>
              <a:t>pdw</a:t>
            </a:r>
            <a:r>
              <a:rPr lang="ru-RU" sz="2200" dirty="0" smtClean="0"/>
              <a:t> = 0.</a:t>
            </a:r>
            <a:endParaRPr lang="ru-RU" sz="2200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graphicFrame>
        <p:nvGraphicFramePr>
          <p:cNvPr id="18" name="Содержимое 17"/>
          <p:cNvGraphicFramePr>
            <a:graphicFrameLocks noGrp="1"/>
          </p:cNvGraphicFramePr>
          <p:nvPr>
            <p:ph idx="4294967295"/>
          </p:nvPr>
        </p:nvGraphicFramePr>
        <p:xfrm>
          <a:off x="785787" y="500042"/>
          <a:ext cx="8072493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4929190" y="857232"/>
            <a:ext cx="2726554" cy="654372"/>
          </a:xfrm>
          <a:prstGeom prst="snip1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929058" y="3929066"/>
            <a:ext cx="3000396" cy="515694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4143372" y="2500306"/>
            <a:ext cx="2733818" cy="5040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1500166" y="5429264"/>
            <a:ext cx="7347153" cy="618875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Контрольные вопросы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Содержимое 16"/>
          <p:cNvSpPr>
            <a:spLocks noGrp="1"/>
          </p:cNvSpPr>
          <p:nvPr>
            <p:ph idx="1"/>
          </p:nvPr>
        </p:nvSpPr>
        <p:spPr>
          <a:xfrm>
            <a:off x="395536" y="1981200"/>
            <a:ext cx="8291264" cy="42561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ru-RU" sz="2000" dirty="0" smtClean="0">
                <a:solidFill>
                  <a:schemeClr val="bg1"/>
                </a:solidFill>
              </a:rPr>
              <a:t>1.Что понимается под внутренней энергией газа?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2. От каких параметров состояния зависит внутренняя энергия газа?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3.Дайте формулировку первого закона термодинамики.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4. Аналитическое выражение первого закона термодинамики.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5. Что такое энтальпия?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6. В чем заключается физический смысл энтальпии?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7.. Запишите уравнения основных термодинамических процессов.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8. Первый закон термодинамики для изохорного процесса. За счет какой энергии можно получить работу изохорного процесса?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10A81AF-3794-4916-ADE6-777BC214B63E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Филин В.М. Гидравлика, пневматика и термодинамика. - ФОРУМ, ИНФРА-М, 2013. – 320с.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стр. 96-105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3400420" cy="3714776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solidFill>
                  <a:srgbClr val="92D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План урока</a:t>
            </a:r>
            <a:endParaRPr lang="ru-RU" sz="3200" b="1" dirty="0">
              <a:ln w="11430"/>
              <a:solidFill>
                <a:srgbClr val="92D05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071546"/>
            <a:ext cx="4143404" cy="4795854"/>
          </a:xfrm>
        </p:spPr>
        <p:txBody>
          <a:bodyPr/>
          <a:lstStyle/>
          <a:p>
            <a:endParaRPr lang="ru-RU" sz="2400" dirty="0" smtClean="0">
              <a:latin typeface="+mj-lt"/>
            </a:endParaRPr>
          </a:p>
          <a:p>
            <a:r>
              <a:rPr lang="ru-RU" sz="2400" dirty="0" smtClean="0">
                <a:latin typeface="+mj-lt"/>
              </a:rPr>
              <a:t>1 Основные сведения.</a:t>
            </a:r>
          </a:p>
          <a:p>
            <a:r>
              <a:rPr lang="ru-RU" sz="2400" dirty="0" smtClean="0">
                <a:latin typeface="+mj-lt"/>
              </a:rPr>
              <a:t>2 Изохорный процесс.</a:t>
            </a:r>
          </a:p>
          <a:p>
            <a:r>
              <a:rPr lang="ru-RU" sz="2400" dirty="0" smtClean="0">
                <a:latin typeface="+mj-lt"/>
              </a:rPr>
              <a:t>3 Изобарный процесс.</a:t>
            </a:r>
          </a:p>
          <a:p>
            <a:r>
              <a:rPr lang="ru-RU" sz="2400" dirty="0" smtClean="0">
                <a:latin typeface="+mj-lt"/>
              </a:rPr>
              <a:t>4 Изотермический процесс.</a:t>
            </a:r>
          </a:p>
          <a:p>
            <a:r>
              <a:rPr lang="ru-RU" sz="2400" dirty="0" smtClean="0">
                <a:latin typeface="+mj-lt"/>
              </a:rPr>
              <a:t>5 Адиабатный процесс.</a:t>
            </a:r>
          </a:p>
          <a:p>
            <a:endParaRPr lang="ru-RU" sz="2400" dirty="0">
              <a:latin typeface="+mj-lt"/>
            </a:endParaRPr>
          </a:p>
        </p:txBody>
      </p:sp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50109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14390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0" y="6500834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0EC34DF-DD2D-4647-A9EC-387AF0D080B8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98B4F1-66D0-43DD-B8D5-DA2B44B34A11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8115328" cy="1185850"/>
          </a:xfrm>
        </p:spPr>
        <p:txBody>
          <a:bodyPr/>
          <a:lstStyle/>
          <a:p>
            <a:r>
              <a:rPr lang="ru-RU" sz="3600" dirty="0" smtClean="0"/>
              <a:t>1 Основные сведения</a:t>
            </a:r>
            <a:endParaRPr lang="ru-RU" sz="36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258204" cy="42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50109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14390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>
          <a:xfrm>
            <a:off x="928662" y="6215082"/>
            <a:ext cx="2133600" cy="476250"/>
          </a:xfrm>
        </p:spPr>
        <p:txBody>
          <a:bodyPr/>
          <a:lstStyle/>
          <a:p>
            <a:fld id="{68EB7B65-CE86-41E3-BC5C-7C42D29FC568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98B4F1-66D0-43DD-B8D5-DA2B44B34A11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9ECA022-566E-4D43-BBBD-B171EA894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1">
                                            <p:graphicEl>
                                              <a:dgm id="{B9ECA022-566E-4D43-BBBD-B171EA894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1">
                                            <p:graphicEl>
                                              <a:dgm id="{B9ECA022-566E-4D43-BBBD-B171EA894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1">
                                            <p:graphicEl>
                                              <a:dgm id="{B9ECA022-566E-4D43-BBBD-B171EA894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875DC9E-ADE5-4A62-A1B4-D99759F1C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1">
                                            <p:graphicEl>
                                              <a:dgm id="{F875DC9E-ADE5-4A62-A1B4-D99759F1C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">
                                            <p:graphicEl>
                                              <a:dgm id="{F875DC9E-ADE5-4A62-A1B4-D99759F1C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1">
                                            <p:graphicEl>
                                              <a:dgm id="{F875DC9E-ADE5-4A62-A1B4-D99759F1C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C2F3EEB-E78D-46ED-8657-D9D581F0C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1">
                                            <p:graphicEl>
                                              <a:dgm id="{8C2F3EEB-E78D-46ED-8657-D9D581F0C0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1">
                                            <p:graphicEl>
                                              <a:dgm id="{8C2F3EEB-E78D-46ED-8657-D9D581F0C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1">
                                            <p:graphicEl>
                                              <a:dgm id="{8C2F3EEB-E78D-46ED-8657-D9D581F0C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6927D79-8D54-4617-8C3D-A7B3869A9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1">
                                            <p:graphicEl>
                                              <a:dgm id="{46927D79-8D54-4617-8C3D-A7B3869A9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1">
                                            <p:graphicEl>
                                              <a:dgm id="{46927D79-8D54-4617-8C3D-A7B3869A9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1">
                                            <p:graphicEl>
                                              <a:dgm id="{46927D79-8D54-4617-8C3D-A7B3869A9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FF67F94-B389-4654-87A6-7D7736708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1">
                                            <p:graphicEl>
                                              <a:dgm id="{7FF67F94-B389-4654-87A6-7D7736708E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1">
                                            <p:graphicEl>
                                              <a:dgm id="{7FF67F94-B389-4654-87A6-7D7736708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1">
                                            <p:graphicEl>
                                              <a:dgm id="{7FF67F94-B389-4654-87A6-7D7736708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428604"/>
            <a:ext cx="8001056" cy="828660"/>
          </a:xfrm>
        </p:spPr>
        <p:txBody>
          <a:bodyPr/>
          <a:lstStyle/>
          <a:p>
            <a:r>
              <a:rPr lang="ru-RU" sz="3200" dirty="0" smtClean="0"/>
              <a:t>Частные случаи протекания процесса</a:t>
            </a:r>
            <a:endParaRPr lang="ru-RU" sz="32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115328" cy="472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50109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14390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0384C73-826C-4A90-AFE8-E75FC56368B0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98B4F1-66D0-43DD-B8D5-DA2B44B34A11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62D4870-BD71-4B7A-B55F-6375F4892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1">
                                            <p:graphicEl>
                                              <a:dgm id="{862D4870-BD71-4B7A-B55F-6375F48927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1">
                                            <p:graphicEl>
                                              <a:dgm id="{862D4870-BD71-4B7A-B55F-6375F4892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1">
                                            <p:graphicEl>
                                              <a:dgm id="{862D4870-BD71-4B7A-B55F-6375F48927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4E70C0C-657E-4829-9C9E-22A9727B5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1">
                                            <p:graphicEl>
                                              <a:dgm id="{74E70C0C-657E-4829-9C9E-22A9727B5C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">
                                            <p:graphicEl>
                                              <a:dgm id="{74E70C0C-657E-4829-9C9E-22A9727B5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1">
                                            <p:graphicEl>
                                              <a:dgm id="{74E70C0C-657E-4829-9C9E-22A9727B5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74C8AFF-D382-4505-BE8A-4DA5785C8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1">
                                            <p:graphicEl>
                                              <a:dgm id="{974C8AFF-D382-4505-BE8A-4DA5785C8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1">
                                            <p:graphicEl>
                                              <a:dgm id="{974C8AFF-D382-4505-BE8A-4DA5785C8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1">
                                            <p:graphicEl>
                                              <a:dgm id="{974C8AFF-D382-4505-BE8A-4DA5785C8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7D869A7-40DD-4A72-801B-65712E6E6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1">
                                            <p:graphicEl>
                                              <a:dgm id="{97D869A7-40DD-4A72-801B-65712E6E6D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1">
                                            <p:graphicEl>
                                              <a:dgm id="{97D869A7-40DD-4A72-801B-65712E6E6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1">
                                            <p:graphicEl>
                                              <a:dgm id="{97D869A7-40DD-4A72-801B-65712E6E6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EE856FC-90BB-43E6-881C-866FE3F0A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1">
                                            <p:graphicEl>
                                              <a:dgm id="{5EE856FC-90BB-43E6-881C-866FE3F0A1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1">
                                            <p:graphicEl>
                                              <a:dgm id="{5EE856FC-90BB-43E6-881C-866FE3F0A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1">
                                            <p:graphicEl>
                                              <a:dgm id="{5EE856FC-90BB-43E6-881C-866FE3F0A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9A5D1BF-B9CC-4AD6-BD4A-23A6687A2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1">
                                            <p:graphicEl>
                                              <a:dgm id="{E9A5D1BF-B9CC-4AD6-BD4A-23A6687A22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1">
                                            <p:graphicEl>
                                              <a:dgm id="{E9A5D1BF-B9CC-4AD6-BD4A-23A6687A2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1">
                                            <p:graphicEl>
                                              <a:dgm id="{E9A5D1BF-B9CC-4AD6-BD4A-23A6687A2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000"/>
                            </p:stCondLst>
                            <p:childTnLst>
                              <p:par>
                                <p:cTn id="4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F34131-79FA-49F3-8E2C-E2493450A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1">
                                            <p:graphicEl>
                                              <a:dgm id="{E0F34131-79FA-49F3-8E2C-E2493450AF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1">
                                            <p:graphicEl>
                                              <a:dgm id="{E0F34131-79FA-49F3-8E2C-E2493450A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1">
                                            <p:graphicEl>
                                              <a:dgm id="{E0F34131-79FA-49F3-8E2C-E2493450A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3330C8E-78C0-4BB9-838E-8B6BB8AA3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11">
                                            <p:graphicEl>
                                              <a:dgm id="{23330C8E-78C0-4BB9-838E-8B6BB8AA35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1">
                                            <p:graphicEl>
                                              <a:dgm id="{23330C8E-78C0-4BB9-838E-8B6BB8AA3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1">
                                            <p:graphicEl>
                                              <a:dgm id="{23330C8E-78C0-4BB9-838E-8B6BB8AA3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0"/>
                            </p:stCondLst>
                            <p:childTnLst>
                              <p:par>
                                <p:cTn id="5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E51D5A3-40C3-4BBA-8936-34F085748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11">
                                            <p:graphicEl>
                                              <a:dgm id="{FE51D5A3-40C3-4BBA-8936-34F0857481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1">
                                            <p:graphicEl>
                                              <a:dgm id="{FE51D5A3-40C3-4BBA-8936-34F085748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1">
                                            <p:graphicEl>
                                              <a:dgm id="{FE51D5A3-40C3-4BBA-8936-34F0857481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000"/>
                            </p:stCondLst>
                            <p:childTnLst>
                              <p:par>
                                <p:cTn id="6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69E8F9-AE60-4161-88E7-C0A79A778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11">
                                            <p:graphicEl>
                                              <a:dgm id="{AC69E8F9-AE60-4161-88E7-C0A79A778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1">
                                            <p:graphicEl>
                                              <a:dgm id="{AC69E8F9-AE60-4161-88E7-C0A79A778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1">
                                            <p:graphicEl>
                                              <a:dgm id="{AC69E8F9-AE60-4161-88E7-C0A79A778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00042"/>
            <a:ext cx="5486400" cy="566738"/>
          </a:xfrm>
        </p:spPr>
        <p:txBody>
          <a:bodyPr/>
          <a:lstStyle/>
          <a:p>
            <a:r>
              <a:rPr lang="ru-RU" sz="2800" dirty="0" smtClean="0"/>
              <a:t>2 Изохорный процесс</a:t>
            </a:r>
            <a:endParaRPr lang="ru-RU" sz="2800" dirty="0"/>
          </a:p>
        </p:txBody>
      </p:sp>
      <p:sp>
        <p:nvSpPr>
          <p:cNvPr id="14" name="Содержимое 13"/>
          <p:cNvSpPr>
            <a:spLocks noGrp="1"/>
          </p:cNvSpPr>
          <p:nvPr>
            <p:ph type="body" sz="half" idx="2"/>
          </p:nvPr>
        </p:nvSpPr>
        <p:spPr>
          <a:xfrm>
            <a:off x="4714876" y="1714488"/>
            <a:ext cx="4143404" cy="4214842"/>
          </a:xfrm>
        </p:spPr>
        <p:txBody>
          <a:bodyPr/>
          <a:lstStyle/>
          <a:p>
            <a:r>
              <a:rPr lang="ru-RU" sz="2400" dirty="0" smtClean="0"/>
              <a:t>Уравнение процесса имеет вид </a:t>
            </a: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  <a:r>
              <a:rPr lang="en-US" sz="2400" b="1" dirty="0" smtClean="0">
                <a:ln w="1905">
                  <a:solidFill>
                    <a:srgbClr val="C00000"/>
                  </a:solidFill>
                </a:ln>
                <a:gradFill flip="none" rotWithShape="1"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108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 </a:t>
            </a:r>
            <a:r>
              <a:rPr lang="ru-RU" sz="2400" b="1" dirty="0" smtClean="0">
                <a:ln w="1905">
                  <a:solidFill>
                    <a:srgbClr val="C00000"/>
                  </a:solidFill>
                </a:ln>
                <a:gradFill flip="none" rotWithShape="1"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108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 </a:t>
            </a:r>
            <a:r>
              <a:rPr lang="en-US" sz="2400" b="1" dirty="0" smtClean="0">
                <a:ln w="1905">
                  <a:solidFill>
                    <a:srgbClr val="C00000"/>
                  </a:solidFill>
                </a:ln>
                <a:gradFill flip="none" rotWithShape="1"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108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const</a:t>
            </a:r>
            <a:endParaRPr lang="ru-RU" sz="2400" b="1" dirty="0" smtClean="0">
              <a:ln w="1905">
                <a:solidFill>
                  <a:srgbClr val="C00000"/>
                </a:solidFill>
              </a:ln>
              <a:gradFill flip="none" rotWithShape="1"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108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400" dirty="0" smtClean="0"/>
              <a:t>Графическое изображение изохорного процесса в координатах </a:t>
            </a:r>
            <a:r>
              <a:rPr lang="en-US" sz="2400" dirty="0" smtClean="0"/>
              <a:t>p</a:t>
            </a:r>
            <a:r>
              <a:rPr lang="ru-RU" sz="2400" dirty="0" smtClean="0"/>
              <a:t>—</a:t>
            </a:r>
            <a:r>
              <a:rPr lang="en-US" sz="2400" dirty="0" smtClean="0"/>
              <a:t>w </a:t>
            </a:r>
            <a:r>
              <a:rPr lang="ru-RU" sz="2400" dirty="0" smtClean="0"/>
              <a:t>представляет собой отрезок прямой, параллельный оси ординат, который называют </a:t>
            </a:r>
            <a:r>
              <a:rPr lang="ru-RU" sz="2400" dirty="0" smtClean="0">
                <a:solidFill>
                  <a:srgbClr val="FF0000"/>
                </a:solidFill>
              </a:rPr>
              <a:t>изохорой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33E4AE-DCAD-4416-9F70-31EF188579F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84DAECD-87B3-4328-B81A-A22AE09878AC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429652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072462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3555" name="Picture 3" descr="C:\Documents and Settings\Лена\Мои документы\Мои рисунки\Безымянный12.bmp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r="66442" b="68162"/>
          <a:stretch>
            <a:fillRect/>
          </a:stretch>
        </p:blipFill>
        <p:spPr bwMode="auto">
          <a:xfrm>
            <a:off x="785786" y="1785926"/>
            <a:ext cx="3429025" cy="3000396"/>
          </a:xfrm>
          <a:prstGeom prst="roundRect">
            <a:avLst>
              <a:gd name="adj" fmla="val 4167"/>
            </a:avLst>
          </a:prstGeom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>
          <a:xfrm>
            <a:off x="1000100" y="6215082"/>
            <a:ext cx="2133600" cy="476250"/>
          </a:xfrm>
        </p:spPr>
        <p:txBody>
          <a:bodyPr/>
          <a:lstStyle/>
          <a:p>
            <a:fld id="{4F9E5DBC-4D17-4D9A-B2A6-E17462C5DB07}" type="datetime8">
              <a:rPr lang="ru-RU" smtClean="0"/>
              <a:pPr/>
              <a:t>12.11.2015 15:14</a:t>
            </a:fld>
            <a:endParaRPr lang="ru-RU" dirty="0"/>
          </a:p>
        </p:txBody>
      </p:sp>
      <p:graphicFrame>
        <p:nvGraphicFramePr>
          <p:cNvPr id="18" name="Схема 17"/>
          <p:cNvGraphicFramePr/>
          <p:nvPr/>
        </p:nvGraphicFramePr>
        <p:xfrm>
          <a:off x="1071538" y="1214422"/>
          <a:ext cx="7429552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50109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14390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98B4F1-66D0-43DD-B8D5-DA2B44B34A1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5072066" y="4286256"/>
            <a:ext cx="1214446" cy="910836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98B4F1-66D0-43DD-B8D5-DA2B44B34A1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07C38AF-CE63-4D90-82A6-A0B3082EB8FC}" type="datetime8">
              <a:rPr lang="ru-RU" smtClean="0"/>
              <a:pPr/>
              <a:t>12.11.2015 15:14</a:t>
            </a:fld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idx="4294967295"/>
          </p:nvPr>
        </p:nvSpPr>
        <p:spPr>
          <a:xfrm>
            <a:off x="0" y="1981200"/>
            <a:ext cx="8229600" cy="3886200"/>
          </a:xfrm>
        </p:spPr>
        <p:txBody>
          <a:bodyPr/>
          <a:lstStyle/>
          <a:p>
            <a:pPr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  <p:graphicFrame>
        <p:nvGraphicFramePr>
          <p:cNvPr id="17" name="Схема 16"/>
          <p:cNvGraphicFramePr/>
          <p:nvPr/>
        </p:nvGraphicFramePr>
        <p:xfrm>
          <a:off x="1357291" y="928669"/>
          <a:ext cx="7215237" cy="5000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>
            <a:hlinkClick r:id="" action="ppaction://hlinkshowjump?jump=nextslide"/>
          </p:cNvPr>
          <p:cNvSpPr/>
          <p:nvPr/>
        </p:nvSpPr>
        <p:spPr>
          <a:xfrm>
            <a:off x="850109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 flipH="1">
            <a:off x="8143900" y="635795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справка 7">
            <a:hlinkClick r:id="" action="ppaction://hlinkshowjump?jump=lastslide" highlightClick="1"/>
          </p:cNvPr>
          <p:cNvSpPr/>
          <p:nvPr/>
        </p:nvSpPr>
        <p:spPr>
          <a:xfrm>
            <a:off x="7572396" y="6357958"/>
            <a:ext cx="357190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A13D0096-B374-4F16-8FAA-58DFAD163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">
                                            <p:graphicEl>
                                              <a:dgm id="{A13D0096-B374-4F16-8FAA-58DFAD163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">
                                            <p:graphicEl>
                                              <a:dgm id="{A13D0096-B374-4F16-8FAA-58DFAD163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7">
                                            <p:graphicEl>
                                              <a:dgm id="{A13D0096-B374-4F16-8FAA-58DFAD163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7">
                                            <p:graphicEl>
                                              <a:dgm id="{A13D0096-B374-4F16-8FAA-58DFAD1634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7">
                                            <p:graphicEl>
                                              <a:dgm id="{A13D0096-B374-4F16-8FAA-58DFAD1634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AA87151D-166C-4DC4-B9D9-C7C587FFE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7">
                                            <p:graphicEl>
                                              <a:dgm id="{AA87151D-166C-4DC4-B9D9-C7C587FFE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7">
                                            <p:graphicEl>
                                              <a:dgm id="{AA87151D-166C-4DC4-B9D9-C7C587FFE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7">
                                            <p:graphicEl>
                                              <a:dgm id="{AA87151D-166C-4DC4-B9D9-C7C587FFE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7">
                                            <p:graphicEl>
                                              <a:dgm id="{AA87151D-166C-4DC4-B9D9-C7C587FFE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7">
                                            <p:graphicEl>
                                              <a:dgm id="{AA87151D-166C-4DC4-B9D9-C7C587FFE5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55F0E50F-5449-4A14-A48E-6F53E5EEE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7">
                                            <p:graphicEl>
                                              <a:dgm id="{55F0E50F-5449-4A14-A48E-6F53E5EEE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7">
                                            <p:graphicEl>
                                              <a:dgm id="{55F0E50F-5449-4A14-A48E-6F53E5EEE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7">
                                            <p:graphicEl>
                                              <a:dgm id="{55F0E50F-5449-4A14-A48E-6F53E5EEE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7">
                                            <p:graphicEl>
                                              <a:dgm id="{55F0E50F-5449-4A14-A48E-6F53E5EEE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7">
                                            <p:graphicEl>
                                              <a:dgm id="{55F0E50F-5449-4A14-A48E-6F53E5EEE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4AC54C4B-A96C-429F-AB5C-5731ED886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7">
                                            <p:graphicEl>
                                              <a:dgm id="{4AC54C4B-A96C-429F-AB5C-5731ED886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7">
                                            <p:graphicEl>
                                              <a:dgm id="{4AC54C4B-A96C-429F-AB5C-5731ED886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7">
                                            <p:graphicEl>
                                              <a:dgm id="{4AC54C4B-A96C-429F-AB5C-5731ED886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7">
                                            <p:graphicEl>
                                              <a:dgm id="{4AC54C4B-A96C-429F-AB5C-5731ED886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7">
                                            <p:graphicEl>
                                              <a:dgm id="{4AC54C4B-A96C-429F-AB5C-5731ED886F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EEFDE6-1151-4AB6-9EFF-E215B8DABC0D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6E6DF01-4835-49E3-A0B0-427CAC51BEC7}" type="datetime8">
              <a:rPr lang="ru-RU" smtClean="0"/>
              <a:pPr/>
              <a:t>12.11.2015 15:14</a:t>
            </a:fld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4294967295"/>
          </p:nvPr>
        </p:nvGraphicFramePr>
        <p:xfrm>
          <a:off x="642910" y="714356"/>
          <a:ext cx="8072494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ашивка 3"/>
          <p:cNvSpPr/>
          <p:nvPr/>
        </p:nvSpPr>
        <p:spPr>
          <a:xfrm flipH="1">
            <a:off x="7050404" y="6476046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ашивка 4">
            <a:hlinkClick r:id="" action="ppaction://hlinkshowjump?jump=nextslide"/>
          </p:cNvPr>
          <p:cNvSpPr/>
          <p:nvPr/>
        </p:nvSpPr>
        <p:spPr>
          <a:xfrm>
            <a:off x="7449530" y="6479878"/>
            <a:ext cx="285752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" action="ppaction://hlinkshowjump?jump=endshow" highlightClick="1"/>
          </p:cNvPr>
          <p:cNvSpPr/>
          <p:nvPr/>
        </p:nvSpPr>
        <p:spPr>
          <a:xfrm>
            <a:off x="357158" y="6357958"/>
            <a:ext cx="428628" cy="3571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B09664F-1B6D-4A0D-BDDC-130D9731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>
                                            <p:graphicEl>
                                              <a:dgm id="{DB09664F-1B6D-4A0D-BDDC-130D9731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>
                                            <p:graphicEl>
                                              <a:dgm id="{DB09664F-1B6D-4A0D-BDDC-130D9731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9">
                                            <p:graphicEl>
                                              <a:dgm id="{DB09664F-1B6D-4A0D-BDDC-130D97314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3D2A25-FB39-4E51-84B9-DBFC0E9A8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">
                                            <p:graphicEl>
                                              <a:dgm id="{A13D2A25-FB39-4E51-84B9-DBFC0E9A8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9">
                                            <p:graphicEl>
                                              <a:dgm id="{A13D2A25-FB39-4E51-84B9-DBFC0E9A8B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9">
                                            <p:graphicEl>
                                              <a:dgm id="{A13D2A25-FB39-4E51-84B9-DBFC0E9A8B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5C547B9-7901-466F-90AE-58A1E8384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9">
                                            <p:graphicEl>
                                              <a:dgm id="{D5C547B9-7901-466F-90AE-58A1E8384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9">
                                            <p:graphicEl>
                                              <a:dgm id="{D5C547B9-7901-466F-90AE-58A1E8384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9">
                                            <p:graphicEl>
                                              <a:dgm id="{D5C547B9-7901-466F-90AE-58A1E83843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B91B654-D438-4CF0-8E45-EB794F1F4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9">
                                            <p:graphicEl>
                                              <a:dgm id="{DB91B654-D438-4CF0-8E45-EB794F1F4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">
                                            <p:graphicEl>
                                              <a:dgm id="{DB91B654-D438-4CF0-8E45-EB794F1F4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9">
                                            <p:graphicEl>
                                              <a:dgm id="{DB91B654-D438-4CF0-8E45-EB794F1F4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Пиксел">
  <a:themeElements>
    <a:clrScheme name="Пиксел 1">
      <a:dk1>
        <a:srgbClr val="0066FF"/>
      </a:dk1>
      <a:lt1>
        <a:srgbClr val="FFFFFF"/>
      </a:lt1>
      <a:dk2>
        <a:srgbClr val="000066"/>
      </a:dk2>
      <a:lt2>
        <a:srgbClr val="FFFFFF"/>
      </a:lt2>
      <a:accent1>
        <a:srgbClr val="6699FF"/>
      </a:accent1>
      <a:accent2>
        <a:srgbClr val="3333FF"/>
      </a:accent2>
      <a:accent3>
        <a:srgbClr val="AAAAB8"/>
      </a:accent3>
      <a:accent4>
        <a:srgbClr val="DADADA"/>
      </a:accent4>
      <a:accent5>
        <a:srgbClr val="B8CAFF"/>
      </a:accent5>
      <a:accent6>
        <a:srgbClr val="2D2DE7"/>
      </a:accent6>
      <a:hlink>
        <a:srgbClr val="FFCC00"/>
      </a:hlink>
      <a:folHlink>
        <a:srgbClr val="0000CC"/>
      </a:folHlink>
    </a:clrScheme>
    <a:fontScheme name="Другая 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1463</TotalTime>
  <Words>759</Words>
  <Application>Microsoft Office PowerPoint</Application>
  <PresentationFormat>Экран (4:3)</PresentationFormat>
  <Paragraphs>153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Пиксел</vt:lpstr>
      <vt:lpstr>Тема 2.5 Термодинамические процессы изменения состояния</vt:lpstr>
      <vt:lpstr>Цель урока </vt:lpstr>
      <vt:lpstr>План урока</vt:lpstr>
      <vt:lpstr>1 Основные сведения</vt:lpstr>
      <vt:lpstr>Частные случаи протекания процесса</vt:lpstr>
      <vt:lpstr>2 Изохорный процесс</vt:lpstr>
      <vt:lpstr> </vt:lpstr>
      <vt:lpstr>Слайд 8</vt:lpstr>
      <vt:lpstr>Слайд 9</vt:lpstr>
      <vt:lpstr>3 Изобарный процесс.</vt:lpstr>
      <vt:lpstr>Слайд 11</vt:lpstr>
      <vt:lpstr>Слайд 12</vt:lpstr>
      <vt:lpstr>Слайд 13</vt:lpstr>
      <vt:lpstr>Слайд 14</vt:lpstr>
      <vt:lpstr>4 Изотермический процесс.</vt:lpstr>
      <vt:lpstr>Слайд 16</vt:lpstr>
      <vt:lpstr>Слайд 17</vt:lpstr>
      <vt:lpstr>Слайд 18</vt:lpstr>
      <vt:lpstr>5Адиабатный процесс</vt:lpstr>
      <vt:lpstr>Слайд 20</vt:lpstr>
      <vt:lpstr>Слайд 21</vt:lpstr>
      <vt:lpstr>Контрольные вопросы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bragina</cp:lastModifiedBy>
  <cp:revision>129</cp:revision>
  <dcterms:created xsi:type="dcterms:W3CDTF">2010-02-04T14:18:26Z</dcterms:created>
  <dcterms:modified xsi:type="dcterms:W3CDTF">2015-11-12T12:14:42Z</dcterms:modified>
</cp:coreProperties>
</file>