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303" r:id="rId3"/>
    <p:sldId id="257" r:id="rId4"/>
    <p:sldId id="258" r:id="rId5"/>
    <p:sldId id="259" r:id="rId6"/>
    <p:sldId id="260" r:id="rId7"/>
    <p:sldId id="302" r:id="rId8"/>
    <p:sldId id="261" r:id="rId9"/>
    <p:sldId id="262" r:id="rId10"/>
    <p:sldId id="284" r:id="rId11"/>
    <p:sldId id="263" r:id="rId12"/>
    <p:sldId id="286" r:id="rId13"/>
    <p:sldId id="299" r:id="rId14"/>
    <p:sldId id="301" r:id="rId15"/>
    <p:sldId id="287" r:id="rId16"/>
    <p:sldId id="298" r:id="rId17"/>
    <p:sldId id="288" r:id="rId18"/>
    <p:sldId id="268" r:id="rId19"/>
    <p:sldId id="269" r:id="rId20"/>
    <p:sldId id="270" r:id="rId21"/>
    <p:sldId id="296" r:id="rId22"/>
    <p:sldId id="271" r:id="rId23"/>
    <p:sldId id="290" r:id="rId24"/>
    <p:sldId id="272" r:id="rId25"/>
    <p:sldId id="273" r:id="rId26"/>
    <p:sldId id="294" r:id="rId27"/>
    <p:sldId id="274" r:id="rId28"/>
    <p:sldId id="291" r:id="rId29"/>
    <p:sldId id="292" r:id="rId30"/>
    <p:sldId id="275" r:id="rId31"/>
    <p:sldId id="278" r:id="rId32"/>
    <p:sldId id="279" r:id="rId33"/>
    <p:sldId id="280" r:id="rId34"/>
    <p:sldId id="28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289" autoAdjust="0"/>
  </p:normalViewPr>
  <p:slideViewPr>
    <p:cSldViewPr>
      <p:cViewPr varScale="1">
        <p:scale>
          <a:sx n="106" d="100"/>
          <a:sy n="106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84132A-5427-44C7-920F-A652C8BC9DD1}" type="datetimeFigureOut">
              <a:rPr lang="ru-RU" smtClean="0"/>
              <a:pPr/>
              <a:t>08.11.2017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03157CF-BAA7-47CF-A86F-B7AE6F768A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rusarmy.com/photo/vmf0/vmfphoto_def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voencom.net/index.php?id=132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voencom.net/index.php?id=106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voencom.net/index.php?id=10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Фото кораблей Военно-морского флота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005064"/>
            <a:ext cx="3168352" cy="23662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16632"/>
            <a:ext cx="8229600" cy="3384376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Боевые традиции Вооруженных сил</a:t>
            </a:r>
            <a:br>
              <a:rPr lang="ru-RU" sz="3600" b="1" dirty="0" smtClean="0"/>
            </a:br>
            <a:r>
              <a:rPr lang="ru-RU" sz="3600" b="1" dirty="0" smtClean="0"/>
              <a:t> Российской Федерации</a:t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2000" b="1" dirty="0" smtClean="0"/>
              <a:t>Подготовил: преподаватель ОБЖ </a:t>
            </a:r>
            <a:br>
              <a:rPr lang="ru-RU" sz="2000" b="1" dirty="0" smtClean="0"/>
            </a:br>
            <a:r>
              <a:rPr lang="ru-RU" sz="2000" b="1" dirty="0" smtClean="0"/>
              <a:t> ГАПОУ КК «НКСЭ»</a:t>
            </a:r>
            <a:br>
              <a:rPr lang="ru-RU" sz="2000" b="1" dirty="0" smtClean="0"/>
            </a:br>
            <a:r>
              <a:rPr lang="ru-RU" sz="2000" b="1" dirty="0" smtClean="0"/>
              <a:t> </a:t>
            </a:r>
            <a:r>
              <a:rPr lang="ru-RU" sz="2000" b="1" dirty="0" err="1" smtClean="0"/>
              <a:t>Сердериди</a:t>
            </a:r>
            <a:r>
              <a:rPr lang="ru-RU" sz="2000" b="1" dirty="0" smtClean="0"/>
              <a:t> О.В.</a:t>
            </a:r>
            <a:endParaRPr lang="ru-RU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айт для военных Военком. Вооружение СУХОПУТНЫХ ВОЙСК (СВ). Ракетные комплексы ">
            <a:hlinkClick r:id="rId2" tooltip="Ракетные комплексы на сайте для военных Военком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prut-b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068960"/>
            <a:ext cx="6912768" cy="378904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32129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Патриотизм</a:t>
            </a:r>
            <a:r>
              <a:rPr lang="ru-RU" dirty="0" smtClean="0">
                <a:solidFill>
                  <a:srgbClr val="FFFF00"/>
                </a:solidFill>
              </a:rPr>
              <a:t> (от греческого </a:t>
            </a:r>
            <a:r>
              <a:rPr lang="en-US" dirty="0" err="1" smtClean="0">
                <a:solidFill>
                  <a:srgbClr val="FFFF00"/>
                </a:solidFill>
              </a:rPr>
              <a:t>patris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– родина, отечество) – это любовь к своей Родине, народу, его истории, языку, национальной культуре.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Каждый должен уяснить, что под патриотизмом понимается не только и не просто любовь к Родине, а преданность ей, гордость за нее, стремление служить ее интересам, защищать от врагов. Это целенаправленная деятельность по ее прогрессивному развитию и процветанию.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FF00"/>
                </a:solidFill>
              </a:rPr>
              <a:t>Верность воинскому долгу</a:t>
            </a:r>
            <a:endParaRPr lang="ru-RU" sz="2800" dirty="0" smtClean="0">
              <a:solidFill>
                <a:srgbClr val="FFFF00"/>
              </a:solidFill>
            </a:endParaRPr>
          </a:p>
          <a:p>
            <a:pPr algn="just"/>
            <a:r>
              <a:rPr lang="ru-RU" sz="2800" dirty="0" smtClean="0">
                <a:solidFill>
                  <a:srgbClr val="FFFF00"/>
                </a:solidFill>
              </a:rPr>
              <a:t>Патриотизм всегда находит свое выражение в чувстве долга перед Родиной. В зависимости от конкретных условии жизни людей, характера их деятельности чувство долга принимает различные формы. Обязанности по отношению к Отечеству выражает патриотический, гражданский долг; к вооруженной защите страны – воинский, к товарищам – товарищеский долг. В каком бы виде чувство долга ни выступало, оно всегда связано с общественными интересами, с нравственными ценностями и поступками. Высокое чувство долга помогает каждому из нас устоять от соблазнов, от неверного шага, сохранить чистой совесть и достоинство.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7"/>
            <a:ext cx="842493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Истинный патриот любит свое Отечество не за то, что оно дает ему какие-то блага и привилегии перед другими народами, а потому, что это его Родина. И поэтому он верен ей в самые тяжелые минуты.</a:t>
            </a:r>
          </a:p>
          <a:p>
            <a:r>
              <a:rPr lang="ru-RU" sz="3200" dirty="0" smtClean="0"/>
              <a:t> </a:t>
            </a:r>
          </a:p>
          <a:p>
            <a:r>
              <a:rPr lang="ru-RU" sz="3200" dirty="0" smtClean="0"/>
              <a:t>Что ж, и смертной тревогой опутан,</a:t>
            </a:r>
          </a:p>
          <a:p>
            <a:r>
              <a:rPr lang="ru-RU" sz="3200" dirty="0" smtClean="0"/>
              <a:t>Не мечтая о лучшей судьбе.</a:t>
            </a:r>
          </a:p>
          <a:p>
            <a:r>
              <a:rPr lang="ru-RU" sz="3200" dirty="0" smtClean="0"/>
              <a:t>Я до самой последней минуты,</a:t>
            </a:r>
          </a:p>
          <a:p>
            <a:r>
              <a:rPr lang="ru-RU" sz="3200" dirty="0" smtClean="0"/>
              <a:t>Буду верен, Отчизна, тебе.</a:t>
            </a:r>
          </a:p>
          <a:p>
            <a:r>
              <a:rPr lang="ru-RU" sz="3200" i="1" dirty="0" smtClean="0"/>
              <a:t>Из блокнота, найденного в фашистском концлагере Заксенхаузен.</a:t>
            </a:r>
            <a:endParaRPr lang="ru-RU" sz="3200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ona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9144000" cy="6597351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Воинский долг</a:t>
            </a:r>
            <a:r>
              <a:rPr lang="ru-RU" sz="2400" dirty="0" smtClean="0"/>
              <a:t> – это нравственно-правовая норма поведения военнослужащего. Он определяется требованиями общества, государства и назначением Вооруженных сил.</a:t>
            </a:r>
          </a:p>
          <a:p>
            <a:r>
              <a:rPr lang="ru-RU" sz="2400" dirty="0" smtClean="0"/>
              <a:t>Сегодня, когда наша страна переживает кризис и в духовной и в нравственной сферах, далеко не все правильно осознают свой долг. В погоне за наживой и удовольствиями некоторые граждане думают только о себе. Человеческую порядочность и долг они понимают своеобразно – с точки зрения приоритета своих эгоистических представлений. Это ведет к росту правонарушений в нашем обществе и моральным перекосам в общественном сознании. Часть молодежи своей главной жизненной целью избирает только деньги и личное благополучие. Некоторые из них делают все, чтобы уклониться от исполнения своего воинского долга. Это пагубно для страны, да и для этих молодых людей.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80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/>
              <a:t>Всем укладом армейской жизни воины подразделения поставлены в такие условия, когда на занятиях, в походах, на боевом дежурстве, в казарме и на отдыхе они действуют сообща, чувствуют локоть друг друга, пульс своего коллектива.</a:t>
            </a:r>
          </a:p>
          <a:p>
            <a:pPr algn="just"/>
            <a:r>
              <a:rPr lang="ru-RU" sz="3200" dirty="0" smtClean="0"/>
              <a:t>Служебная деятельность и поведение военнослужащих, их взаимоотношения регулируются законами, воинскими уставами, инструкциями, наставлениями, приказами и распоряжениями начальников.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teloruz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88640"/>
            <a:ext cx="4320480" cy="20162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436510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FF00"/>
                </a:solidFill>
              </a:rPr>
              <a:t>Каждому важно понять, что воинский долг – не пожелание, а непременное требование российского общества. Служба в армии и на флоте не знает оговорок: «не хочу», «не желаю», «не буду». Свое «хочу» или «не хочу» должно быть подчинено общественному «надо», «должен». Только тот, кто способен переломить себя, свой эгоизм и слабость, может считаться настоящим </a:t>
            </a:r>
            <a:r>
              <a:rPr lang="ru-RU" b="1" dirty="0" smtClean="0">
                <a:solidFill>
                  <a:srgbClr val="FFFF00"/>
                </a:solidFill>
              </a:rPr>
              <a:t>мужчиной, воином.</a:t>
            </a:r>
            <a:br>
              <a:rPr lang="ru-RU" b="1" dirty="0" smtClean="0">
                <a:solidFill>
                  <a:srgbClr val="FFFF00"/>
                </a:solidFill>
              </a:rPr>
            </a:b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09360"/>
          </a:xfrm>
        </p:spPr>
        <p:txBody>
          <a:bodyPr>
            <a:normAutofit/>
          </a:bodyPr>
          <a:lstStyle/>
          <a:p>
            <a:r>
              <a:rPr lang="ru-RU" dirty="0" smtClean="0"/>
              <a:t>Что значит для российского воина в современных условиях быть верным воинскому долгу? Ответ на этот вопрос очень четко дается в Федеральном законе «О статусе военнослужащих» (1998 г.). «Защита государственного суверенитета и территориальной целостности Российской Федерации, обеспечение безопасности государства, отражение вооруженного нападения, а также выполнение задач в соответствии с международными обязательствами Российской Федерации, – отмечается в Законе, – составляют существо воинского долга, который обязывает военнослужащих: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Важнейшими боевыми традициями Вооруженных Сил Российской Федерации являются преданность Родине и постоянная готовность к ее защите; верность Военной присяге и воинскому долгу, Боевому Знамени части и </a:t>
            </a:r>
            <a:r>
              <a:rPr lang="ru-RU" sz="3200" dirty="0" err="1" smtClean="0"/>
              <a:t>Военно</a:t>
            </a:r>
            <a:r>
              <a:rPr lang="ru-RU" sz="3200" dirty="0" smtClean="0"/>
              <a:t>–морскому флагу корабля; боевое товарищество; неустанное стремление к овладению военно-профессиональными знаниями, совершенствованию воинского мастерства, высокая бдительность и боевая готовность.</a:t>
            </a:r>
            <a:endParaRPr lang="ru-RU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rmAutofit/>
          </a:bodyPr>
          <a:lstStyle/>
          <a:p>
            <a:r>
              <a:rPr lang="ru-RU" dirty="0" smtClean="0"/>
              <a:t>– быть верными Военной присяге, беззаветно служить своему народу, мужественно и умело защищать свое Отечество;</a:t>
            </a:r>
          </a:p>
          <a:p>
            <a:r>
              <a:rPr lang="ru-RU" dirty="0" smtClean="0"/>
              <a:t>– строго соблюдать Конституцию Российской Федерации и законы Российской Федерации, требования общевоинских уставов, беспрекословно выполнять приказы командиров;</a:t>
            </a:r>
          </a:p>
          <a:p>
            <a:r>
              <a:rPr lang="ru-RU" dirty="0" smtClean="0"/>
              <a:t>– дорожить честью и боевой славой защитников своего народа, честью воинского звания и войсковым товариществом;</a:t>
            </a:r>
          </a:p>
          <a:p>
            <a:r>
              <a:rPr lang="ru-RU" dirty="0" smtClean="0"/>
              <a:t>– совершенствовать воинское мастерство, содержать в постоянной готовности к применению вооружение и военную технику, беречь военное имущество;</a:t>
            </a:r>
          </a:p>
          <a:p>
            <a:r>
              <a:rPr lang="ru-RU" dirty="0" smtClean="0"/>
              <a:t>– быть дисциплинированными, бдительными, хранить государственную и военную тайну;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u-37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324528" cy="659735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rmAutofit/>
          </a:bodyPr>
          <a:lstStyle/>
          <a:p>
            <a:r>
              <a:rPr lang="ru-RU" dirty="0" smtClean="0"/>
              <a:t>– соблюдать общепризнанные принципы и нормы международного права и международные договоры Российской Федерации».</a:t>
            </a:r>
          </a:p>
          <a:p>
            <a:r>
              <a:rPr lang="ru-RU" dirty="0" smtClean="0"/>
              <a:t>Тот, кто знает эти требования и повседневно, ежечасно следует им в своих делах и поступках, тот и проявляет верность воинскому долгу.</a:t>
            </a:r>
          </a:p>
          <a:p>
            <a:r>
              <a:rPr lang="ru-RU" dirty="0" smtClean="0"/>
              <a:t>Настоящий гражданин, воин-патриот всегда помнит о своем долге перед Отечеством и сверяет по нему, как по компасу, свой жизненный путь.</a:t>
            </a:r>
          </a:p>
          <a:p>
            <a:r>
              <a:rPr lang="ru-RU" dirty="0" smtClean="0"/>
              <a:t>История войн, которые пришлось вести народам России в защиту Родины, – это история воинской доблести и солдатской славы.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айт для военных Военком. Вооружение СУХОПУТНЫХ ВОЙСК (СВ). Артиллерия ">
            <a:hlinkClick r:id="rId2" tooltip="Артиллерия на сайте для военных Военком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Память поколений – дни воинской славы России</a:t>
            </a:r>
            <a:endParaRPr lang="ru-RU" dirty="0" smtClean="0"/>
          </a:p>
          <a:p>
            <a:r>
              <a:rPr lang="ru-RU" dirty="0" smtClean="0"/>
              <a:t>Победы русского оружия над врагами Отечества всегда широко отмечались российской общественностью. В дооктябрьский период Русской Православной Церковью были установлены так называемые </a:t>
            </a:r>
            <a:r>
              <a:rPr lang="ru-RU" dirty="0" err="1" smtClean="0"/>
              <a:t>викториальные</a:t>
            </a:r>
            <a:r>
              <a:rPr lang="ru-RU" dirty="0" smtClean="0"/>
              <a:t> дни, в которые совершались молебны и другие праздничные мероприятия. Это были особые дни, когда общество, чествуя армию и флот, воздавало дань воинскому подвигу, славе и доблести своих защитников, а служивые люди, поднимаясь над буднями, по-особому представляли смысл ратной службы, глубже ощущали свою сопричастность к славным деяниям наших предков.</a:t>
            </a:r>
          </a:p>
          <a:p>
            <a:r>
              <a:rPr lang="ru-RU" dirty="0" smtClean="0"/>
              <a:t>Возрождая одну из лучших российских военных традиций, 13 марта 1995 г. был принят Федеральный закон «О днях воинской славы (победных днях) России» (№32-ФЗ), в список которых вошли часть </a:t>
            </a:r>
            <a:r>
              <a:rPr lang="ru-RU" dirty="0" err="1" smtClean="0"/>
              <a:t>викториальных</a:t>
            </a:r>
            <a:r>
              <a:rPr lang="ru-RU" dirty="0" smtClean="0"/>
              <a:t> дней и наиболее выдающиеся события военной истории как дооктябрьского, так и советского периодов.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соответствии с данным законом установлены дни воинской славы России:</a:t>
            </a:r>
          </a:p>
          <a:p>
            <a:r>
              <a:rPr lang="ru-RU" b="1" dirty="0" smtClean="0"/>
              <a:t>18 апреля</a:t>
            </a:r>
            <a:r>
              <a:rPr lang="ru-RU" dirty="0" smtClean="0"/>
              <a:t> – День победы русских воинов князя Александра Невского над немецкими рыцарями на Чудском озере (Ледовое побоище, 1242 г.).</a:t>
            </a:r>
          </a:p>
          <a:p>
            <a:r>
              <a:rPr lang="ru-RU" b="1" dirty="0" smtClean="0"/>
              <a:t>21 сентября</a:t>
            </a:r>
            <a:r>
              <a:rPr lang="ru-RU" dirty="0" smtClean="0"/>
              <a:t> – День победы русских полков во главе с великим князем Дмитрием Донским над монголо-татарскими войсками в Куликовской битве (1380 г.).</a:t>
            </a:r>
          </a:p>
          <a:p>
            <a:r>
              <a:rPr lang="ru-RU" b="1" dirty="0" smtClean="0"/>
              <a:t>7 ноября </a:t>
            </a:r>
            <a:r>
              <a:rPr lang="ru-RU" dirty="0" smtClean="0"/>
              <a:t>– День освобождения Москвы силами народного ополчения под руководством Кузьмы Минина и Дмитрия Пожарского от польских интервентов (1612 г.);</a:t>
            </a:r>
          </a:p>
          <a:p>
            <a:r>
              <a:rPr lang="ru-RU" b="1" dirty="0" smtClean="0"/>
              <a:t>10 июля </a:t>
            </a:r>
            <a:r>
              <a:rPr lang="ru-RU" dirty="0" smtClean="0"/>
              <a:t>– День победы русской армии под командованием Петра </a:t>
            </a:r>
            <a:r>
              <a:rPr lang="en-US" dirty="0" smtClean="0"/>
              <a:t>I</a:t>
            </a:r>
            <a:r>
              <a:rPr lang="ru-RU" dirty="0" smtClean="0"/>
              <a:t> над шведами в Полтавском сражении (1709 г.).</a:t>
            </a:r>
          </a:p>
          <a:p>
            <a:r>
              <a:rPr lang="ru-RU" b="1" dirty="0" smtClean="0"/>
              <a:t>9 августа </a:t>
            </a:r>
            <a:r>
              <a:rPr lang="ru-RU" dirty="0" smtClean="0"/>
              <a:t>– День первой в российской истории морской победы русского флота под командованием Петра </a:t>
            </a:r>
            <a:r>
              <a:rPr lang="en-US" dirty="0" smtClean="0"/>
              <a:t>I</a:t>
            </a:r>
            <a:r>
              <a:rPr lang="ru-RU" dirty="0" smtClean="0"/>
              <a:t> над шведами у мыса Гангут (1714 г.).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an-12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24</a:t>
            </a:r>
            <a:r>
              <a:rPr lang="ru-RU" dirty="0" smtClean="0"/>
              <a:t> </a:t>
            </a:r>
            <a:r>
              <a:rPr lang="ru-RU" b="1" dirty="0" smtClean="0"/>
              <a:t>декабря </a:t>
            </a:r>
            <a:r>
              <a:rPr lang="ru-RU" dirty="0" smtClean="0"/>
              <a:t>– День взятия турецкой крепости Измаил русскими войсками под командованием А.В. Суворова (1790 г.).</a:t>
            </a:r>
          </a:p>
          <a:p>
            <a:r>
              <a:rPr lang="ru-RU" b="1" dirty="0" smtClean="0"/>
              <a:t>8 сентября</a:t>
            </a:r>
            <a:r>
              <a:rPr lang="ru-RU" dirty="0" smtClean="0"/>
              <a:t> – День Бородинского сражения русской армии под командованием М.И. Кутузова с французской армией (1812 г.).</a:t>
            </a:r>
          </a:p>
          <a:p>
            <a:r>
              <a:rPr lang="ru-RU" b="1" dirty="0" smtClean="0"/>
              <a:t>1 декабря </a:t>
            </a:r>
            <a:r>
              <a:rPr lang="ru-RU" dirty="0" smtClean="0"/>
              <a:t>– День победы русской эскадры под командованием П.С. Нахимова над турецкой эскадрой у мыса Синоп (1853 г.).</a:t>
            </a:r>
          </a:p>
          <a:p>
            <a:r>
              <a:rPr lang="ru-RU" b="1" dirty="0" smtClean="0"/>
              <a:t>23</a:t>
            </a:r>
            <a:r>
              <a:rPr lang="ru-RU" dirty="0" smtClean="0"/>
              <a:t> </a:t>
            </a:r>
            <a:r>
              <a:rPr lang="ru-RU" b="1" dirty="0" smtClean="0"/>
              <a:t>февраля </a:t>
            </a:r>
            <a:r>
              <a:rPr lang="ru-RU" dirty="0" smtClean="0"/>
              <a:t>– День победы Красной Армии над кайзеровскими войсками Германии (1918 г.) – День защитника Отечества.</a:t>
            </a:r>
          </a:p>
          <a:p>
            <a:r>
              <a:rPr lang="ru-RU" b="1" dirty="0" smtClean="0"/>
              <a:t>5 декабря</a:t>
            </a:r>
            <a:r>
              <a:rPr lang="ru-RU" dirty="0" smtClean="0"/>
              <a:t> – День начала контрнаступления советских войск под Москвой (1941 г.).</a:t>
            </a:r>
          </a:p>
          <a:p>
            <a:r>
              <a:rPr lang="ru-RU" b="1" dirty="0" smtClean="0"/>
              <a:t>2 февраля </a:t>
            </a:r>
            <a:r>
              <a:rPr lang="ru-RU" dirty="0" smtClean="0"/>
              <a:t>– День разгрома советскими войсками немецко-фашистских войск в Сталинградской битве (1943 г.).</a:t>
            </a:r>
          </a:p>
          <a:p>
            <a:r>
              <a:rPr lang="ru-RU" b="1" dirty="0" smtClean="0"/>
              <a:t>27</a:t>
            </a:r>
            <a:r>
              <a:rPr lang="ru-RU" dirty="0" smtClean="0"/>
              <a:t> </a:t>
            </a:r>
            <a:r>
              <a:rPr lang="ru-RU" b="1" dirty="0" smtClean="0"/>
              <a:t>января </a:t>
            </a:r>
            <a:r>
              <a:rPr lang="ru-RU" dirty="0" smtClean="0"/>
              <a:t>– День снятия блокады города Ленинграда (1944 г.).</a:t>
            </a:r>
          </a:p>
          <a:p>
            <a:r>
              <a:rPr lang="ru-RU" b="1" dirty="0" smtClean="0"/>
              <a:t>9 мая</a:t>
            </a:r>
            <a:r>
              <a:rPr lang="ru-RU" dirty="0" smtClean="0"/>
              <a:t> – День Победы советского народа в Великой Отечественной войне 1941–1945 годов (1945 г.).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Воинский коллектив </a:t>
            </a:r>
            <a:r>
              <a:rPr lang="ru-RU" sz="2800" dirty="0" smtClean="0"/>
              <a:t>– объединенная группа людей, занятых несением военной службы, выполнением задач, вытекающих из функций Вооруженных сил Российской Федерации.</a:t>
            </a:r>
          </a:p>
          <a:p>
            <a:r>
              <a:rPr lang="ru-RU" sz="2800" dirty="0" smtClean="0"/>
              <a:t>Как правило, это различные по предназначению и численности воинские формирования. Их состав обычно определяется организационной структурой поиск. Воинские коллективы бывают первичные (воинские подразделения) и вторичные (воинские части, военно-учебные заведения).</a:t>
            </a:r>
          </a:p>
          <a:p>
            <a:r>
              <a:rPr lang="ru-RU" sz="2800" dirty="0" smtClean="0"/>
              <a:t>В первичных воинских коллективах происходит постоянное межличностное общение и взаимодействие.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md3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</a:rPr>
              <a:t>Боевые традиции российских Вооруженных сил – это исторически сложившиеся в армии и на флоте и передающиеся из поколения в поколение правила, обычаи и нормы поведения военнослужащих.</a:t>
            </a:r>
          </a:p>
          <a:p>
            <a:r>
              <a:rPr lang="ru-RU" sz="2400" dirty="0" smtClean="0">
                <a:solidFill>
                  <a:srgbClr val="FFFF00"/>
                </a:solidFill>
              </a:rPr>
              <a:t>Многие государства мира имеют свои боевые традиции, содержание которых складывается в каждой стране с учетом своих исторических особенностей.</a:t>
            </a:r>
          </a:p>
          <a:p>
            <a:r>
              <a:rPr lang="ru-RU" sz="2400" dirty="0" smtClean="0">
                <a:solidFill>
                  <a:srgbClr val="FFFF00"/>
                </a:solidFill>
              </a:rPr>
              <a:t>Боевые традиции определяются общественным и государственным строем, а также характером национальных особенностей и предназначением вооруженных сил.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Дружба и войсковое товарищество – основа боевой готовности войск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В далекие времена славянские воины, следуя решениям, которые принимались по военным вопросам на собрании племени – вече, давали клятву. В клятве обещалось: в бою стоять насмерть за отца, мать, брата и сына, а также за жизнь своих сородичей. Попадание воина в плен считалось величайшим позором. Уже тогда слово чести ценилось очень высоко. Воин в любых условиях обязан был быть верным ратному сообществу. Этот древний обычай взаимовыручки и взаимопомощи в бою стал одним из основных в ратных делах славянских дружин.</a:t>
            </a:r>
          </a:p>
          <a:p>
            <a:r>
              <a:rPr lang="ru-RU" dirty="0" smtClean="0"/>
              <a:t>Русская армия всегда отличалась внутренней спаянностью, крепким, единым военным организмом. Солдат видел и сознавал свою силу в военном коллективе, в котором он был одним из членов большой и дружной семьи</a:t>
            </a:r>
          </a:p>
          <a:p>
            <a:r>
              <a:rPr lang="ru-RU" dirty="0" smtClean="0"/>
              <a:t>Солдат всегда дорожит войсковым товариществом и знает, что если он, не щадя своей жизни, выручит товарища, то в опасной ситуации сам получит помощь.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smtClean="0"/>
              <a:t>Юноша, призванный в Вооруженные силы Российской Федерации, находясь в составе воинского коллектива (отделения, экипажа, взвода, роты, боевой части), обязан выполнять свой конституционный долг. Он должен быть верен Военной присяге, умело, мужественно, не щадя своей жизни защищать Родину.</a:t>
            </a:r>
          </a:p>
          <a:p>
            <a:endParaRPr lang="ru-RU" dirty="0"/>
          </a:p>
        </p:txBody>
      </p:sp>
      <p:pic>
        <p:nvPicPr>
          <p:cNvPr id="4" name="Рисунок 3" descr="sao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36912"/>
            <a:ext cx="9144000" cy="4221088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asu85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8280920" cy="5733256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7500"/>
          </a:bodyPr>
          <a:lstStyle/>
          <a:p>
            <a:r>
              <a:rPr lang="ru-RU" dirty="0" smtClean="0"/>
              <a:t>Во многом этому способствует воинский коллектив, где взаимоотношения строятся на высокой нравственности и взаимном уважении. Гласность, социальная справедливость, взаимное доверие, дружба между воинами различных национальностей, уважение их чувств, религий, традиций (обычаев) – вот норма его жизни и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6632"/>
            <a:ext cx="8579296" cy="6552728"/>
          </a:xfrm>
        </p:spPr>
        <p:txBody>
          <a:bodyPr>
            <a:normAutofit/>
          </a:bodyPr>
          <a:lstStyle/>
          <a:p>
            <a:r>
              <a:rPr lang="ru-RU" dirty="0" smtClean="0"/>
              <a:t>Сила воинского коллектива – в его моральном воздействии, выраженном в форме общественного мнения. Оценка коллектива – сильный моральный стимул деловой и общественной активности воина, побуждающий к постоянному самосовершенствованию, равнению на передовых, развитию коллективизма. Каждый военнослужащий проникается чувством ответственности не только за свое дело, но и за работу всего воинского коллектива. Важное средство воспитания военнослужащих в коллективе – положительный пример.</a:t>
            </a:r>
          </a:p>
          <a:p>
            <a:r>
              <a:rPr lang="ru-RU" dirty="0" smtClean="0"/>
              <a:t>Дух товарищества, красота человеческих взаимоотношений всегда способствовали победе.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on2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52520" cy="685799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Презентацию выполнил:</a:t>
            </a:r>
            <a:br>
              <a:rPr lang="ru-RU" sz="2400" b="1" dirty="0" smtClean="0"/>
            </a:br>
            <a:r>
              <a:rPr lang="ru-RU" sz="2400" b="1" dirty="0" smtClean="0"/>
              <a:t> преподаватель  БЖД ГАПОУ КК «НКСЭ»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 err="1" smtClean="0"/>
              <a:t>Сердериди</a:t>
            </a:r>
            <a:r>
              <a:rPr lang="ru-RU" sz="2400" b="1" dirty="0" smtClean="0"/>
              <a:t> О.В.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Свои неповторимые традиции есть у каждого вида и рода войск, у пехотинцев и танкистов, у летчиков и моряков, у каждой части и у каждого подразделения. Как правило, эти традиции связаны с историей данного коллектива или рода войск, его профессиональными особенностями, героическими или другими событиями.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2780928"/>
          </a:xfrm>
        </p:spPr>
        <p:txBody>
          <a:bodyPr/>
          <a:lstStyle/>
          <a:p>
            <a:r>
              <a:rPr lang="ru-RU" dirty="0" smtClean="0"/>
              <a:t>Однако есть много общих традиций для всех Вооруженных сил России.</a:t>
            </a:r>
          </a:p>
          <a:p>
            <a:endParaRPr lang="ru-RU" dirty="0" smtClean="0"/>
          </a:p>
          <a:p>
            <a:r>
              <a:rPr lang="ru-RU" dirty="0" smtClean="0"/>
              <a:t>В героическом прошлом России и ее военных традициях мы черпаем силу и мудрость.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p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852936"/>
            <a:ext cx="5616624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Сайт для военных Военком. Вооружение СУХОПУТНЫХ ВОЙСК. Танки. Танк Т-95.">
            <a:hlinkClick r:id="rId2" tooltip="Танк Танк Т-95 на сайте для военных Военком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836712"/>
            <a:ext cx="8496944" cy="576064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7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Важнейшими боевыми традициями российских Вооружённых сил являются:</a:t>
            </a:r>
          </a:p>
          <a:p>
            <a:r>
              <a:rPr lang="ru-RU" sz="3600" dirty="0" smtClean="0"/>
              <a:t>– преданность Родине, уверенность в своих силах, постоянная готовность к ее защите;</a:t>
            </a:r>
          </a:p>
          <a:p>
            <a:r>
              <a:rPr lang="ru-RU" sz="3600" dirty="0" smtClean="0"/>
              <a:t>– верность Военной присяге, военному долгу, массовый героизм в бою;</a:t>
            </a:r>
          </a:p>
          <a:p>
            <a:r>
              <a:rPr lang="ru-RU" sz="3600" dirty="0" smtClean="0"/>
              <a:t>– верность Боевому Знамени воинской части, Военно-морскому флагу корабля;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– товарищество;</a:t>
            </a:r>
          </a:p>
          <a:p>
            <a:r>
              <a:rPr lang="ru-RU" sz="36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– неустанное стремление к овладению военно-профессиональными знаниями, совершенствованию воинского мастерства, высокая бдительность, постоянное поддержание боевой готовности своей части, корабля.</a:t>
            </a:r>
          </a:p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t76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628801"/>
            <a:ext cx="6840760" cy="522919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04296"/>
          </a:xfrm>
        </p:spPr>
        <p:txBody>
          <a:bodyPr/>
          <a:lstStyle/>
          <a:p>
            <a:pPr algn="ctr"/>
            <a:r>
              <a:rPr lang="ru-RU" dirty="0" smtClean="0"/>
              <a:t>Что же такое патриотизм?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Патриотизм, верность воинскому долгу – неотъемлемые качества русского воина, основа героизма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259</TotalTime>
  <Words>1140</Words>
  <Application>Microsoft Office PowerPoint</Application>
  <PresentationFormat>Экран (4:3)</PresentationFormat>
  <Paragraphs>76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Бумажная</vt:lpstr>
      <vt:lpstr>Боевые традиции Вооруженных сил  Российской Федерации   Подготовил: преподаватель ОБЖ   ГАПОУ КК «НКСЭ»  Сердериди О.В.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Патриотизм, верность воинскому долгу – неотъемлемые качества русского воина, основа героизма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Каждому важно понять, что воинский долг – не пожелание, а непременное требование российского общества. Служба в армии и на флоте не знает оговорок: «не хочу», «не желаю», «не буду». Свое «хочу» или «не хочу» должно быть подчинено общественному «надо», «должен». Только тот, кто способен переломить себя, свой эгоизм и слабость, может считаться настоящим мужчиной, воином. 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Презентацию выполнил:  преподаватель  БЖД ГАПОУ КК «НКСЭ»  Сердериди О.В.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Военные силы Российской Федерации.</dc:title>
  <dc:creator>я</dc:creator>
  <cp:lastModifiedBy>balabanova</cp:lastModifiedBy>
  <cp:revision>27</cp:revision>
  <dcterms:created xsi:type="dcterms:W3CDTF">2011-02-18T14:35:14Z</dcterms:created>
  <dcterms:modified xsi:type="dcterms:W3CDTF">2017-11-08T11:12:49Z</dcterms:modified>
</cp:coreProperties>
</file>