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04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E4E6D8-141A-4003-A01B-456CFF71D88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C1D12F-2D23-4084-A809-7F8A56F7C90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c.pics.livejournal.com/zar_petr/13358078/116684/116684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332" y="0"/>
            <a:ext cx="10157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twofb.ru/misc/i/gallery/10508/21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19551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7030" y="336064"/>
            <a:ext cx="345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>Иван 4 (Грозный)</a:t>
            </a:r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8" name="Picture 10" descr="http://www.istpravda.ru/upload/medialibrary/afc/afc468e2041b46c3535e02cf0c7b3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10317"/>
            <a:ext cx="1872208" cy="263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624" y="6049568"/>
            <a:ext cx="3312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Дмитрий Иванович</a:t>
            </a:r>
            <a:endParaRPr lang="ru-RU" sz="2400" dirty="0"/>
          </a:p>
        </p:txBody>
      </p:sp>
      <p:pic>
        <p:nvPicPr>
          <p:cNvPr id="2060" name="Picture 12" descr="http://www.stihi.ru/pics/2014/02/16/77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858" y="980728"/>
            <a:ext cx="2181310" cy="279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02858" y="519063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Фёдор Иванович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9190" y="283416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Иван Иванович</a:t>
            </a:r>
            <a:endParaRPr lang="ru-RU" sz="2400" dirty="0"/>
          </a:p>
        </p:txBody>
      </p:sp>
      <p:pic>
        <p:nvPicPr>
          <p:cNvPr id="2064" name="Picture 16" descr="http://historiosophy.ru/wp-content/uploads/2017/10/3-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62" y="3321226"/>
            <a:ext cx="2240678" cy="28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73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20688"/>
            <a:ext cx="6491064" cy="6808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Борис </a:t>
            </a:r>
            <a:r>
              <a:rPr lang="ru-RU" dirty="0"/>
              <a:t>Г</a:t>
            </a:r>
            <a:r>
              <a:rPr lang="ru-RU" dirty="0" smtClean="0"/>
              <a:t>одунов.</a:t>
            </a:r>
            <a:endParaRPr lang="ru-RU" dirty="0"/>
          </a:p>
        </p:txBody>
      </p:sp>
      <p:pic>
        <p:nvPicPr>
          <p:cNvPr id="3074" name="Picture 2" descr="Борис Фёдорович Году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1"/>
            <a:ext cx="3528392" cy="459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yrillitsa.ru/wp-content/uploads/2017/08/Lzhedmitriy-465x3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7377"/>
            <a:ext cx="44291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97439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Григорий Отрепьев</a:t>
            </a:r>
            <a:br>
              <a:rPr lang="ru-RU" sz="2400" dirty="0" smtClean="0"/>
            </a:br>
            <a:r>
              <a:rPr lang="en-US" sz="2400" dirty="0" smtClean="0"/>
              <a:t>(</a:t>
            </a:r>
            <a:r>
              <a:rPr lang="ru-RU" sz="2400" dirty="0" smtClean="0"/>
              <a:t>Лжедмитрий </a:t>
            </a:r>
            <a:r>
              <a:rPr lang="en-US" sz="2400" dirty="0" smtClean="0"/>
              <a:t>I)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843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54979"/>
            <a:ext cx="3744416" cy="7200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Лжедмитрий </a:t>
            </a:r>
            <a:r>
              <a:rPr lang="en-US" dirty="0" smtClean="0"/>
              <a:t> II</a:t>
            </a:r>
            <a:endParaRPr lang="ru-RU" dirty="0"/>
          </a:p>
        </p:txBody>
      </p:sp>
      <p:pic>
        <p:nvPicPr>
          <p:cNvPr id="4098" name="Picture 2" descr="http://s47.radikal.ru/i117/1104/ac/358dc7233c2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4237"/>
            <a:ext cx="239209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ermogen.ru/upload/medialibrary/e26/e26590e0561049984f2f91606e1f711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53239"/>
            <a:ext cx="2904768" cy="342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1154979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Владислав</a:t>
            </a:r>
            <a:endParaRPr lang="ru-RU" sz="2800" dirty="0"/>
          </a:p>
        </p:txBody>
      </p:sp>
      <p:pic>
        <p:nvPicPr>
          <p:cNvPr id="4102" name="Picture 6" descr="Сигизмунд I Стар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894620"/>
            <a:ext cx="2448272" cy="338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95728" y="1154979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Сигизмунд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29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митрий Пожарск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42995"/>
            <a:ext cx="4175161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33265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Дмитрий Пожарский</a:t>
            </a:r>
            <a:endParaRPr lang="ru-RU" sz="2800" dirty="0"/>
          </a:p>
        </p:txBody>
      </p:sp>
      <p:pic>
        <p:nvPicPr>
          <p:cNvPr id="5124" name="Picture 4" descr="Кузьма́ Ми́нич Мин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7270"/>
            <a:ext cx="3528392" cy="547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332656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Кузьма Минин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2895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91880" y="764704"/>
            <a:ext cx="4978896" cy="1616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Иван Сусанин</a:t>
            </a:r>
            <a:endParaRPr lang="ru-RU" sz="2800" dirty="0"/>
          </a:p>
        </p:txBody>
      </p:sp>
      <p:pic>
        <p:nvPicPr>
          <p:cNvPr id="6146" name="Picture 2" descr="Ivan Susan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88547"/>
            <a:ext cx="444333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tprofi.ru/profi/tours_tp/sights/foto/Russia/St._Petersburg/Kazan_Cathedral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186" y="4005064"/>
            <a:ext cx="4304928" cy="21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6242" y="3366089"/>
            <a:ext cx="329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Казанский собор</a:t>
            </a:r>
            <a:endParaRPr lang="ru-RU" sz="2800" dirty="0"/>
          </a:p>
        </p:txBody>
      </p:sp>
      <p:pic>
        <p:nvPicPr>
          <p:cNvPr id="7172" name="Picture 4" descr="http://russian7.ru/wp-content/uploads/2015/11/glavnay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83746"/>
            <a:ext cx="253758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160526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Икона казанской божьей матери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55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ir-tours.ru/Countries/russia/Flag_of_Rus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4053376" cy="270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1052736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Флаг РФ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379837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Государственные символы </a:t>
            </a:r>
            <a:endParaRPr lang="ru-RU" sz="2800" dirty="0"/>
          </a:p>
        </p:txBody>
      </p:sp>
      <p:pic>
        <p:nvPicPr>
          <p:cNvPr id="8198" name="Picture 6" descr="https://cs4.pikabu.ru/post_img/2016/06/13/0/1465765847147456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119570" cy="369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72200" y="105273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Герб РФ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736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c.pics.livejournal.com/zar_petr/13358078/116684/116684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4332" y="0"/>
            <a:ext cx="101574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22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38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2017-10-31T19:44:23Z</dcterms:created>
  <dcterms:modified xsi:type="dcterms:W3CDTF">2017-10-31T21:58:42Z</dcterms:modified>
</cp:coreProperties>
</file>