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B09-B609-49E8-9BF0-A4ECE3B121C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DE66-3597-4966-B30F-62B9915A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B09-B609-49E8-9BF0-A4ECE3B121C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DE66-3597-4966-B30F-62B9915A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B09-B609-49E8-9BF0-A4ECE3B121C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DE66-3597-4966-B30F-62B9915A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04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B09-B609-49E8-9BF0-A4ECE3B121C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DE66-3597-4966-B30F-62B9915ADB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3444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B09-B609-49E8-9BF0-A4ECE3B121C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DE66-3597-4966-B30F-62B9915A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81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B09-B609-49E8-9BF0-A4ECE3B121C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DE66-3597-4966-B30F-62B9915A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020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B09-B609-49E8-9BF0-A4ECE3B121C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DE66-3597-4966-B30F-62B9915A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54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B09-B609-49E8-9BF0-A4ECE3B121C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DE66-3597-4966-B30F-62B9915A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665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B09-B609-49E8-9BF0-A4ECE3B121C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DE66-3597-4966-B30F-62B9915A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2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B09-B609-49E8-9BF0-A4ECE3B121C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DE66-3597-4966-B30F-62B9915A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5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B09-B609-49E8-9BF0-A4ECE3B121C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DE66-3597-4966-B30F-62B9915A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0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B09-B609-49E8-9BF0-A4ECE3B121C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DE66-3597-4966-B30F-62B9915A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09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B09-B609-49E8-9BF0-A4ECE3B121C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DE66-3597-4966-B30F-62B9915A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34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B09-B609-49E8-9BF0-A4ECE3B121C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DE66-3597-4966-B30F-62B9915A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6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B09-B609-49E8-9BF0-A4ECE3B121C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DE66-3597-4966-B30F-62B9915A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20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B09-B609-49E8-9BF0-A4ECE3B121C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DE66-3597-4966-B30F-62B9915A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17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9B09-B609-49E8-9BF0-A4ECE3B121C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DE66-3597-4966-B30F-62B9915A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0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E49B09-B609-49E8-9BF0-A4ECE3B121C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2DE66-3597-4966-B30F-62B9915A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68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54824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Порядок и правила сервировки стола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6312539"/>
            <a:ext cx="6400800" cy="119753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http://myotpusk.com/images/photos/medium/160da388bb6bbf35f1b425a403758f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7" y="2421082"/>
            <a:ext cx="8468592" cy="414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9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Сервировка стола для завтрака</a:t>
            </a:r>
            <a:endParaRPr lang="ru-RU" dirty="0"/>
          </a:p>
        </p:txBody>
      </p:sp>
      <p:pic>
        <p:nvPicPr>
          <p:cNvPr id="2050" name="Picture 2" descr="http://900igr.net/datai/tekhnologija/Servirovka-stola-k-zavtraku/0008-015-Posuda-dlja-servirovk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45" y="1309255"/>
            <a:ext cx="7377546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92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Сервировка для обслуживания днем по меню дежурных блюд </a:t>
            </a:r>
            <a:endParaRPr lang="ru-RU" dirty="0"/>
          </a:p>
        </p:txBody>
      </p:sp>
      <p:pic>
        <p:nvPicPr>
          <p:cNvPr id="5122" name="Picture 2" descr="http://nashrecept.com/wp-content/uploads/2013/11/servirovka-stola03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2052637"/>
            <a:ext cx="8530937" cy="45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37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324127"/>
          </a:xfrm>
        </p:spPr>
        <p:txBody>
          <a:bodyPr/>
          <a:lstStyle/>
          <a:p>
            <a:pPr algn="ctr"/>
            <a:r>
              <a:rPr lang="ru-RU" sz="3200" dirty="0" smtClean="0"/>
              <a:t>Сервировка для вечернего обслуживания и </a:t>
            </a:r>
            <a:br>
              <a:rPr lang="ru-RU" sz="3200" dirty="0" smtClean="0"/>
            </a:br>
            <a:r>
              <a:rPr lang="ru-RU" sz="3200" dirty="0" smtClean="0"/>
              <a:t>праздничного стола</a:t>
            </a:r>
            <a:endParaRPr lang="ru-RU" sz="3200" dirty="0"/>
          </a:p>
        </p:txBody>
      </p:sp>
      <p:pic>
        <p:nvPicPr>
          <p:cNvPr id="3074" name="Picture 2" descr="http://s2.womanjournal.ru/sites/default/files/imagecache/wmj-slideshow/article/79358/slideshow/kak_nakryt_sto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19" y="1548245"/>
            <a:ext cx="8769926" cy="516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109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218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098" name="Picture 2" descr="http://bigslide.ru/images/22/21191/960/img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91" y="529937"/>
            <a:ext cx="7730836" cy="622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72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сервировки стола</a:t>
            </a:r>
            <a:endParaRPr lang="ru-RU" dirty="0"/>
          </a:p>
        </p:txBody>
      </p:sp>
      <p:pic>
        <p:nvPicPr>
          <p:cNvPr id="6146" name="Picture 2" descr="http://bigslide.ru/images/20/19664/831/img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45" y="2026227"/>
            <a:ext cx="6369740" cy="422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24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Положение приборов на тарелке как информация для официанта</a:t>
            </a:r>
            <a:endParaRPr lang="ru-RU" sz="3600" dirty="0"/>
          </a:p>
        </p:txBody>
      </p:sp>
      <p:pic>
        <p:nvPicPr>
          <p:cNvPr id="7170" name="Picture 2" descr="http://kafabella.ru/thumb/0QmkwP0S4RfNlUIIzCYSJQ/580r450/1032048/%D0%B5%D0%B4%D0%B0_%D0%BF%D1%80%D0%B0%D0%B2%D0%B8%D0%BB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6" y="1714501"/>
            <a:ext cx="7845136" cy="49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473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</TotalTime>
  <Words>33</Words>
  <Application>Microsoft Office PowerPoint</Application>
  <PresentationFormat>Широкоэкранный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</vt:lpstr>
      <vt:lpstr>Порядок и правила сервировки стола</vt:lpstr>
      <vt:lpstr>Сервировка стола для завтрака</vt:lpstr>
      <vt:lpstr>Сервировка для обслуживания днем по меню дежурных блюд </vt:lpstr>
      <vt:lpstr>Сервировка для вечернего обслуживания и  праздничного стола</vt:lpstr>
      <vt:lpstr>Презентация PowerPoint</vt:lpstr>
      <vt:lpstr>Цель сервировки стола</vt:lpstr>
      <vt:lpstr>Положение приборов на тарелке как информация для официанта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и правила сервировки стола</dc:title>
  <dc:creator>Sergey</dc:creator>
  <cp:lastModifiedBy>Sergey</cp:lastModifiedBy>
  <cp:revision>6</cp:revision>
  <dcterms:created xsi:type="dcterms:W3CDTF">2016-11-23T20:27:04Z</dcterms:created>
  <dcterms:modified xsi:type="dcterms:W3CDTF">2016-11-23T21:07:38Z</dcterms:modified>
</cp:coreProperties>
</file>