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67E3F-22F9-4CDE-A034-E12782E07F98}" type="datetimeFigureOut">
              <a:rPr lang="ru-RU" smtClean="0"/>
              <a:pPr/>
              <a:t>25.02.2018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EB02F-3117-4F05-9B5B-BFF336009C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168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986" y="1148941"/>
            <a:ext cx="7766936" cy="1646302"/>
          </a:xfrm>
        </p:spPr>
        <p:txBody>
          <a:bodyPr/>
          <a:lstStyle/>
          <a:p>
            <a:r>
              <a:rPr lang="ru-RU" dirty="0" smtClean="0"/>
              <a:t>Викторина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885" y="6373504"/>
            <a:ext cx="54590" cy="143301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00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Переименование Красной Армии в Советскую Армию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61998" y="5889356"/>
            <a:ext cx="130002" cy="13650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97424" y="2495926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58906" y="2495226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03350" y="4383437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54438" y="2881371"/>
            <a:ext cx="324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1956 г.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57248" y="2880670"/>
            <a:ext cx="3239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1946 г.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215896" y="4768881"/>
            <a:ext cx="3208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1936 г.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3282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6571" y="2888776"/>
            <a:ext cx="8596668" cy="13208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КОНЕЦ</a:t>
            </a:r>
            <a:r>
              <a:rPr lang="en-US" sz="6000" dirty="0" smtClean="0"/>
              <a:t>.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18194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827" y="539595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Декрет СНК </a:t>
            </a:r>
            <a:r>
              <a:rPr lang="ru-RU" sz="6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создании </a:t>
            </a:r>
            <a:r>
              <a:rPr lang="ru-RU" sz="6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Красной Армии принят</a:t>
            </a:r>
            <a:r>
              <a:rPr lang="en-US" sz="6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ru-RU" sz="6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2990967" y="5195200"/>
            <a:ext cx="192603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14851" y="2797791"/>
            <a:ext cx="3759959" cy="170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88306" y="4833526"/>
            <a:ext cx="3759959" cy="170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14698" y="2797791"/>
            <a:ext cx="3698544" cy="1705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09235" y="3389166"/>
            <a:ext cx="350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15 </a:t>
            </a:r>
            <a:r>
              <a:rPr lang="ru-RU" sz="2800" dirty="0" smtClean="0"/>
              <a:t>января 1918 г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115858" y="5425659"/>
            <a:ext cx="3466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15 ноября 1917 г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301552" y="3389166"/>
            <a:ext cx="3411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15 июля 1918 г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9862680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7666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7666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457" y="555009"/>
            <a:ext cx="9361654" cy="13208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Декрет о создании </a:t>
            </a:r>
            <a:r>
              <a:rPr lang="ru-RU" sz="4400" dirty="0" err="1" smtClean="0">
                <a:solidFill>
                  <a:srgbClr val="FF0000"/>
                </a:solidFill>
              </a:rPr>
              <a:t>Рабоче-Крестьянского</a:t>
            </a:r>
            <a:r>
              <a:rPr lang="ru-RU" sz="4400" dirty="0" smtClean="0">
                <a:solidFill>
                  <a:srgbClr val="FF0000"/>
                </a:solidFill>
              </a:rPr>
              <a:t> Красного Флота был </a:t>
            </a:r>
            <a:r>
              <a:rPr lang="ru-RU" sz="4400" dirty="0" smtClean="0">
                <a:solidFill>
                  <a:srgbClr val="FF0000"/>
                </a:solidFill>
              </a:rPr>
              <a:t>принят</a:t>
            </a:r>
            <a:r>
              <a:rPr lang="en-US" sz="4400" dirty="0" smtClean="0">
                <a:solidFill>
                  <a:srgbClr val="FF0000"/>
                </a:solidFill>
              </a:rPr>
              <a:t>?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2563111" y="5759355"/>
            <a:ext cx="45719" cy="11823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7334" y="3439236"/>
            <a:ext cx="3594415" cy="1501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36777" y="3439236"/>
            <a:ext cx="3766782" cy="1501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70744" y="5198613"/>
            <a:ext cx="3739487" cy="135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23582" y="3893375"/>
            <a:ext cx="3316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29 января 1918 г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312089" y="3893375"/>
            <a:ext cx="3425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29 февраля 1918 г.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5712" y="5615979"/>
            <a:ext cx="3234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29 января 1917 г.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9151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833" y="48561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Принцип создания Красной Армии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05655" y="6005593"/>
            <a:ext cx="91256" cy="7451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6908" y="2657955"/>
            <a:ext cx="3091912" cy="1697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29200" y="2657957"/>
            <a:ext cx="3332136" cy="1697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36908" y="4595247"/>
            <a:ext cx="3099661" cy="1782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29200" y="4595247"/>
            <a:ext cx="3332136" cy="1782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27501" y="3228768"/>
            <a:ext cx="2688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Добровольность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99681" y="3228767"/>
            <a:ext cx="2991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Классовый подход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99681" y="5070900"/>
            <a:ext cx="2991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Всеобщая </a:t>
            </a:r>
            <a:r>
              <a:rPr lang="ru-RU" sz="2400" dirty="0"/>
              <a:t>воинская </a:t>
            </a:r>
            <a:r>
              <a:rPr lang="ru-RU" sz="2400" dirty="0" smtClean="0"/>
              <a:t>повинность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27501" y="5255567"/>
            <a:ext cx="2688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Обязательность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35388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Декрет о введении всеобщей воинской повинности приняли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66909" y="6266863"/>
            <a:ext cx="68008" cy="95191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05912" y="2371241"/>
            <a:ext cx="2805193" cy="13173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89714" y="2371241"/>
            <a:ext cx="2843939" cy="13173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5912" y="4378271"/>
            <a:ext cx="2805193" cy="14025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89715" y="4378271"/>
            <a:ext cx="2843939" cy="14025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54624" y="2845253"/>
            <a:ext cx="245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 июля </a:t>
            </a:r>
            <a:r>
              <a:rPr lang="en-US" dirty="0" smtClean="0"/>
              <a:t>1918 </a:t>
            </a:r>
            <a:r>
              <a:rPr lang="ru-RU" dirty="0" smtClean="0"/>
              <a:t>г</a:t>
            </a:r>
            <a:r>
              <a:rPr lang="en-US" dirty="0" smtClean="0"/>
              <a:t>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30678" y="2820692"/>
            <a:ext cx="250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 июля 1919 г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230678" y="4910335"/>
            <a:ext cx="2495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18 </a:t>
            </a:r>
            <a:r>
              <a:rPr lang="ru-RU" dirty="0" smtClean="0"/>
              <a:t>июля 1920 г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92631" y="4910335"/>
            <a:ext cx="2363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18 </a:t>
            </a:r>
            <a:r>
              <a:rPr lang="ru-RU" dirty="0" smtClean="0"/>
              <a:t>июля 1917 г.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812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Лозунг большевиков </a:t>
            </a:r>
            <a:r>
              <a:rPr lang="ru-RU" dirty="0">
                <a:solidFill>
                  <a:srgbClr val="FF0000"/>
                </a:solidFill>
              </a:rPr>
              <a:t>при наступлении немцев под </a:t>
            </a:r>
            <a:r>
              <a:rPr lang="ru-RU" dirty="0" smtClean="0">
                <a:solidFill>
                  <a:srgbClr val="FF0000"/>
                </a:solidFill>
              </a:rPr>
              <a:t>Псковом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59158" y="5827363"/>
            <a:ext cx="83507" cy="9001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05173" y="2657958"/>
            <a:ext cx="3626603" cy="1472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6881" y="2657958"/>
            <a:ext cx="3595606" cy="1472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53905" y="4641742"/>
            <a:ext cx="3587857" cy="1487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479369" y="5124051"/>
            <a:ext cx="318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Всё для фронта!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75335" y="3132513"/>
            <a:ext cx="3177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Ни шагу назад!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929898" y="2793959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Социалистическое Отечество в опасности!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22554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Привлечение в Красную Армию военных специалистов старой армии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96946" y="5718875"/>
            <a:ext cx="45719" cy="59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1410" y="2541722"/>
            <a:ext cx="3471621" cy="1604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00420" y="2541721"/>
            <a:ext cx="3719594" cy="1604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3423" y="4773477"/>
            <a:ext cx="3595608" cy="1518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56101" y="3082148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Весна 1918</a:t>
            </a:r>
            <a:r>
              <a:rPr lang="en-US" sz="2800" dirty="0" smtClean="0"/>
              <a:t> </a:t>
            </a:r>
            <a:r>
              <a:rPr lang="ru-RU" sz="2800" dirty="0" smtClean="0"/>
              <a:t>г.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52087" y="3082149"/>
            <a:ext cx="3239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Весна </a:t>
            </a:r>
            <a:r>
              <a:rPr lang="ru-RU" sz="2800" dirty="0" smtClean="0"/>
              <a:t>1919</a:t>
            </a:r>
            <a:r>
              <a:rPr lang="en-US" sz="2800" dirty="0" smtClean="0"/>
              <a:t> </a:t>
            </a:r>
            <a:r>
              <a:rPr lang="ru-RU" sz="2800" dirty="0" smtClean="0"/>
              <a:t>г.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2616" y="5271284"/>
            <a:ext cx="2789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Осень 1918 г.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70640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В апреле 1918 г. в Красной Армии введены</a:t>
            </a:r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6942" y="5889356"/>
            <a:ext cx="130002" cy="90013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6393" y="2874936"/>
            <a:ext cx="3308888" cy="1441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54644" y="4781227"/>
            <a:ext cx="3246894" cy="14258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53706" y="3333997"/>
            <a:ext cx="2921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Политруки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39905" y="2874936"/>
            <a:ext cx="3308888" cy="1441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633634" y="3118552"/>
            <a:ext cx="2921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Военные комиссары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475494" y="5247927"/>
            <a:ext cx="2805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Красногвардейцы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73698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Верховное управление войсками осуществлял 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61998" y="5889356"/>
            <a:ext cx="130002" cy="13650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97424" y="2495926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58906" y="2495226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03350" y="4383437"/>
            <a:ext cx="3634352" cy="1294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54438" y="2881371"/>
            <a:ext cx="3246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Совнарком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62414" y="2880670"/>
            <a:ext cx="3239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Реввоенсовет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107408" y="4768881"/>
            <a:ext cx="3208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Реввоенмор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2142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76618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164</Words>
  <Application>Microsoft Office PowerPoint</Application>
  <PresentationFormat>Произвольный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Викторина   </vt:lpstr>
      <vt:lpstr>Декрет СНК о создании Красной Армии принят?</vt:lpstr>
      <vt:lpstr>Декрет о создании Рабоче-Крестьянского Красного Флота был принят?</vt:lpstr>
      <vt:lpstr>Принцип создания Красной Армии</vt:lpstr>
      <vt:lpstr>Декрет о введении всеобщей воинской повинности приняли?</vt:lpstr>
      <vt:lpstr>Лозунг большевиков при наступлении немцев под Псковом </vt:lpstr>
      <vt:lpstr>Привлечение в Красную Армию военных специалистов старой армии  </vt:lpstr>
      <vt:lpstr>В апреле 1918 г. в Красной Армии введены?</vt:lpstr>
      <vt:lpstr>Верховное управление войсками осуществлял </vt:lpstr>
      <vt:lpstr>Переименование Красной Армии в Советскую Армию</vt:lpstr>
      <vt:lpstr>КОНЕЦ.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Лариса</dc:creator>
  <cp:lastModifiedBy>siroegkina</cp:lastModifiedBy>
  <cp:revision>18</cp:revision>
  <dcterms:created xsi:type="dcterms:W3CDTF">2018-02-21T10:21:41Z</dcterms:created>
  <dcterms:modified xsi:type="dcterms:W3CDTF">2018-02-25T06:41:59Z</dcterms:modified>
</cp:coreProperties>
</file>