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4" r:id="rId2"/>
    <p:sldId id="283" r:id="rId3"/>
    <p:sldId id="272" r:id="rId4"/>
    <p:sldId id="275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5" r:id="rId18"/>
    <p:sldId id="271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37AD6FA-B75F-48FB-8F40-1654D6733D4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C8835A-CFF4-466D-8F1C-5C65407BE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source=images&amp;cd=&amp;cad=rja&amp;uact=8&amp;ved=0ahUKEwjr9-Svk__LAhUJZCwKHUSzD5EQjRwIBw&amp;url=http://www.kghi.ru/kafedra/interior&amp;psig=AFQjCNEdr3Nzdd9ORR7Wv-1wfRcdCdsD-g&amp;ust=1460208674217705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ved=0ahUKEwj1_5vEk__LAhVJhiwKHZZrA6wQjRwIBw&amp;url=http://www.terradeck.ru/dizayn-proekt-blagoustroystva-territorii-mysa-fiolent-s-razrabotkoy-predmetno-prostranstvennogo&amp;psig=AFQjCNEdr3Nzdd9ORR7Wv-1wfRcdCdsD-g&amp;ust=1460208674217705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ru/url?sa=i&amp;rct=j&amp;q=&amp;esrc=s&amp;source=images&amp;cd=&amp;cad=rja&amp;uact=8&amp;ved=0CAcQjRxqFQoTCM2Eo7CYnMgCFcfycgodnCYJCQ&amp;url=http://www.artplay.ru/node/798&amp;psig=AFQjCNHftyTh7RZM48-E9fLF-H34KpOrEw&amp;ust=1443614233043355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sa=i&amp;rct=j&amp;q=&amp;esrc=s&amp;source=images&amp;cd=&amp;cad=rja&amp;uact=8&amp;ved=0CAcQjRxqFQoTCOS2wZeanMgCFeJrcgodTxMDRA&amp;url=http://studio-dizain.ru/landshaftnyy-dizayn/mal/malye-arhitekturnye-formy/&amp;psig=AFQjCNHftyTh7RZM48-E9fLF-H34KpOrEw&amp;ust=144361423304335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ru/url?sa=i&amp;rct=j&amp;q=&amp;esrc=s&amp;source=images&amp;cd=&amp;cad=rja&amp;uact=8&amp;ved=0CAcQjRxqFQoTCK7Bgb-bnMgCFaFUcgodh8gKOA&amp;url=http://www.ginkgo.ru/gallery/proetirovanie/&amp;psig=AFQjCNHftyTh7RZM48-E9fLF-H34KpOrEw&amp;ust=1443614233043355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ru/url?sa=i&amp;rct=j&amp;q=&amp;esrc=s&amp;source=images&amp;cd=&amp;cad=rja&amp;uact=8&amp;ved=0CAcQjRxqFQoTCNnWyLacnMgCFUR3cgod5pkBNw&amp;url=http://serpuhov.ru/novosti/vyskazat-svoe-mnenie-mozhet-kazhdyy&amp;bvm=bv.103627116,d.bGQ&amp;psig=AFQjCNHftyTh7RZM48-E9fLF-H34KpOrEw&amp;ust=1443614233043355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tverwiki.ru/rubric/article/177.html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costroygrad.ru/services/malye-arkhitekturnye-formy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source=images&amp;cd=&amp;ved=0CAcQjRxqFQoTCOS2wZeanMgCFeJrcgodTxMDRA&amp;url=http://www.artplay.ru/node/648&amp;psig=AFQjCNHftyTh7RZM48-E9fLF-H34KpOrEw&amp;ust=144361423304335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 спец.дисциплин  </a:t>
            </a: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МУХАНЕЕВА  В.В.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7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презентационный материал является лекционным                       по дисциплинам: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МДК.01.01. Изображение архитектурного замысла при проектировании                                       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МДК.01.03. Начальное архитектурное проектирование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МДК02.01. Выполнение художественно-конструкторских (дизайнерских) проектов в материале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данной презентации представлен, как текстовый материал, так и фотоматериал, для выполнения курсового проекта  ( МАФ) формировании интерьера, что поможет студенту лучше усвоить данный материал и применить его в дальнейшем при выполнении практических работ , курсового и дипломного проектирования.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odoon.ru/upload/normal/329/art_obekty_obemnye_figury_skulptury_bukvy_13255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73398" cy="4390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76345786"/>
      </p:ext>
    </p:extLst>
  </p:cSld>
  <p:clrMapOvr>
    <a:masterClrMapping/>
  </p:clrMapOvr>
  <p:transition advTm="2194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rxip.com/upload/arxip/d1f/d1f372718c0d121bd077d24dfae537e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68122031"/>
      </p:ext>
    </p:extLst>
  </p:cSld>
  <p:clrMapOvr>
    <a:masterClrMapping/>
  </p:clrMapOvr>
  <p:transition advTm="3591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1.ru/news/images/new/378016/images/5_400x26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23623666"/>
      </p:ext>
    </p:extLst>
  </p:cSld>
  <p:clrMapOvr>
    <a:masterClrMapping/>
  </p:clrMapOvr>
  <p:transition advTm="3143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szao.mos.ru/582dc4ea4be1a9c80a2361d9b4d7bdf4c9a9872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3714610"/>
      </p:ext>
    </p:extLst>
  </p:cSld>
  <p:clrMapOvr>
    <a:masterClrMapping/>
  </p:clrMapOvr>
  <p:transition advTm="6026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uchaneeva\Desktop\выставочный+зал+вход11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92043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4007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uchaneeva\Desktop\ПРОСТРАНСТВЕНЫЕ Д-31\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977023" cy="6408712"/>
          </a:xfrm>
          <a:prstGeom prst="rect">
            <a:avLst/>
          </a:prstGeom>
          <a:noFill/>
        </p:spPr>
      </p:pic>
      <p:pic>
        <p:nvPicPr>
          <p:cNvPr id="5" name="Picture 2" descr="C:\Users\muchaneeva\Desktop\ПРОСТРАНСТВЕНЫЕ Д-31\1287929985_MAF-fontan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32709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Tm="8405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muchaneeva\Desktop\ПРОСТРАНСТВЕНЫЕ Д-31\1a0a6b29c74ecc1e70cdae5b567a9c6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6221451"/>
          </a:xfrm>
          <a:prstGeom prst="rect">
            <a:avLst/>
          </a:prstGeom>
          <a:noFill/>
        </p:spPr>
      </p:pic>
    </p:spTree>
  </p:cSld>
  <p:clrMapOvr>
    <a:masterClrMapping/>
  </p:clrMapOvr>
  <p:transition advTm="3006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A\Desktop\объемная шту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26875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0398076"/>
      </p:ext>
    </p:extLst>
  </p:cSld>
  <p:clrMapOvr>
    <a:masterClrMapping/>
  </p:clrMapOvr>
  <p:transition advTm="3020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uchaneeva\Desktop\стол+руководителя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792088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1847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kghi.ru/images/stories/interior/metro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89268" cy="5723107"/>
          </a:xfrm>
          <a:prstGeom prst="rect">
            <a:avLst/>
          </a:prstGeom>
          <a:noFill/>
        </p:spPr>
      </p:pic>
    </p:spTree>
  </p:cSld>
  <p:clrMapOvr>
    <a:masterClrMapping/>
  </p:clrMapOvr>
  <p:transition advTm="5032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ПРЕДМЕТНО-ПРОСТРАНСТВЕННЫЙ КОМПЛЕКС </a:t>
            </a:r>
            <a:endParaRPr lang="ru-RU" dirty="0"/>
          </a:p>
        </p:txBody>
      </p:sp>
      <p:pic>
        <p:nvPicPr>
          <p:cNvPr id="4" name="Рисунок 3" descr="http://arxip.com/upload/arxip/bb2/bb2b605431b9f5d274d900df48e5660f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4621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terradeck.ru/sites/default/files/styles/gal_big/public/kon/image/m._fialent_2016_zazulina_6.jpg?itok=KLPUjJz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568952" cy="5008862"/>
          </a:xfrm>
          <a:prstGeom prst="rect">
            <a:avLst/>
          </a:prstGeom>
          <a:noFill/>
        </p:spPr>
      </p:pic>
    </p:spTree>
  </p:cSld>
  <p:clrMapOvr>
    <a:masterClrMapping/>
  </p:clrMapOvr>
  <p:transition advTm="2962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www.artplay.ru/sites/default/files/competitions-projects/ostanovka_lagunova_ekaterina_ulyanovsk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31" y="457200"/>
            <a:ext cx="83191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studio-dizain.ru/attachments/Image/Malyy-formy-3_1.jpg?template=generic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www.ginkgo.ru/images/gallery/proetirovanie/kometa/landshaftnoe-proektirovanie-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7892260" cy="575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serpuhov.ru/sites/default/files/oc_images/1_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15959" cy="57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tverwiki.ru/uploads/images/00/00/04/2014/07/02/76a9f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627975" cy="57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ecostroygrad.ru/imageModul/services/undefined-116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592483" cy="545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www.artplay.ru/sites/default/files/competitions-projects/besedka_mikhaylova_evgeniya_moskv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171682" cy="561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892480" cy="201622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Дизайн среды – процесс формирования целесообразных, комфортных и эстетически полноценных условий для осуществления бытовой, общественной и производственной деятельности человека.</a:t>
            </a:r>
            <a: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15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416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Объектами проектной и практической деятельности специалистов с квалификацией Дизайнер (дизайн среды) являются:</a:t>
            </a:r>
          </a:p>
          <a:p>
            <a:pPr>
              <a:buFontTx/>
              <a:buChar char="-"/>
            </a:pP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предметно – пространственные комплексы; </a:t>
            </a:r>
          </a:p>
          <a:p>
            <a:pPr>
              <a:buFontTx/>
              <a:buChar char="-"/>
            </a:pP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внутренние пространства зданий и сооружений; </a:t>
            </a:r>
          </a:p>
          <a:p>
            <a:pPr>
              <a:buFontTx/>
              <a:buChar char="-"/>
            </a:pP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открытые городские пространства и парковые ансамбли;</a:t>
            </a:r>
          </a:p>
          <a:p>
            <a:pPr>
              <a:buFontTx/>
              <a:buChar char="-"/>
            </a:pP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предметные, ландшафтные и декоративные формы и комплексы их оборудования и оснащения. </a:t>
            </a:r>
          </a:p>
        </p:txBody>
      </p:sp>
    </p:spTree>
  </p:cSld>
  <p:clrMapOvr>
    <a:masterClrMapping/>
  </p:clrMapOvr>
  <p:transition advTm="4017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7346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Суть этой разновидности дизайна в том, чтобы эффективно использовать имеющееся в распоряжении пространство.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Или ещё один пример в области дизайна среды — организация навигации и внутреннего пространства магазина.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Здесь необходима очень кропотливая работа, чтобы все элементы дизайна — от табличек и информационных указателей до цвета стендов — образовывали единую систему, которая помогла бы покупателю максимально удобно ориентироваться в магазине.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Чтобы для него в первое же посещение не составило труда найти все необходимые ему вещи.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Тогда довольный покупатель может стать Вашим постоянным клиентом.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Также с помощью грамотной навигационной системы Вы можете направлять и распределять потоки покупателей и делать акцент на предметах, которые для Вас выгоднее всего продать в большем объёме.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6063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rxip.com/upload/arxip/cb0/cb07898bf91d414b14482f53ee80a6cf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035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designdebut.ru/uploads/submission_image/image/3414/e4e4ee4ww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00184061"/>
      </p:ext>
    </p:extLst>
  </p:cSld>
  <p:clrMapOvr>
    <a:masterClrMapping/>
  </p:clrMapOvr>
  <p:transition advTm="5006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rxip.com/upload/arxip/751/7511afc6d376595b6596ca9411c7571b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64408" cy="4974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20069940"/>
      </p:ext>
    </p:extLst>
  </p:cSld>
  <p:clrMapOvr>
    <a:masterClrMapping/>
  </p:clrMapOvr>
  <p:transition advTm="606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rtplay.ru/sites/default/files/competitions-projects/skameyka_kazaryan_vage_moskva_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21848072"/>
      </p:ext>
    </p:extLst>
  </p:cSld>
  <p:clrMapOvr>
    <a:masterClrMapping/>
  </p:clrMapOvr>
  <p:transition advTm="3024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weblancer.net/download/40699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99426756"/>
      </p:ext>
    </p:extLst>
  </p:cSld>
  <p:clrMapOvr>
    <a:masterClrMapping/>
  </p:clrMapOvr>
  <p:transition advTm="4148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104</Words>
  <Application>Microsoft Office PowerPoint</Application>
  <PresentationFormat>Экран (4:3)</PresentationFormat>
  <Paragraphs>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Паркет</vt:lpstr>
      <vt:lpstr>Преподаватель  спец.дисциплин  МУХАНЕЕВА  В.В.  </vt:lpstr>
      <vt:lpstr>ПРЕДМЕТНО-ПРОСТРАНСТВЕННЫЙ КОМПЛЕКС </vt:lpstr>
      <vt:lpstr>Дизайн среды – процесс формирования целесообразных, комфортных и эстетически полноценных условий для осуществления бытовой, общественной и производственной деятельности человека.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</dc:creator>
  <cp:lastModifiedBy>muchaneeva</cp:lastModifiedBy>
  <cp:revision>32</cp:revision>
  <dcterms:created xsi:type="dcterms:W3CDTF">2016-04-08T07:26:14Z</dcterms:created>
  <dcterms:modified xsi:type="dcterms:W3CDTF">2017-12-05T15:41:25Z</dcterms:modified>
</cp:coreProperties>
</file>