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59" r:id="rId9"/>
    <p:sldId id="267" r:id="rId10"/>
    <p:sldId id="261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0CE8B50-1918-4381-B528-B3803319DBDC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7474FC00-364C-481C-93E9-8E3D22C92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5402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8B50-1918-4381-B528-B3803319DBDC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FC00-364C-481C-93E9-8E3D22C92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645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8B50-1918-4381-B528-B3803319DBDC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FC00-364C-481C-93E9-8E3D22C92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7518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8B50-1918-4381-B528-B3803319DBDC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FC00-364C-481C-93E9-8E3D22C92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9306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8B50-1918-4381-B528-B3803319DBDC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FC00-364C-481C-93E9-8E3D22C92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1029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8B50-1918-4381-B528-B3803319DBDC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FC00-364C-481C-93E9-8E3D22C92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8028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8B50-1918-4381-B528-B3803319DBDC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FC00-364C-481C-93E9-8E3D22C92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31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8B50-1918-4381-B528-B3803319DBDC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FC00-364C-481C-93E9-8E3D22C92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1397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8B50-1918-4381-B528-B3803319DBDC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FC00-364C-481C-93E9-8E3D22C92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770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8B50-1918-4381-B528-B3803319DBDC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FC00-364C-481C-93E9-8E3D22C92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980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8B50-1918-4381-B528-B3803319DBDC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FC00-364C-481C-93E9-8E3D22C92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90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8B50-1918-4381-B528-B3803319DBDC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FC00-364C-481C-93E9-8E3D22C92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430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8B50-1918-4381-B528-B3803319DBDC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FC00-364C-481C-93E9-8E3D22C92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950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8B50-1918-4381-B528-B3803319DBDC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FC00-364C-481C-93E9-8E3D22C92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706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8B50-1918-4381-B528-B3803319DBDC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FC00-364C-481C-93E9-8E3D22C92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8439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8B50-1918-4381-B528-B3803319DBDC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FC00-364C-481C-93E9-8E3D22C92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901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8B50-1918-4381-B528-B3803319DBDC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FC00-364C-481C-93E9-8E3D22C92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845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CE8B50-1918-4381-B528-B3803319DBDC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74FC00-364C-481C-93E9-8E3D22C92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4454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4" y="1944414"/>
            <a:ext cx="7948378" cy="46378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556" y="232640"/>
            <a:ext cx="9795349" cy="1669826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Организационно-правовые формы предприятий</a:t>
            </a:r>
          </a:p>
        </p:txBody>
      </p:sp>
    </p:spTree>
    <p:extLst>
      <p:ext uri="{BB962C8B-B14F-4D97-AF65-F5344CB8AC3E}">
        <p14:creationId xmlns="" xmlns:p14="http://schemas.microsoft.com/office/powerpoint/2010/main" val="3419738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1_18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94409">
            <a:off x="3359300" y="107016"/>
            <a:ext cx="4506318" cy="30042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Индивидуальный предприниматель</a:t>
            </a:r>
            <a:endParaRPr lang="ru-RU" sz="4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igstockphoto_Busy_Businessman_596203small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6596" y="2596055"/>
            <a:ext cx="5815505" cy="3877003"/>
          </a:xfrm>
          <a:prstGeom prst="rect">
            <a:avLst/>
          </a:prstGeom>
        </p:spPr>
      </p:pic>
      <p:pic>
        <p:nvPicPr>
          <p:cNvPr id="7" name="Рисунок 6" descr="reg-ip-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666" y="2659117"/>
            <a:ext cx="4690242" cy="31268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6455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Порядок создания и ликвидации предприятий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142067"/>
            <a:ext cx="11001702" cy="4194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заявление о регистрации предприятия, составленного в произвольной форме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подписанного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учредителями предприятия;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учредительный договор о создании предприятия;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устав предприятия, утвержденный учредителями;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документы, подтверждающие внесение не менее 50% уставного капитала предприятия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счет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свидетельство об уплате государственной пошлины;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документ, подтверждающий соглашение антимонопольного органа на создание предприятия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3175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Список использованной литературы: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9409" y="1936005"/>
            <a:ext cx="2252775" cy="2365539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Интернет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S:\Угринова М.А\Новая папка\12518052_12518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8442" y="2257771"/>
            <a:ext cx="4904755" cy="3270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25147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502276"/>
            <a:ext cx="10930943" cy="92727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предприятия, его признаки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69" y="2189409"/>
            <a:ext cx="4404575" cy="3702057"/>
          </a:xfrm>
        </p:spPr>
      </p:pic>
      <p:sp>
        <p:nvSpPr>
          <p:cNvPr id="6" name="Прямоугольник 5"/>
          <p:cNvSpPr/>
          <p:nvPr/>
        </p:nvSpPr>
        <p:spPr>
          <a:xfrm>
            <a:off x="685801" y="239729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 – это коммерческая организация, созданная в соответствии с действующим законодательством для производства продукции, выполнения работ или оказания услуг в целях получения прибыли.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071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8125" y="683172"/>
            <a:ext cx="3426372" cy="1240221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формы предприятий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426372" y="1492470"/>
            <a:ext cx="1246345" cy="882868"/>
          </a:xfrm>
          <a:prstGeom prst="straightConnector1">
            <a:avLst/>
          </a:prstGeom>
          <a:ln w="5080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214648" y="1560787"/>
            <a:ext cx="1440788" cy="2044261"/>
          </a:xfrm>
          <a:prstGeom prst="straightConnector1">
            <a:avLst/>
          </a:prstGeom>
          <a:ln w="5080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295697" y="1608084"/>
            <a:ext cx="48164" cy="2270233"/>
          </a:xfrm>
          <a:prstGeom prst="straightConnector1">
            <a:avLst/>
          </a:prstGeom>
          <a:ln w="5080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253006" y="1539767"/>
            <a:ext cx="808428" cy="2054771"/>
          </a:xfrm>
          <a:prstGeom prst="straightConnector1">
            <a:avLst/>
          </a:prstGeom>
          <a:ln w="5080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004496" y="1418897"/>
            <a:ext cx="1475835" cy="945930"/>
          </a:xfrm>
          <a:prstGeom prst="straightConnector1">
            <a:avLst/>
          </a:prstGeom>
          <a:ln w="5080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264062" y="4032609"/>
            <a:ext cx="2114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полное товарищество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24202" y="3748831"/>
            <a:ext cx="20685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товарищество на вере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929339" y="2361465"/>
            <a:ext cx="31050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общество с ограниченной ответственностью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0563" y="2203809"/>
            <a:ext cx="34233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общество с дополнительной ответственностью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26498" y="3633217"/>
            <a:ext cx="2437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акционерное общество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flipH="1">
            <a:off x="7525407" y="4635062"/>
            <a:ext cx="451947" cy="756745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8802413" y="4619297"/>
            <a:ext cx="562304" cy="77251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6553912" y="5493548"/>
            <a:ext cx="1403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открытое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919510" y="5483037"/>
            <a:ext cx="1402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закрытое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4343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914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92991">
            <a:off x="8469369" y="-7356"/>
            <a:ext cx="3470383" cy="21516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131425" cy="1404000"/>
          </a:xfrm>
          <a:noFill/>
        </p:spPr>
        <p:txBody>
          <a:bodyPr/>
          <a:lstStyle/>
          <a:p>
            <a:pPr algn="ctr"/>
            <a:r>
              <a:rPr lang="ru-RU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Хозяйственные</a:t>
            </a:r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товарищества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570">
            <a:off x="7662041" y="3515736"/>
            <a:ext cx="4109545" cy="2835123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7313">
            <a:off x="622627" y="3109514"/>
            <a:ext cx="5928349" cy="3326524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2932387" y="1671144"/>
            <a:ext cx="1124607" cy="6201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847491" y="1739461"/>
            <a:ext cx="1319047" cy="6043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81854" y="2350955"/>
            <a:ext cx="3259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Полное товарищество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83425" y="2571671"/>
            <a:ext cx="3293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Товарищество на вере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221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Общество с ограниченной ответственностью.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2" y="2204600"/>
            <a:ext cx="6387921" cy="4053200"/>
          </a:xfrm>
        </p:spPr>
      </p:pic>
      <p:pic>
        <p:nvPicPr>
          <p:cNvPr id="1027" name="Picture 3" descr="S:\Угринова М.А\Новая папка\01fc1094eb9ea8c6107017d8aba057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71982">
            <a:off x="7422438" y="4480322"/>
            <a:ext cx="2890594" cy="2206736"/>
          </a:xfrm>
          <a:prstGeom prst="rect">
            <a:avLst/>
          </a:prstGeom>
          <a:noFill/>
        </p:spPr>
      </p:pic>
      <p:pic>
        <p:nvPicPr>
          <p:cNvPr id="1028" name="Picture 4" descr="S:\Угринова М.А\Новая папка\446651eeeef485cd497b1ff82078e4b5_news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6612">
            <a:off x="8077199" y="1513489"/>
            <a:ext cx="3778469" cy="2833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6756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Общество с дополнительной ответственностью.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04" y="1374282"/>
            <a:ext cx="8994042" cy="5160182"/>
          </a:xfrm>
        </p:spPr>
      </p:pic>
    </p:spTree>
    <p:extLst>
      <p:ext uri="{BB962C8B-B14F-4D97-AF65-F5344CB8AC3E}">
        <p14:creationId xmlns="" xmlns:p14="http://schemas.microsoft.com/office/powerpoint/2010/main" val="3852065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193">
            <a:off x="5698682" y="167942"/>
            <a:ext cx="4565662" cy="2824821"/>
          </a:xfrm>
        </p:spPr>
      </p:pic>
      <p:pic>
        <p:nvPicPr>
          <p:cNvPr id="6" name="Рисунок 5" descr="img2474_172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4823" y="2571317"/>
            <a:ext cx="5897177" cy="4102751"/>
          </a:xfrm>
          <a:prstGeom prst="rect">
            <a:avLst/>
          </a:prstGeom>
        </p:spPr>
      </p:pic>
      <p:pic>
        <p:nvPicPr>
          <p:cNvPr id="7" name="Рисунок 6" descr="img1962143_Aktsionernoe_obschestv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443863">
            <a:off x="245360" y="81831"/>
            <a:ext cx="3673512" cy="30306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Акционерное </a:t>
            </a:r>
            <a:r>
              <a:rPr lang="ru-RU" sz="4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общество</a:t>
            </a:r>
            <a:r>
              <a:rPr lang="ru-RU" sz="4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44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Рисунок 7" descr="34a0441eb9bc81a7f5c6856782edd51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302" y="2796988"/>
            <a:ext cx="5910780" cy="3749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8950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807" y="283780"/>
            <a:ext cx="10543957" cy="1456267"/>
          </a:xfrm>
        </p:spPr>
        <p:txBody>
          <a:bodyPr>
            <a:normAutofit/>
          </a:bodyPr>
          <a:lstStyle/>
          <a:p>
            <a:pPr algn="ctr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Другие организационно-правовые формы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510455" y="1450428"/>
            <a:ext cx="1608083" cy="13663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752898" y="1371601"/>
            <a:ext cx="1665888" cy="14346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409795" y="3349437"/>
            <a:ext cx="3757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Индивидуальный предприниматель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2966" y="3242469"/>
            <a:ext cx="5002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Государственные и муниципальные унитарные предприятия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164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Государственные и муниципальные унитарные предприятия. </a:t>
            </a:r>
          </a:p>
        </p:txBody>
      </p:sp>
      <p:pic>
        <p:nvPicPr>
          <p:cNvPr id="5" name="Рисунок 4" descr="631423_html_mdeb58c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2119" y="2280744"/>
            <a:ext cx="5937138" cy="3953532"/>
          </a:xfrm>
          <a:prstGeom prst="rect">
            <a:avLst/>
          </a:prstGeom>
        </p:spPr>
      </p:pic>
      <p:pic>
        <p:nvPicPr>
          <p:cNvPr id="6" name="Рисунок 5" descr="ba10556949e22c17620d977d79a404f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16854"/>
            <a:ext cx="5705840" cy="38157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9070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Небес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TC103457452[[fn=Небесный]]</Template>
  <TotalTime>115</TotalTime>
  <Words>102</Words>
  <Application>Microsoft Office PowerPoint</Application>
  <PresentationFormat>Произвольный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Небеса</vt:lpstr>
      <vt:lpstr>Организационно-правовые формы предприятий</vt:lpstr>
      <vt:lpstr>Понятие предприятия, его признаки</vt:lpstr>
      <vt:lpstr>Организационные формы предприятий </vt:lpstr>
      <vt:lpstr>Хозяйственные  товарищества</vt:lpstr>
      <vt:lpstr>Общество с ограниченной ответственностью. </vt:lpstr>
      <vt:lpstr>Общество с дополнительной ответственностью. </vt:lpstr>
      <vt:lpstr>Акционерное общество </vt:lpstr>
      <vt:lpstr>Другие организационно-правовые формы</vt:lpstr>
      <vt:lpstr>Государственные и муниципальные унитарные предприятия. </vt:lpstr>
      <vt:lpstr>Индивидуальный предприниматель</vt:lpstr>
      <vt:lpstr>Порядок создания и ликвидации предприятий</vt:lpstr>
      <vt:lpstr>Список использованной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Организационно-правовые формы предприятий</dc:title>
  <dc:creator>днс</dc:creator>
  <cp:lastModifiedBy>gonskaja</cp:lastModifiedBy>
  <cp:revision>14</cp:revision>
  <dcterms:created xsi:type="dcterms:W3CDTF">2014-09-08T14:55:10Z</dcterms:created>
  <dcterms:modified xsi:type="dcterms:W3CDTF">2018-10-10T08:31:47Z</dcterms:modified>
</cp:coreProperties>
</file>