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5" r:id="rId6"/>
    <p:sldId id="262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851648" cy="2620888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Транспортная тара, ее назначение и классификация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Тема 2.2. Распределение грузопотоков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Комбинированные упаковки.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целью повышения защитных свойств материалов, сохранения качества товаров на поверхность упаковок наносят другие компоненты или комбинации из нескольких материалов с различными свойствами.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 descr="Упаковка для сыпучих продуктов Конфлекс, группа компаний - Конфлекс, группа компа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573016"/>
            <a:ext cx="3710186" cy="2885700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Тару и упаковку подразделяют на следующие группы: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назначению - на потребительскую, транспортную;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кратности использования - одноразовую, однооборотную, многооборотную;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материалам изготовления - деревянную, керамическую, стеклянную, картонную, бумажную, текстильную, металлическую, полимерную, комбинированную;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специализации - специализированную,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универсальную;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способности сохранять форму - жесткую, полужесткую, мягкую.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Производим различную деревянную упаковку и тар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5" y="3861048"/>
            <a:ext cx="3384376" cy="25382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1028" name="Picture 4" descr="Транспортная тара цена в Жлобине Купить транспортная тара Жлобин (Беларусь) недорого оптом или в розницу у 1 поставщиков AllB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77072"/>
            <a:ext cx="2892640" cy="2537404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692696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Потребительская тара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(упаковка)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первичная упаковка товаров, реализуемая вместе с товаром.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620688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Транспортная тара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предназначена для транспортирования и хранения товаров в первичной упаковке или без нее.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im0-tub-ru.yandex.net/i?id=31863ef1cf2a3fff3ed25b31c01b64a5-47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3259563" cy="252028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</p:pic>
      <p:pic>
        <p:nvPicPr>
          <p:cNvPr id="28674" name="Picture 2" descr="Тара для успешного бизнеса - Телеканал NT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3916" y="3429000"/>
            <a:ext cx="4473805" cy="309634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836712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Металлическую тару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используют в основном для пищевых продуктов в качестве потребительской и транспортной, одноразовой и многооборотной.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836712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Деревянную тару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широко применяют в торговле, так как она отличается прочностью, изотермичностью, невысокой стоимостью.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ООО &quot;РИН ЛТД&quot; - Тара металлическая - производство - UkrMarket.net - Частные бесплатные объявления Украины - Доска объявлений Ук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17032"/>
            <a:ext cx="3810000" cy="272415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2772" name="Picture 4" descr="ВСЯ ТАРА - Рефераты от портала &quot;Знание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149080"/>
            <a:ext cx="3500388" cy="222274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196752"/>
            <a:ext cx="2448272" cy="41764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Картонная тара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имеет ряд преимуществ перед деревянной.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Ящики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гладкого и гофрированного картона используют для упаковки яиц, кондитерских изделий, маргариновой продукции и других товаров.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Техрегламент на потребительскую тару будет введен в Беларуси с 1 января 2011 года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4873" r="4873"/>
          <a:stretch>
            <a:fillRect/>
          </a:stretch>
        </p:blipFill>
        <p:spPr bwMode="auto">
          <a:xfrm rot="430368">
            <a:off x="3469647" y="1271880"/>
            <a:ext cx="4668935" cy="383132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692696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Керамическая тара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изделия разных типов из глины. В основном их используют для достижения специального эффекта при упаковке вкусовых товаров.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692696"/>
            <a:ext cx="4038600" cy="44348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Стеклянная тара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относится к многооборотной. Стекло химически нейтрально, непроницаемо для воздуха и газов, обладает определенной твердостью и хрупкостью.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Ceramic Objects by Tara Shackell O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3672408" cy="275430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1748" name="Picture 4" descr="http://im0-tub-ru.yandex.net/i?id=bca82aaab430c51185f9ca76393c28bb-04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005064"/>
            <a:ext cx="3384376" cy="253828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Текстильная (мягкая) тара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плотные льняные, полульняные, джутовые, льноджутовые, вискозные мешки и сетки вместимостью 25-100 кг. Эту тару используют для муки, крупы, крахмала, сахара, овощей и картофеля.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Мягкая тара МКР Том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3744416" cy="37444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85270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Полимерные материалы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916832"/>
            <a:ext cx="4038600" cy="4434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Заменили традиционные материалы, что стало символом технического прогресса.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Рубрика Товары и услуги компании Геотек (Таганрог) Прайс-лист компании Геотек Сравнение цен, выбор товаров и услуг компании Гео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933056"/>
            <a:ext cx="3445280" cy="226010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искусственным материалам относят большое количество полимеров: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2492896"/>
            <a:ext cx="4028256" cy="3597147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Полиэтилен (ПЭ)</a:t>
            </a:r>
          </a:p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Полипропилен (ПП)</a:t>
            </a:r>
          </a:p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Полистирол (ПС)</a:t>
            </a:r>
          </a:p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Поливинилхлорид (ПВХ)</a:t>
            </a:r>
          </a:p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Полиэтилентерефталат (ПЭТФ)</a:t>
            </a:r>
          </a:p>
          <a:p>
            <a:pPr marL="45720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Полиамиды (ПА)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4" name="Picture 2" descr="Предлагаем полиамидные регрануляты ПА6, ПА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869160"/>
            <a:ext cx="3430654" cy="17281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38916" name="Picture 4" descr="Технические характеристики полиэтиленовая труба - форум о характеристик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276872"/>
            <a:ext cx="2204244" cy="220424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328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Транспортная тара, ее назначение и классификация</vt:lpstr>
      <vt:lpstr>Слайд 2</vt:lpstr>
      <vt:lpstr>Слайд 3</vt:lpstr>
      <vt:lpstr>Слайд 4</vt:lpstr>
      <vt:lpstr>Слайд 5</vt:lpstr>
      <vt:lpstr>Слайд 6</vt:lpstr>
      <vt:lpstr>Слайд 7</vt:lpstr>
      <vt:lpstr>Полимерные материалы</vt:lpstr>
      <vt:lpstr>К искусственным материалам относят большое количество полимеров:</vt:lpstr>
      <vt:lpstr>Комбинированные упаковки.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тары и упаковки</dc:title>
  <dc:creator>Голынец Анжела Викторовна</dc:creator>
  <cp:lastModifiedBy>golinec</cp:lastModifiedBy>
  <cp:revision>11</cp:revision>
  <dcterms:created xsi:type="dcterms:W3CDTF">2015-02-14T11:24:42Z</dcterms:created>
  <dcterms:modified xsi:type="dcterms:W3CDTF">2019-02-12T10:07:21Z</dcterms:modified>
</cp:coreProperties>
</file>