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tran-online.info/" TargetMode="External"/><Relationship Id="rId2" Type="http://schemas.openxmlformats.org/officeDocument/2006/relationships/hyperlink" Target="http://www.klyaksa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ehelp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2520280"/>
          </a:xfrm>
        </p:spPr>
        <p:txBody>
          <a:bodyPr>
            <a:noAutofit/>
          </a:bodyPr>
          <a:lstStyle/>
          <a:p>
            <a:pPr algn="ctr"/>
            <a:r>
              <a:rPr lang="ru-RU" sz="1400" kern="0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МОЛОДЁЖНОЙ ПОЛИТИКИ КРАСНОДАРСКОГО КРАЯ </a:t>
            </a:r>
            <a:br>
              <a:rPr lang="ru-RU" sz="1400" kern="0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</a:t>
            </a:r>
            <a:r>
              <a:rPr lang="ru-RU" sz="1400" kern="0" spc="15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проффессиональное</a:t>
            </a:r>
            <a:r>
              <a:rPr lang="ru-RU" sz="1400" kern="0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образовательное учреждение Краснодарского края </a:t>
            </a:r>
            <a:br>
              <a:rPr lang="ru-RU" sz="1400" kern="0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kern="0" cap="all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Новороссийский колледж строительства и экономики</a:t>
            </a:r>
            <a:r>
              <a:rPr lang="ru-RU" sz="1400" kern="0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kern="0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(ГАПОУ КК «НКСЭ») </a:t>
            </a:r>
            <a:br>
              <a:rPr lang="ru-RU" sz="1400" kern="0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Презентация по дисциплине</a:t>
            </a:r>
            <a:br>
              <a:rPr lang="ru-RU" sz="1400" kern="0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«История дизайна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тему: Эпоха Возрождения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132856" y="6007596"/>
            <a:ext cx="9109566" cy="1700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Преподаватель: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Черноярова</a:t>
            </a:r>
            <a:r>
              <a:rPr lang="ru-RU" dirty="0" smtClean="0">
                <a:solidFill>
                  <a:srgbClr val="C00000"/>
                </a:solidFill>
              </a:rPr>
              <a:t> М. 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4572000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653136"/>
            <a:ext cx="8363272" cy="1930219"/>
          </a:xfrm>
        </p:spPr>
        <p:txBody>
          <a:bodyPr/>
          <a:lstStyle/>
          <a:p>
            <a:r>
              <a:rPr lang="en-US" dirty="0" smtClean="0"/>
              <a:t>&lt;&lt;</a:t>
            </a:r>
            <a:r>
              <a:rPr lang="ru-RU" dirty="0" smtClean="0"/>
              <a:t>Прелесть формы никогда не бывает отделена или отчуждена от требуемой пользы</a:t>
            </a:r>
            <a:r>
              <a:rPr lang="en-US" dirty="0" smtClean="0"/>
              <a:t>&gt;&gt;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5544616" cy="4091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85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0032" y="476672"/>
            <a:ext cx="3826768" cy="5530619"/>
          </a:xfrm>
        </p:spPr>
        <p:txBody>
          <a:bodyPr/>
          <a:lstStyle/>
          <a:p>
            <a:pPr lvl="0">
              <a:buClr>
                <a:srgbClr val="6F6F74"/>
              </a:buClr>
            </a:pPr>
            <a:r>
              <a:rPr lang="ru-RU" dirty="0">
                <a:solidFill>
                  <a:srgbClr val="000000"/>
                </a:solidFill>
              </a:rPr>
              <a:t>Занятия архитектурой и живописью неизбежно предусматривали необходимость изучения строительной техники, теории перспективы, а значит, и математики.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475"/>
            <a:ext cx="4572000" cy="6115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57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23928" y="476672"/>
            <a:ext cx="4896544" cy="61926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эпохе Возрождения художник должен был совмещать в одном лице целый ряд профессий: он был скульптором, архитектором, живописцем. Очень часто выступал он и в роли инженера. В его обязанности входило сооружение повозок, мельниц, мостов, водоемов, расширение рек. Ему же поручалось строить военные крепости и машины. </a:t>
            </a:r>
          </a:p>
          <a:p>
            <a:r>
              <a:rPr lang="ru-RU" dirty="0" smtClean="0"/>
              <a:t>Таким образом, профиль инженера-художника оказывался чрезвычайно широким, и круг его технических обязанностей был не хуже, чем его художественный диапазон.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3831283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00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К каким годам можно отнести Эпоху Возрождения?</a:t>
            </a:r>
          </a:p>
          <a:p>
            <a:r>
              <a:rPr lang="ru-RU" dirty="0" smtClean="0"/>
              <a:t>2. Перечислить несколько фамилий художников Эпохи Возрождения.</a:t>
            </a:r>
          </a:p>
          <a:p>
            <a:r>
              <a:rPr lang="ru-RU" dirty="0" smtClean="0"/>
              <a:t>3. Какими талантами, кроме художественных  обладали художники того времени еще?</a:t>
            </a:r>
          </a:p>
          <a:p>
            <a:r>
              <a:rPr lang="ru-RU" dirty="0" smtClean="0"/>
              <a:t>4.Творчество Леонардо да Винчи.</a:t>
            </a:r>
          </a:p>
          <a:p>
            <a:r>
              <a:rPr lang="ru-RU" dirty="0" smtClean="0"/>
              <a:t>5.Творчество </a:t>
            </a:r>
            <a:r>
              <a:rPr lang="ru-RU" dirty="0" smtClean="0"/>
              <a:t> Микеланджело.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Перечень литературы:</a:t>
            </a:r>
          </a:p>
          <a:p>
            <a:r>
              <a:rPr lang="ru-RU" dirty="0" smtClean="0"/>
              <a:t>1.</a:t>
            </a:r>
            <a:r>
              <a:rPr lang="ru-RU" b="1" dirty="0" smtClean="0"/>
              <a:t> Основная литература</a:t>
            </a:r>
            <a:endParaRPr lang="ru-RU" dirty="0" smtClean="0"/>
          </a:p>
          <a:p>
            <a:r>
              <a:rPr lang="ru-RU" i="1" dirty="0" smtClean="0"/>
              <a:t>Основные источники:</a:t>
            </a:r>
            <a:endParaRPr lang="ru-RU" dirty="0" smtClean="0"/>
          </a:p>
          <a:p>
            <a:pPr lvl="0"/>
            <a:r>
              <a:rPr lang="ru-RU" dirty="0" smtClean="0"/>
              <a:t>Н. А. </a:t>
            </a:r>
            <a:r>
              <a:rPr lang="ru-RU" dirty="0" err="1" smtClean="0"/>
              <a:t>Кавешникова</a:t>
            </a:r>
            <a:r>
              <a:rPr lang="ru-RU" dirty="0" smtClean="0"/>
              <a:t>  История Дизайна  М: ОМЕГА-Л  2015-256 стр.</a:t>
            </a:r>
            <a:endParaRPr lang="ru-RU" b="1" dirty="0" smtClean="0"/>
          </a:p>
          <a:p>
            <a:pPr lvl="0"/>
            <a:r>
              <a:rPr lang="ru-RU" dirty="0" smtClean="0"/>
              <a:t>В.Ф. Рунге История Дизайна, Науки и техники.  книга 1, М: Архитектура-С.2016</a:t>
            </a:r>
            <a:endParaRPr lang="ru-RU" b="1" dirty="0" smtClean="0"/>
          </a:p>
          <a:p>
            <a:pPr lvl="0"/>
            <a:r>
              <a:rPr lang="ru-RU" dirty="0" smtClean="0"/>
              <a:t>В.Ф. Рунге История Дизайна, Науки и техники.  книга 2, М: Архитектура-С.2017</a:t>
            </a:r>
            <a:endParaRPr lang="ru-RU" b="1" dirty="0" smtClean="0"/>
          </a:p>
          <a:p>
            <a:r>
              <a:rPr lang="ru-RU" i="1" dirty="0" smtClean="0"/>
              <a:t>Дополнительные источники:</a:t>
            </a:r>
            <a:endParaRPr lang="ru-RU" b="1" dirty="0" smtClean="0"/>
          </a:p>
          <a:p>
            <a:pPr lvl="0"/>
            <a:r>
              <a:rPr lang="ru-RU" dirty="0" smtClean="0"/>
              <a:t>М.О. Сурина, А.А. Сурин История образования и </a:t>
            </a:r>
            <a:r>
              <a:rPr lang="ru-RU" dirty="0" err="1" smtClean="0"/>
              <a:t>цветодидактики</a:t>
            </a:r>
            <a:r>
              <a:rPr lang="ru-RU" dirty="0" smtClean="0"/>
              <a:t>  Москва-Ростов-на-Дону: </a:t>
            </a:r>
            <a:r>
              <a:rPr lang="ru-RU" dirty="0" err="1" smtClean="0"/>
              <a:t>МарТ</a:t>
            </a:r>
            <a:r>
              <a:rPr lang="ru-RU" dirty="0" smtClean="0"/>
              <a:t>, 2015-352стр.</a:t>
            </a:r>
            <a:endParaRPr lang="ru-RU" b="1" dirty="0" smtClean="0"/>
          </a:p>
          <a:p>
            <a:pPr lvl="0"/>
            <a:r>
              <a:rPr lang="ru-RU" dirty="0" smtClean="0"/>
              <a:t>Кирсанов Д. </a:t>
            </a:r>
            <a:r>
              <a:rPr lang="ru-RU" dirty="0" err="1" smtClean="0"/>
              <a:t>Веб-дизайн</a:t>
            </a:r>
            <a:r>
              <a:rPr lang="ru-RU" dirty="0" smtClean="0"/>
              <a:t>: книга Дмитрия Кирсанов-СПб: символ-Плюс,  2017-376стр.</a:t>
            </a:r>
            <a:endParaRPr lang="ru-RU" b="1" dirty="0" smtClean="0"/>
          </a:p>
          <a:p>
            <a:r>
              <a:rPr lang="ru-RU" b="1" cap="all" dirty="0" smtClean="0"/>
              <a:t> </a:t>
            </a:r>
            <a:endParaRPr lang="ru-RU" b="1" dirty="0" smtClean="0"/>
          </a:p>
          <a:p>
            <a:r>
              <a:rPr lang="ru-RU" b="1" dirty="0" smtClean="0"/>
              <a:t>Перечень Интернет-ресурсов</a:t>
            </a:r>
          </a:p>
          <a:p>
            <a:pPr lvl="0"/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klyaksa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net</a:t>
            </a:r>
            <a:r>
              <a:rPr lang="ru-RU" dirty="0" smtClean="0"/>
              <a:t> – Информационно-образовательный портал;</a:t>
            </a:r>
          </a:p>
          <a:p>
            <a:pPr lvl="0"/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fortran</a:t>
            </a:r>
            <a:r>
              <a:rPr lang="ru-RU" u="sng" dirty="0" smtClean="0">
                <a:hlinkClick r:id="rId3"/>
              </a:rPr>
              <a:t>-</a:t>
            </a:r>
            <a:r>
              <a:rPr lang="en-US" u="sng" dirty="0" smtClean="0">
                <a:hlinkClick r:id="rId3"/>
              </a:rPr>
              <a:t>online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info</a:t>
            </a:r>
            <a:r>
              <a:rPr lang="ru-RU" dirty="0" smtClean="0"/>
              <a:t> – Образовательный сайт;</a:t>
            </a:r>
          </a:p>
          <a:p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www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toehelp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ru</a:t>
            </a:r>
            <a:r>
              <a:rPr lang="ru-RU" dirty="0" smtClean="0"/>
              <a:t> – Образовательный сайт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Цели: </a:t>
            </a:r>
          </a:p>
          <a:p>
            <a:r>
              <a:rPr lang="ru-RU" dirty="0" smtClean="0"/>
              <a:t>1. Начать изучение искусство Эпохи Возрождения.</a:t>
            </a:r>
          </a:p>
          <a:p>
            <a:r>
              <a:rPr lang="ru-RU" dirty="0" smtClean="0"/>
              <a:t>2. Расширить знания по данной теме.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1. </a:t>
            </a:r>
            <a:r>
              <a:rPr lang="ru-RU" dirty="0" smtClean="0"/>
              <a:t>Заучить </a:t>
            </a:r>
            <a:r>
              <a:rPr lang="ru-RU" dirty="0" smtClean="0"/>
              <a:t>фамилии художников Эпохи Возрождения.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692696"/>
            <a:ext cx="4762872" cy="531459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Эпоха Возрождения- эпоха в истории культуры Европы, пришедшая на смену культуре Средних веков и предшествующая культуре нового времени.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476625" cy="5248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6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548680"/>
            <a:ext cx="4330824" cy="610668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 </a:t>
            </a:r>
            <a:r>
              <a:rPr lang="en-US" sz="2400" dirty="0" smtClean="0"/>
              <a:t>XVI</a:t>
            </a:r>
            <a:r>
              <a:rPr lang="ru-RU" sz="2400" dirty="0" smtClean="0"/>
              <a:t> столетии художники и инженеры хотя и продолжали числиться в одних цехах, но разделялись настолько ,что мы уже знаем чистых художников и чистых техников, как, например, Микеланджело и </a:t>
            </a:r>
            <a:r>
              <a:rPr lang="ru-RU" sz="2400" dirty="0" err="1" smtClean="0"/>
              <a:t>Агостино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Рамелли</a:t>
            </a:r>
            <a:r>
              <a:rPr lang="ru-RU" sz="2400" dirty="0" smtClean="0"/>
              <a:t>, из которых первый занимался живописью, скульптурой и архитектурой, а второй был инженером.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58831"/>
            <a:ext cx="4212610" cy="4730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5764614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Микеланджело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57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188640"/>
            <a:ext cx="4464496" cy="61926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эпоху Возрождения число машин растет. Строятся подъемные краны , военные, водоподъемные устройства и другие машины. </a:t>
            </a:r>
          </a:p>
          <a:p>
            <a:r>
              <a:rPr lang="ru-RU" sz="2400" dirty="0" smtClean="0"/>
              <a:t>Проектировали и строили эти машины люди, одаренные универсальным талантом архитектора, механика, ремесленника, изобретателя и художника.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" y="352425"/>
            <a:ext cx="4265663" cy="57408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39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764704"/>
            <a:ext cx="4032448" cy="560262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 этой ранней ступени, когда техническое творчество не подкреплялось еще научными знаниями , именно человек с наиболее развитыми творческими способностями и фантазией мог создавать новые конструкции и формы.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2867"/>
            <a:ext cx="4572000" cy="5895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96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908720"/>
            <a:ext cx="4330824" cy="560262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Один и тот же человек создавал архитектурный проект и руководил строительством, расписывал стены фресками и конструировал машины, необходимые для стройки.</a:t>
            </a:r>
          </a:p>
          <a:p>
            <a:r>
              <a:rPr lang="ru-RU" dirty="0" smtClean="0"/>
              <a:t>Органическая связь технического творчества с художественным была характерным признаком эпохи Возрождения.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816424" cy="5792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94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404664"/>
            <a:ext cx="3970784" cy="5602627"/>
          </a:xfrm>
        </p:spPr>
        <p:txBody>
          <a:bodyPr/>
          <a:lstStyle/>
          <a:p>
            <a:r>
              <a:rPr lang="ru-RU" dirty="0" smtClean="0"/>
              <a:t>Создатели машин связывали свою деятельность с размышлениями над формами природы-растениями, животными, насекомыми.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346014" cy="6138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65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476672"/>
            <a:ext cx="4762872" cy="61066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Знаменитый архитектор и теоретик искусства Леон </a:t>
            </a:r>
            <a:r>
              <a:rPr lang="ru-RU" dirty="0" err="1" smtClean="0"/>
              <a:t>Баттиста</a:t>
            </a:r>
            <a:r>
              <a:rPr lang="ru-RU" dirty="0" smtClean="0"/>
              <a:t> Альберти (1404-1472) говорил, что машины должны подражать движениям мышц и сухожилий человека. Он постоянно проводил мысль, что польза осмысливает красоту. В своем тракте </a:t>
            </a:r>
            <a:r>
              <a:rPr lang="en-US" dirty="0" smtClean="0"/>
              <a:t>&lt;&lt;</a:t>
            </a:r>
            <a:r>
              <a:rPr lang="ru-RU" dirty="0" smtClean="0"/>
              <a:t>О зодчестве</a:t>
            </a:r>
            <a:r>
              <a:rPr lang="en-US" dirty="0" smtClean="0"/>
              <a:t>&gt;&gt;</a:t>
            </a:r>
            <a:r>
              <a:rPr lang="ru-RU" dirty="0" smtClean="0"/>
              <a:t> Альберти сформулировал и эстетическое кредо эпохи Возрождения-синтез красоты и пользы.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" y="764704"/>
            <a:ext cx="4266248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88" y="5083483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solidFill>
                  <a:srgbClr val="000000"/>
                </a:solidFill>
              </a:rPr>
              <a:t>Леон </a:t>
            </a:r>
            <a:r>
              <a:rPr lang="ru-RU" sz="2700" dirty="0" err="1" smtClean="0">
                <a:solidFill>
                  <a:srgbClr val="000000"/>
                </a:solidFill>
              </a:rPr>
              <a:t>Баттиста</a:t>
            </a:r>
            <a:r>
              <a:rPr lang="ru-RU" sz="2700" dirty="0" smtClean="0">
                <a:solidFill>
                  <a:srgbClr val="000000"/>
                </a:solidFill>
              </a:rPr>
              <a:t> </a:t>
            </a:r>
            <a:r>
              <a:rPr lang="ru-RU" sz="2700" dirty="0">
                <a:solidFill>
                  <a:srgbClr val="000000"/>
                </a:solidFill>
              </a:rPr>
              <a:t>Альберти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44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</TotalTime>
  <Words>532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МИНИСТЕРСТВО ОБРАЗОВАНИЯ, НАУКИ И МОЛОДЁЖНОЙ ПОЛИТИКИ КРАСНОДАРСКОГО КРАЯ  Государственное автономное проффессиональное образовательное учреждение Краснодарского края  «Новороссийский колледж строительства и экономики» (ГАПОУ КК «НКСЭ»)   Презентация по дисциплине «История дизайна» На тему: Эпоха Возрождения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Контрольные вопросы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Эпоха Возрождения</dc:title>
  <dc:creator>катя дунаева</dc:creator>
  <cp:lastModifiedBy>gubanova</cp:lastModifiedBy>
  <cp:revision>17</cp:revision>
  <dcterms:created xsi:type="dcterms:W3CDTF">2016-09-11T09:14:49Z</dcterms:created>
  <dcterms:modified xsi:type="dcterms:W3CDTF">2019-11-18T10:39:41Z</dcterms:modified>
</cp:coreProperties>
</file>