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отложений и </a:t>
            </a:r>
            <a:r>
              <a:rPr lang="ru-RU" dirty="0" err="1" smtClean="0"/>
              <a:t>биообрастаний</a:t>
            </a:r>
            <a:endParaRPr lang="ru-RU" dirty="0"/>
          </a:p>
        </p:txBody>
      </p:sp>
      <p:pic>
        <p:nvPicPr>
          <p:cNvPr id="1026" name="Picture 2" descr="http://go32.ru/uploads/posts/2016-06/146668921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53340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960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s://kanalizaciya-expert.ru/wp-content/uploads/vytryahnite-soderzhimoe-truby-v-musornoe-ved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24944"/>
            <a:ext cx="4751851" cy="356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77110"/>
            <a:ext cx="8424936" cy="33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8538929" cy="31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412776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Исследования показали, что большая часть бактериального обрастания образована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зооглейными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бактериями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ZoogIoearamigera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Интенсивно развиваются также нитчатые бактерии рода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Sphaerotilus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при повышенном содержании железа в воде в составе обрастаний обнаруживаются железобактерии. Образование механических отложений, особенно органического происхождения, в трубопроводах способствует развитию бактерий и других гидробионтов </a:t>
            </a:r>
            <a:r>
              <a:rPr lang="ru-RU" sz="2800" dirty="0" smtClean="0"/>
              <a:t>..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8924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a-lapin.narod.ru/Photo/DSC6674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3"/>
            <a:ext cx="3586689" cy="2399495"/>
          </a:xfrm>
          <a:prstGeom prst="rect">
            <a:avLst/>
          </a:prstGeom>
          <a:noFill/>
        </p:spPr>
      </p:pic>
      <p:pic>
        <p:nvPicPr>
          <p:cNvPr id="25606" name="Picture 6" descr="http://forumimage.ru/uploads/20140505/13993049728367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293096"/>
            <a:ext cx="3137925" cy="2353444"/>
          </a:xfrm>
          <a:prstGeom prst="rect">
            <a:avLst/>
          </a:prstGeom>
          <a:noFill/>
        </p:spPr>
      </p:pic>
      <p:pic>
        <p:nvPicPr>
          <p:cNvPr id="25608" name="Picture 8" descr="http://monateka.com/images/14747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140968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7"/>
            <a:ext cx="8140920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80565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80928"/>
            <a:ext cx="845349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odlednik.ru/wp-content/uploads/2018/01/12341243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662891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878051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89" y="1628800"/>
            <a:ext cx="90404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9144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909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866025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ХАРАКТЕРИСТИКА ОТЛОЖЕНИЙ В ТРУБАХ,</a:t>
            </a:r>
          </a:p>
          <a:p>
            <a:pPr marL="514350" indent="-514350">
              <a:buNone/>
            </a:pPr>
            <a:r>
              <a:rPr lang="ru-RU" dirty="0" smtClean="0"/>
              <a:t>ПРИЧИНЫ ИХ ПОЯВЛЕНИЯ И БОРЬБА С НИМИ</a:t>
            </a:r>
          </a:p>
          <a:p>
            <a:pPr marL="514350" indent="-514350">
              <a:buNone/>
            </a:pPr>
            <a:r>
              <a:rPr lang="ru-RU" dirty="0" smtClean="0"/>
              <a:t>2. РА3ВИТИЕ БИОЛОГИЧЕСКИХ ОБРАСТАНИЙ</a:t>
            </a:r>
          </a:p>
          <a:p>
            <a:pPr marL="514350" indent="-514350">
              <a:buNone/>
            </a:pPr>
            <a:r>
              <a:rPr lang="ru-RU" dirty="0" smtClean="0"/>
              <a:t>В СИСТЕМЕ ОБОРОТНОГО ВОДОСНАБЖЕНИЯ</a:t>
            </a:r>
          </a:p>
          <a:p>
            <a:pPr marL="0" indent="0">
              <a:buNone/>
            </a:pPr>
            <a:r>
              <a:rPr lang="ru-RU" dirty="0" smtClean="0"/>
              <a:t>ПРОМЫШЛЕННЫХ ПРЕДПРИЯТИЙ И БОРЬБА </a:t>
            </a:r>
            <a:r>
              <a:rPr lang="ru-RU" dirty="0" smtClean="0"/>
              <a:t>С НИМИ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ХАРАКТЕРИСТИКА ОТЛОЖЕНИЙ В ТРУБАХ, ПРИЧИНЫ ИХ ПОЯВЛЕНИЯ И БОРЬБА С НИМИ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86271"/>
            <a:ext cx="4464496" cy="334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36912"/>
            <a:ext cx="34575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Водоем и сооружения водопровода или канализации образуют единую взаимосвязанную и взаимозависимую систему. </a:t>
            </a:r>
          </a:p>
          <a:p>
            <a:pPr algn="just"/>
            <a:r>
              <a:rPr lang="ru-RU" sz="2800" dirty="0" smtClean="0"/>
              <a:t>Рассмотрим характер и причины отложений и биологических. обрастаний в некоторых из этих систем.</a:t>
            </a:r>
            <a:endParaRPr lang="ru-RU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34575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77072"/>
            <a:ext cx="32861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8640"/>
            <a:ext cx="901018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eanews.ru/files/truba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92896"/>
            <a:ext cx="476250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Недостаточная скорость движения неочищенной воды в трубопроводе приводит к выпадению из нее грубодисперсных примесей и образованию донных отложений.</a:t>
            </a:r>
          </a:p>
          <a:p>
            <a:pPr algn="just"/>
            <a:r>
              <a:rPr lang="ru-RU" sz="2800" dirty="0" smtClean="0"/>
              <a:t> Отложения органического происхождения легко загнивают и способствуют ухудшению качества воды и разрушению железобетонных труб</a:t>
            </a:r>
            <a:endParaRPr lang="ru-RU" sz="2800" dirty="0"/>
          </a:p>
        </p:txBody>
      </p:sp>
      <p:pic>
        <p:nvPicPr>
          <p:cNvPr id="17410" name="Picture 2" descr="http://zasor-cleaning.ru/wp-content/uploads/2016/10/chistka-kanalizacionnih-tru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2857500" cy="2857500"/>
          </a:xfrm>
          <a:prstGeom prst="rect">
            <a:avLst/>
          </a:prstGeom>
          <a:noFill/>
        </p:spPr>
      </p:pic>
      <p:pic>
        <p:nvPicPr>
          <p:cNvPr id="17412" name="Picture 4" descr="https://titan.eco/wp-content/uploads/2017/09/DSC_2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73016"/>
            <a:ext cx="5098346" cy="2885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Постепенное </a:t>
            </a:r>
            <a:r>
              <a:rPr lang="ru-RU" sz="2800" dirty="0" err="1" smtClean="0"/>
              <a:t>сnлошное</a:t>
            </a:r>
            <a:r>
              <a:rPr lang="ru-RU" sz="2800" dirty="0" smtClean="0"/>
              <a:t> зарастание труб возможно в результате выпадения карбоната кальция, если по трубам постоянно транспортируется вода с</a:t>
            </a:r>
          </a:p>
          <a:p>
            <a:pPr algn="just"/>
            <a:r>
              <a:rPr lang="ru-RU" sz="2800" dirty="0" smtClean="0"/>
              <a:t>положительным индексом насыщения. Наконец, при эксплуатации систем водяного охлаждения на поверхности теплообмена возможно образование накипных отложений.</a:t>
            </a:r>
            <a:endParaRPr lang="ru-RU" sz="2800" dirty="0"/>
          </a:p>
        </p:txBody>
      </p:sp>
      <p:pic>
        <p:nvPicPr>
          <p:cNvPr id="18434" name="Picture 2" descr="http://kamburg.ru/simages/teplonositeli_dlya_sistemi_otopleniy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56992"/>
            <a:ext cx="6096000" cy="309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7574"/>
            <a:ext cx="9144000" cy="303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573016"/>
            <a:ext cx="7772400" cy="1362075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РА3ВИТИЕ БИОЛОГИЧЕСКИХ ОБРАСТАНИЙ В СИСТЕМЕ ОБОРОТНОГО ВОДОСНАБЖЕНИЯ</a:t>
            </a:r>
            <a:br>
              <a:rPr lang="ru-RU" dirty="0" smtClean="0"/>
            </a:br>
            <a:r>
              <a:rPr lang="ru-RU" dirty="0" smtClean="0"/>
              <a:t>ПРОМЫШЛЕННЫХ ПРЕДПРИЯТИЙ И БОРЬБА С НИМИ</a:t>
            </a:r>
            <a:endParaRPr lang="ru-RU" dirty="0"/>
          </a:p>
        </p:txBody>
      </p:sp>
      <p:pic>
        <p:nvPicPr>
          <p:cNvPr id="4" name="Picture 4" descr="http://eanews.ru/files/truba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744416" cy="3290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202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Образование отложений и биообрастаний</vt:lpstr>
      <vt:lpstr>План урока:</vt:lpstr>
      <vt:lpstr>ХАРАКТЕРИСТИКА ОТЛОЖЕНИЙ В ТРУБАХ, ПРИЧИНЫ ИХ ПОЯВЛЕНИЯ И БОРЬБА С НИМИ</vt:lpstr>
      <vt:lpstr>Слайд 4</vt:lpstr>
      <vt:lpstr>Слайд 5</vt:lpstr>
      <vt:lpstr>Слайд 6</vt:lpstr>
      <vt:lpstr>Слайд 7</vt:lpstr>
      <vt:lpstr>Слайд 8</vt:lpstr>
      <vt:lpstr>РА3ВИТИЕ БИОЛОГИЧЕСКИХ ОБРАСТАНИЙ В СИСТЕМЕ ОБОРОТНОГО ВОДОСНАБЖЕНИЯ ПРОМЫШЛЕННЫХ ПРЕДПРИЯТИЙ И БОРЬБА С НИМИ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отложений и биообрастаний</dc:title>
  <dc:creator>Емельянова А.О.</dc:creator>
  <cp:lastModifiedBy>avanesyan</cp:lastModifiedBy>
  <cp:revision>22</cp:revision>
  <dcterms:created xsi:type="dcterms:W3CDTF">2018-10-09T09:11:56Z</dcterms:created>
  <dcterms:modified xsi:type="dcterms:W3CDTF">2019-12-09T10:39:56Z</dcterms:modified>
</cp:coreProperties>
</file>