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32351-10E5-4BA4-AAE7-CBBF59CC204E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265BA-4C1C-4E27-879E-95C2A1BD57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265BA-4C1C-4E27-879E-95C2A1BD572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spc="-150" dirty="0" smtClean="0"/>
              <a:t>ДИСЦИПЛИНА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28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Информатика и ИКТ</a:t>
            </a:r>
            <a:endParaRPr lang="en-US" sz="4400" b="1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entury" pitchFamily="18" charset="0"/>
              </a:rPr>
              <a:t>Преподаватель </a:t>
            </a:r>
          </a:p>
          <a:p>
            <a:pPr algn="ctr">
              <a:buNone/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entury" pitchFamily="18" charset="0"/>
              </a:rPr>
              <a:t>Красноперова Виктория Игоревна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i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Информация и информационные процессы.</a:t>
            </a:r>
            <a:endParaRPr lang="ru-RU" sz="5400" dirty="0">
              <a:solidFill>
                <a:schemeClr val="tx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882775"/>
            <a:ext cx="8229600" cy="4572000"/>
          </a:xfrm>
        </p:spPr>
        <p:txBody>
          <a:bodyPr/>
          <a:lstStyle/>
          <a:p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Информатика</a:t>
            </a:r>
            <a:r>
              <a:rPr lang="ru-RU" sz="3600" dirty="0" smtClean="0"/>
              <a:t> </a:t>
            </a:r>
            <a:r>
              <a:rPr lang="ru-RU" dirty="0" smtClean="0"/>
              <a:t>- это техническая наука о способах передачи, хранения, и переработки информации средствами вычислительной техники, а также изучающая принципы функционирования этих средств и методы управления ими.</a:t>
            </a:r>
            <a:endParaRPr lang="ru-RU" dirty="0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882775"/>
            <a:ext cx="8229600" cy="4572000"/>
          </a:xfrm>
        </p:spPr>
        <p:txBody>
          <a:bodyPr/>
          <a:lstStyle/>
          <a:p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Информационные технологии </a:t>
            </a:r>
            <a:r>
              <a:rPr lang="ru-RU" dirty="0" smtClean="0"/>
              <a:t>- это совокупность технических и программных средств, с помощью которых выполняются различные работы с информацией.</a:t>
            </a:r>
            <a:endParaRPr lang="ru-RU" dirty="0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882775"/>
            <a:ext cx="8229600" cy="45720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Информация в переводе с латинского (</a:t>
            </a:r>
            <a:r>
              <a:rPr lang="ru-RU" dirty="0" err="1" smtClean="0"/>
              <a:t>informatio</a:t>
            </a:r>
            <a:r>
              <a:rPr lang="ru-RU" dirty="0" smtClean="0"/>
              <a:t>) - сведение, разъяснение, ознакомление. </a:t>
            </a:r>
          </a:p>
          <a:p>
            <a:endParaRPr lang="ru-RU" dirty="0" smtClean="0"/>
          </a:p>
          <a:p>
            <a:r>
              <a:rPr lang="ru-RU" dirty="0" smtClean="0"/>
              <a:t>Несмотря на то, что человеку постоянно приходится иметь дело с информацией, строгого научного определения, что такое информация не существует. Можно лишь попытаться выразить его через другие известные понятия. Понятия отличаются от определений тем, что при разных обстоятельствах в них вкладывают разный смысл.</a:t>
            </a:r>
            <a:endParaRPr lang="ru-RU" dirty="0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260648"/>
            <a:ext cx="4038600" cy="597666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В бытовом смысле под информацией понимают те сведения, которые человек получает от окружающей природы и общества с помощью органов чувств, которые повышают его уровень осведомленности. </a:t>
            </a:r>
          </a:p>
          <a:p>
            <a:endParaRPr lang="ru-RU" b="1" dirty="0" smtClean="0"/>
          </a:p>
          <a:p>
            <a:r>
              <a:rPr lang="ru-RU" b="1" dirty="0" smtClean="0"/>
              <a:t>Математик включит в это понятие и те сведения, которые человек не получал, а сам создал с помощью умозаключений. Биолог отнесет к информации и те данные, которые хранит в себе человек с момента рождения до смерти (генетический код).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260648"/>
            <a:ext cx="4038600" cy="597666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В кибернетике понятие информация связано с процессами управления в сложных системах. </a:t>
            </a:r>
          </a:p>
          <a:p>
            <a:endParaRPr lang="ru-RU" b="1" dirty="0" smtClean="0"/>
          </a:p>
          <a:p>
            <a:r>
              <a:rPr lang="ru-RU" b="1" dirty="0" smtClean="0"/>
              <a:t>В философском смысле - это взаимодействие, отражение.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В информатике информация - это сведения об объектах и явлениях окружающей среды, их параметрах, свойствах и состоянии, которые уменьшают имеющуюся о них степень неопределенности, неполноты знаний, познание.</a:t>
            </a:r>
            <a:endParaRPr lang="ru-RU" b="1" dirty="0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информации: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Понятность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Полезность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Объективность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Полнота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Достоверность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Актуальность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Информационные процессы </a:t>
            </a:r>
            <a:r>
              <a:rPr lang="ru-RU" sz="3600" smtClean="0"/>
              <a:t/>
            </a:r>
            <a:br>
              <a:rPr lang="ru-RU" sz="360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Информационный процесс - </a:t>
            </a:r>
            <a:r>
              <a:rPr lang="ru-RU" sz="2000" dirty="0" err="1" smtClean="0"/>
              <a:t>процесс</a:t>
            </a:r>
            <a:r>
              <a:rPr lang="ru-RU" sz="2000" dirty="0" smtClean="0"/>
              <a:t> получения, хранения, обработки и передачи информации. </a:t>
            </a:r>
          </a:p>
          <a:p>
            <a:endParaRPr lang="ru-RU" sz="2000" dirty="0" smtClean="0"/>
          </a:p>
          <a:p>
            <a:r>
              <a:rPr lang="ru-RU" sz="2000" dirty="0" smtClean="0"/>
              <a:t>Для обеспечения информационного процесса необходима информационная система: источник информации, канал связи и потребитель информации.</a:t>
            </a:r>
          </a:p>
          <a:p>
            <a:r>
              <a:rPr lang="ru-RU" sz="2000" dirty="0" smtClean="0"/>
              <a:t>В неживой природе информационные процессы, существуют лишь в технике. </a:t>
            </a:r>
          </a:p>
          <a:p>
            <a:endParaRPr lang="ru-RU" sz="2000" dirty="0" smtClean="0"/>
          </a:p>
          <a:p>
            <a:r>
              <a:rPr lang="ru-RU" sz="2000" dirty="0" smtClean="0"/>
              <a:t>Такая техника повторяет (моделирует) некоторые действия человека и способна в этих случаях заменить его. Например, роботы - манипуляторы и т. д.</a:t>
            </a:r>
            <a:endParaRPr lang="ru-RU" sz="2000" dirty="0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255</TotalTime>
  <Words>332</Words>
  <Application>Microsoft Office PowerPoint</Application>
  <PresentationFormat>Экран (4:3)</PresentationFormat>
  <Paragraphs>38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ДИСЦИПЛИНА</vt:lpstr>
      <vt:lpstr>Слайд 2</vt:lpstr>
      <vt:lpstr>Слайд 3</vt:lpstr>
      <vt:lpstr>Слайд 4</vt:lpstr>
      <vt:lpstr>Слайд 5</vt:lpstr>
      <vt:lpstr>Слайд 6</vt:lpstr>
      <vt:lpstr>Свойства информации:</vt:lpstr>
      <vt:lpstr>Информационные процессы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и информационные процессы.</dc:title>
  <dc:creator>User</dc:creator>
  <cp:lastModifiedBy>user</cp:lastModifiedBy>
  <cp:revision>32</cp:revision>
  <dcterms:created xsi:type="dcterms:W3CDTF">2011-10-12T17:06:10Z</dcterms:created>
  <dcterms:modified xsi:type="dcterms:W3CDTF">2014-04-11T06:45:35Z</dcterms:modified>
</cp:coreProperties>
</file>