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802861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92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053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001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19976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235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938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62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79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22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12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189D6F0-9AB7-4329-BD78-13AC48E1ED14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5E9E49F-AC2F-4191-90C8-3750D1805F4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037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>
            <a:spLocks noGrp="1"/>
          </p:cNvSpPr>
          <p:nvPr>
            <p:ph type="ctrTitle"/>
          </p:nvPr>
        </p:nvSpPr>
        <p:spPr>
          <a:xfrm>
            <a:off x="1773239" y="2411192"/>
            <a:ext cx="8361229" cy="2098226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SimHei" panose="02010609060101010101" pitchFamily="49" charset="-122"/>
                <a:ea typeface="SimHei" panose="02010609060101010101" pitchFamily="49" charset="-122"/>
              </a:rPr>
              <a:t>Перспективы развития железнодорожного транспорта в России</a:t>
            </a:r>
            <a:br>
              <a:rPr lang="ru-RU" sz="2800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endParaRPr lang="ru-RU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06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5248" y="567559"/>
            <a:ext cx="9601200" cy="1485900"/>
          </a:xfrm>
        </p:spPr>
        <p:txBody>
          <a:bodyPr>
            <a:noAutofit/>
          </a:bodyPr>
          <a:lstStyle/>
          <a:p>
            <a:r>
              <a:rPr lang="ru-RU" sz="18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В настоящее время железнодорожный комплекс </a:t>
            </a:r>
            <a:r>
              <a:rPr lang="ru-RU" sz="1800" b="1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имеет важное стратегическое значение для экономики России.</a:t>
            </a:r>
            <a:r>
              <a:rPr lang="ru-RU" sz="18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 Он является своеобразным связующим звеном единой экономической системы. Обеспечивает стабильную деятельность промышленных предприятий, своевременный подвоз жизненно важных грузов в отдаленные уголки страны. Является самым доступным транспортом для миллионов граждан России.</a:t>
            </a:r>
            <a:endParaRPr lang="ru-RU" sz="18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392" y="2818086"/>
            <a:ext cx="6432331" cy="3593060"/>
          </a:xfrm>
        </p:spPr>
      </p:pic>
      <p:sp>
        <p:nvSpPr>
          <p:cNvPr id="6" name="TextBox 5"/>
          <p:cNvSpPr txBox="1"/>
          <p:nvPr/>
        </p:nvSpPr>
        <p:spPr>
          <a:xfrm>
            <a:off x="4343400" y="2979681"/>
            <a:ext cx="30427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График роста производительности жд транспорта </a:t>
            </a:r>
            <a:endParaRPr lang="ru-RU" sz="11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344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5248" y="268014"/>
            <a:ext cx="7354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Планы по развитию железнодорожного транспорта:</a:t>
            </a:r>
          </a:p>
          <a:p>
            <a:endParaRPr lang="ru-RU" sz="2000" b="1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860" y="2475187"/>
            <a:ext cx="4666594" cy="262495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32186" y="1127234"/>
            <a:ext cx="6014545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ru-RU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1.</a:t>
            </a:r>
            <a:r>
              <a:rPr lang="ru-RU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 увеличение масштаба транспортного бизнеса</a:t>
            </a:r>
            <a:r>
              <a:rPr lang="ru-RU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;</a:t>
            </a:r>
          </a:p>
          <a:p>
            <a:pPr fontAlgn="base"/>
            <a:endParaRPr lang="ru-RU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fontAlgn="base"/>
            <a:r>
              <a:rPr lang="ru-RU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2.</a:t>
            </a:r>
            <a:r>
              <a:rPr lang="ru-RU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  повышение производственно-экономической </a:t>
            </a:r>
            <a:r>
              <a:rPr lang="ru-RU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эффективности;</a:t>
            </a:r>
          </a:p>
          <a:p>
            <a:pPr fontAlgn="base"/>
            <a:endParaRPr lang="ru-RU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fontAlgn="base"/>
            <a:r>
              <a:rPr lang="ru-RU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 </a:t>
            </a:r>
            <a:r>
              <a:rPr lang="ru-RU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3.</a:t>
            </a:r>
            <a:r>
              <a:rPr lang="ru-RU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 повышение качества работы и безопасности перевозок</a:t>
            </a:r>
            <a:r>
              <a:rPr lang="ru-RU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;</a:t>
            </a:r>
          </a:p>
          <a:p>
            <a:pPr fontAlgn="base"/>
            <a:endParaRPr lang="ru-RU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fontAlgn="base"/>
            <a:r>
              <a:rPr lang="ru-RU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 </a:t>
            </a:r>
            <a:r>
              <a:rPr lang="ru-RU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4.глубокая </a:t>
            </a:r>
            <a:r>
              <a:rPr lang="ru-RU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интеграция в евро-азиатскую транспортную систему</a:t>
            </a:r>
            <a:r>
              <a:rPr lang="ru-RU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;</a:t>
            </a:r>
          </a:p>
          <a:p>
            <a:pPr fontAlgn="base"/>
            <a:endParaRPr lang="ru-RU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fontAlgn="base"/>
            <a:r>
              <a:rPr lang="ru-RU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 </a:t>
            </a:r>
            <a:r>
              <a:rPr lang="ru-RU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5. </a:t>
            </a:r>
            <a:r>
              <a:rPr lang="ru-RU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финансовой устойчивости и эффективности и др.</a:t>
            </a:r>
          </a:p>
        </p:txBody>
      </p:sp>
    </p:spTree>
    <p:extLst>
      <p:ext uri="{BB962C8B-B14F-4D97-AF65-F5344CB8AC3E}">
        <p14:creationId xmlns:p14="http://schemas.microsoft.com/office/powerpoint/2010/main" val="555409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9352" y="449317"/>
            <a:ext cx="77566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Скоростное развитие железнодорожного транспорта основывается на трех пунктах.</a:t>
            </a:r>
            <a:endParaRPr lang="ru-RU" sz="2000" b="1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9352" y="1623848"/>
            <a:ext cx="900999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</a:t>
            </a:r>
            <a:r>
              <a:rPr lang="ru-RU" sz="1600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Первый </a:t>
            </a:r>
            <a:r>
              <a:rPr lang="ru-RU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пункт – это повышение скорости пассажирских поездов дальнего следования, что возможно лишь при увеличении пропускной способности железнодорожных узлов и линий, а также введение в эксплуатацию подвижного состава последнего поколения</a:t>
            </a:r>
            <a:r>
              <a:rPr lang="ru-RU" sz="1600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.</a:t>
            </a:r>
          </a:p>
          <a:p>
            <a:endParaRPr lang="ru-RU" sz="16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r>
              <a:rPr lang="ru-RU" sz="1600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  Второй</a:t>
            </a:r>
            <a:r>
              <a:rPr lang="ru-RU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 – проведение реконструкции уже действующих линий, проложенных между большими региональными центрами. В приоритете здесь модернизация существующих путей протяженностью примерно одиннадцати тысяч километров в направлении Центр – Юг, то есть Москва – Адлер</a:t>
            </a:r>
            <a:r>
              <a:rPr lang="ru-RU" sz="1600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.</a:t>
            </a:r>
          </a:p>
          <a:p>
            <a:endParaRPr lang="ru-RU" sz="16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r>
              <a:rPr lang="ru-RU" sz="1600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  Третий </a:t>
            </a:r>
            <a:r>
              <a:rPr lang="ru-RU" sz="16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пункт предполагает прокладку собственно высокоскоростных магистралей, где поезда станут перемещаться со скоростью трёхсот пятидесяти километров в час. И в первую очередь такая ветка будет проложена между Санкт-Петербургом и Москвой. В результате подвижной состав будет находится в пути на два часа меньше, чем нужно для преодоления этого расстояния сегодня.</a:t>
            </a:r>
          </a:p>
        </p:txBody>
      </p:sp>
    </p:spTree>
    <p:extLst>
      <p:ext uri="{BB962C8B-B14F-4D97-AF65-F5344CB8AC3E}">
        <p14:creationId xmlns:p14="http://schemas.microsoft.com/office/powerpoint/2010/main" val="165441067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33</TotalTime>
  <Words>37</Words>
  <Application>Microsoft Office PowerPoint</Application>
  <PresentationFormat>Широкоэкранный</PresentationFormat>
  <Paragraphs>19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SimHei</vt:lpstr>
      <vt:lpstr>Franklin Gothic Book</vt:lpstr>
      <vt:lpstr>Segoe UI Semilight</vt:lpstr>
      <vt:lpstr>Crop</vt:lpstr>
      <vt:lpstr>Перспективы развития железнодорожного транспорта в России </vt:lpstr>
      <vt:lpstr>В настоящее время железнодорожный комплекс имеет важное стратегическое значение для экономики России. Он является своеобразным связующим звеном единой экономической системы. Обеспечивает стабильную деятельность промышленных предприятий, своевременный подвоз жизненно важных грузов в отдаленные уголки страны. Является самым доступным транспортом для миллионов граждан России.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железнодорожного транспорта в России</dc:title>
  <dc:creator>MSI</dc:creator>
  <cp:lastModifiedBy>MSI</cp:lastModifiedBy>
  <cp:revision>5</cp:revision>
  <dcterms:created xsi:type="dcterms:W3CDTF">2019-10-17T17:41:45Z</dcterms:created>
  <dcterms:modified xsi:type="dcterms:W3CDTF">2019-10-17T18:15:36Z</dcterms:modified>
</cp:coreProperties>
</file>