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Default Extension="vml" ContentType="application/vnd.openxmlformats-officedocument.vmlDrawing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Default Extension="png" ContentType="image/png"/>
  <Override PartName="/ppt/diagrams/drawing3.xml" ContentType="application/vnd.ms-office.drawingml.diagramDrawing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57" r:id="rId3"/>
    <p:sldId id="259" r:id="rId4"/>
    <p:sldId id="260" r:id="rId5"/>
    <p:sldId id="261" r:id="rId6"/>
    <p:sldId id="263" r:id="rId7"/>
    <p:sldId id="262" r:id="rId8"/>
    <p:sldId id="264" r:id="rId9"/>
    <p:sldId id="265" r:id="rId10"/>
    <p:sldId id="283" r:id="rId11"/>
    <p:sldId id="266" r:id="rId12"/>
    <p:sldId id="267" r:id="rId13"/>
    <p:sldId id="268" r:id="rId14"/>
    <p:sldId id="269" r:id="rId15"/>
    <p:sldId id="271" r:id="rId16"/>
    <p:sldId id="274" r:id="rId17"/>
    <p:sldId id="270" r:id="rId18"/>
    <p:sldId id="275" r:id="rId19"/>
    <p:sldId id="276" r:id="rId20"/>
    <p:sldId id="277" r:id="rId21"/>
    <p:sldId id="279" r:id="rId22"/>
    <p:sldId id="280" r:id="rId23"/>
    <p:sldId id="281" r:id="rId24"/>
    <p:sldId id="278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82EF57"/>
    <a:srgbClr val="CC99FF"/>
    <a:srgbClr val="A50021"/>
    <a:srgbClr val="CC66FF"/>
    <a:srgbClr val="99003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194" autoAdjust="0"/>
  </p:normalViewPr>
  <p:slideViewPr>
    <p:cSldViewPr>
      <p:cViewPr>
        <p:scale>
          <a:sx n="75" d="100"/>
          <a:sy n="75" d="100"/>
        </p:scale>
        <p:origin x="-510" y="-6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26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93E6FE4-8B6A-4D7D-B843-20E1C18E386A}" type="doc">
      <dgm:prSet loTypeId="urn:microsoft.com/office/officeart/2005/8/layout/hierarchy6" loCatId="hierarchy" qsTypeId="urn:microsoft.com/office/officeart/2005/8/quickstyle/3d2" qsCatId="3D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F880AB0E-B54A-4BF0-B98F-79378090BC7C}">
      <dgm:prSet phldrT="[Текст]"/>
      <dgm:spPr/>
      <dgm:t>
        <a:bodyPr/>
        <a:lstStyle/>
        <a:p>
          <a:r>
            <a:rPr lang="ru-RU" b="1" i="1" dirty="0" smtClean="0"/>
            <a:t>общая</a:t>
          </a:r>
          <a:endParaRPr lang="ru-RU" dirty="0"/>
        </a:p>
      </dgm:t>
    </dgm:pt>
    <dgm:pt modelId="{658A5B55-4890-4631-81AD-50868A6CE5BF}" type="parTrans" cxnId="{8872F629-AC8C-442F-BBA5-A7FB91067AAC}">
      <dgm:prSet/>
      <dgm:spPr/>
      <dgm:t>
        <a:bodyPr/>
        <a:lstStyle/>
        <a:p>
          <a:endParaRPr lang="ru-RU" dirty="0"/>
        </a:p>
      </dgm:t>
    </dgm:pt>
    <dgm:pt modelId="{0B82107F-A20B-442F-B1A3-FD5A0BE751A7}" type="sibTrans" cxnId="{8872F629-AC8C-442F-BBA5-A7FB91067AAC}">
      <dgm:prSet/>
      <dgm:spPr/>
      <dgm:t>
        <a:bodyPr/>
        <a:lstStyle/>
        <a:p>
          <a:endParaRPr lang="ru-RU"/>
        </a:p>
      </dgm:t>
    </dgm:pt>
    <dgm:pt modelId="{5EA7143A-08F8-457B-8FDB-6BA624874DE5}">
      <dgm:prSet phldrT="[Текст]"/>
      <dgm:spPr/>
      <dgm:t>
        <a:bodyPr/>
        <a:lstStyle/>
        <a:p>
          <a:r>
            <a:rPr lang="ru-RU" b="1" i="1" dirty="0" smtClean="0"/>
            <a:t>химическая</a:t>
          </a:r>
          <a:endParaRPr lang="ru-RU" dirty="0"/>
        </a:p>
      </dgm:t>
    </dgm:pt>
    <dgm:pt modelId="{46070E2C-7C9F-474D-BC47-7DC3F81B79E1}" type="parTrans" cxnId="{CAA0A110-85B8-4DD5-B5E0-C0E9F0F1C4D2}">
      <dgm:prSet/>
      <dgm:spPr/>
      <dgm:t>
        <a:bodyPr/>
        <a:lstStyle/>
        <a:p>
          <a:endParaRPr lang="ru-RU" dirty="0"/>
        </a:p>
      </dgm:t>
    </dgm:pt>
    <dgm:pt modelId="{3EC5F328-9FA0-4B82-A15E-1321C9F85465}" type="sibTrans" cxnId="{CAA0A110-85B8-4DD5-B5E0-C0E9F0F1C4D2}">
      <dgm:prSet/>
      <dgm:spPr/>
      <dgm:t>
        <a:bodyPr/>
        <a:lstStyle/>
        <a:p>
          <a:endParaRPr lang="ru-RU"/>
        </a:p>
      </dgm:t>
    </dgm:pt>
    <dgm:pt modelId="{601EFB1B-DBE8-4173-9036-0B8F988E6BEA}">
      <dgm:prSet phldrT="[Текст]"/>
      <dgm:spPr/>
      <dgm:t>
        <a:bodyPr/>
        <a:lstStyle/>
        <a:p>
          <a:r>
            <a:rPr lang="ru-RU" b="1" i="1" dirty="0" smtClean="0"/>
            <a:t>техническая</a:t>
          </a:r>
          <a:endParaRPr lang="ru-RU" dirty="0"/>
        </a:p>
      </dgm:t>
    </dgm:pt>
    <dgm:pt modelId="{9A9A5AB1-6A66-489D-8236-E79738E44041}" type="parTrans" cxnId="{10D5AE32-806D-498C-9BC4-0D5CB0A986B9}">
      <dgm:prSet/>
      <dgm:spPr/>
      <dgm:t>
        <a:bodyPr/>
        <a:lstStyle/>
        <a:p>
          <a:endParaRPr lang="ru-RU" dirty="0"/>
        </a:p>
      </dgm:t>
    </dgm:pt>
    <dgm:pt modelId="{D4BDEEE9-47D5-4425-B360-ACA1B1CD72CA}" type="sibTrans" cxnId="{10D5AE32-806D-498C-9BC4-0D5CB0A986B9}">
      <dgm:prSet/>
      <dgm:spPr/>
      <dgm:t>
        <a:bodyPr/>
        <a:lstStyle/>
        <a:p>
          <a:endParaRPr lang="ru-RU"/>
        </a:p>
      </dgm:t>
    </dgm:pt>
    <dgm:pt modelId="{D4DDCB10-5A9C-4484-99D0-3EF0765F3E9E}">
      <dgm:prSet/>
      <dgm:spPr/>
      <dgm:t>
        <a:bodyPr/>
        <a:lstStyle/>
        <a:p>
          <a:r>
            <a:rPr lang="ru-RU" dirty="0" smtClean="0"/>
            <a:t>Термодинамика</a:t>
          </a:r>
          <a:endParaRPr lang="ru-RU" dirty="0"/>
        </a:p>
      </dgm:t>
    </dgm:pt>
    <dgm:pt modelId="{599E9D0E-A0B6-46EB-A7AE-20BDAF546145}" type="parTrans" cxnId="{2F159342-0BE6-48C1-BA45-B7D8E7B5D224}">
      <dgm:prSet/>
      <dgm:spPr/>
      <dgm:t>
        <a:bodyPr/>
        <a:lstStyle/>
        <a:p>
          <a:endParaRPr lang="ru-RU"/>
        </a:p>
      </dgm:t>
    </dgm:pt>
    <dgm:pt modelId="{207B2AE2-0366-4256-8DF0-C87971B2791B}" type="sibTrans" cxnId="{2F159342-0BE6-48C1-BA45-B7D8E7B5D224}">
      <dgm:prSet/>
      <dgm:spPr/>
      <dgm:t>
        <a:bodyPr/>
        <a:lstStyle/>
        <a:p>
          <a:endParaRPr lang="ru-RU"/>
        </a:p>
      </dgm:t>
    </dgm:pt>
    <dgm:pt modelId="{00B07249-C329-49D8-A1A6-31F96040FD14}" type="pres">
      <dgm:prSet presAssocID="{B93E6FE4-8B6A-4D7D-B843-20E1C18E386A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15C475D-87CE-474C-AB75-BF29DE340241}" type="pres">
      <dgm:prSet presAssocID="{B93E6FE4-8B6A-4D7D-B843-20E1C18E386A}" presName="hierFlow" presStyleCnt="0"/>
      <dgm:spPr/>
    </dgm:pt>
    <dgm:pt modelId="{C09D3D01-272B-40F2-A31D-712A0636EB5E}" type="pres">
      <dgm:prSet presAssocID="{B93E6FE4-8B6A-4D7D-B843-20E1C18E386A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B3E8640F-ED27-4D71-876D-89B896326DE4}" type="pres">
      <dgm:prSet presAssocID="{D4DDCB10-5A9C-4484-99D0-3EF0765F3E9E}" presName="Name14" presStyleCnt="0"/>
      <dgm:spPr/>
    </dgm:pt>
    <dgm:pt modelId="{1F437B37-C52A-48FC-8118-C89E55F889EA}" type="pres">
      <dgm:prSet presAssocID="{D4DDCB10-5A9C-4484-99D0-3EF0765F3E9E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C7DD72E-E82E-4B90-9184-D22103A7C921}" type="pres">
      <dgm:prSet presAssocID="{D4DDCB10-5A9C-4484-99D0-3EF0765F3E9E}" presName="hierChild2" presStyleCnt="0"/>
      <dgm:spPr/>
    </dgm:pt>
    <dgm:pt modelId="{BEE0CAEB-FABC-4B8D-BB10-280E6E35FBFD}" type="pres">
      <dgm:prSet presAssocID="{658A5B55-4890-4631-81AD-50868A6CE5BF}" presName="Name19" presStyleLbl="parChTrans1D2" presStyleIdx="0" presStyleCnt="3"/>
      <dgm:spPr/>
      <dgm:t>
        <a:bodyPr/>
        <a:lstStyle/>
        <a:p>
          <a:endParaRPr lang="ru-RU"/>
        </a:p>
      </dgm:t>
    </dgm:pt>
    <dgm:pt modelId="{1838713C-0FCE-4641-82BD-A676BF705FE8}" type="pres">
      <dgm:prSet presAssocID="{F880AB0E-B54A-4BF0-B98F-79378090BC7C}" presName="Name21" presStyleCnt="0"/>
      <dgm:spPr/>
    </dgm:pt>
    <dgm:pt modelId="{FECAE7F0-93E0-4F27-9445-14C942670CD4}" type="pres">
      <dgm:prSet presAssocID="{F880AB0E-B54A-4BF0-B98F-79378090BC7C}" presName="level2Shape" presStyleLbl="node2" presStyleIdx="0" presStyleCnt="3"/>
      <dgm:spPr/>
      <dgm:t>
        <a:bodyPr/>
        <a:lstStyle/>
        <a:p>
          <a:endParaRPr lang="ru-RU"/>
        </a:p>
      </dgm:t>
    </dgm:pt>
    <dgm:pt modelId="{DAAF26DA-B518-4CB1-91E1-EF6F1EBAED9B}" type="pres">
      <dgm:prSet presAssocID="{F880AB0E-B54A-4BF0-B98F-79378090BC7C}" presName="hierChild3" presStyleCnt="0"/>
      <dgm:spPr/>
    </dgm:pt>
    <dgm:pt modelId="{1A18C78D-95C1-46B2-8670-B47860928960}" type="pres">
      <dgm:prSet presAssocID="{46070E2C-7C9F-474D-BC47-7DC3F81B79E1}" presName="Name19" presStyleLbl="parChTrans1D2" presStyleIdx="1" presStyleCnt="3"/>
      <dgm:spPr/>
      <dgm:t>
        <a:bodyPr/>
        <a:lstStyle/>
        <a:p>
          <a:endParaRPr lang="ru-RU"/>
        </a:p>
      </dgm:t>
    </dgm:pt>
    <dgm:pt modelId="{0D93DD31-48A1-4D14-B134-9A43D3826A26}" type="pres">
      <dgm:prSet presAssocID="{5EA7143A-08F8-457B-8FDB-6BA624874DE5}" presName="Name21" presStyleCnt="0"/>
      <dgm:spPr/>
    </dgm:pt>
    <dgm:pt modelId="{0BC9EADE-4B2B-4622-937D-A37AD1324EBB}" type="pres">
      <dgm:prSet presAssocID="{5EA7143A-08F8-457B-8FDB-6BA624874DE5}" presName="level2Shape" presStyleLbl="node2" presStyleIdx="1" presStyleCnt="3"/>
      <dgm:spPr/>
      <dgm:t>
        <a:bodyPr/>
        <a:lstStyle/>
        <a:p>
          <a:endParaRPr lang="ru-RU"/>
        </a:p>
      </dgm:t>
    </dgm:pt>
    <dgm:pt modelId="{69874DDB-C766-43BA-9202-346F3060C125}" type="pres">
      <dgm:prSet presAssocID="{5EA7143A-08F8-457B-8FDB-6BA624874DE5}" presName="hierChild3" presStyleCnt="0"/>
      <dgm:spPr/>
    </dgm:pt>
    <dgm:pt modelId="{FB79EF62-5DEC-40CD-B313-57AA0AC713CC}" type="pres">
      <dgm:prSet presAssocID="{9A9A5AB1-6A66-489D-8236-E79738E44041}" presName="Name19" presStyleLbl="parChTrans1D2" presStyleIdx="2" presStyleCnt="3"/>
      <dgm:spPr/>
      <dgm:t>
        <a:bodyPr/>
        <a:lstStyle/>
        <a:p>
          <a:endParaRPr lang="ru-RU"/>
        </a:p>
      </dgm:t>
    </dgm:pt>
    <dgm:pt modelId="{282430B1-20F8-4AC7-83FD-2C03437BFDBA}" type="pres">
      <dgm:prSet presAssocID="{601EFB1B-DBE8-4173-9036-0B8F988E6BEA}" presName="Name21" presStyleCnt="0"/>
      <dgm:spPr/>
    </dgm:pt>
    <dgm:pt modelId="{F76CF010-5A62-4EE1-9FCF-A87805FB5CA8}" type="pres">
      <dgm:prSet presAssocID="{601EFB1B-DBE8-4173-9036-0B8F988E6BEA}" presName="level2Shape" presStyleLbl="node2" presStyleIdx="2" presStyleCnt="3"/>
      <dgm:spPr/>
      <dgm:t>
        <a:bodyPr/>
        <a:lstStyle/>
        <a:p>
          <a:endParaRPr lang="ru-RU"/>
        </a:p>
      </dgm:t>
    </dgm:pt>
    <dgm:pt modelId="{9D48B3E7-0FB9-4B34-9F37-EA5CBAE02214}" type="pres">
      <dgm:prSet presAssocID="{601EFB1B-DBE8-4173-9036-0B8F988E6BEA}" presName="hierChild3" presStyleCnt="0"/>
      <dgm:spPr/>
    </dgm:pt>
    <dgm:pt modelId="{B0FD5528-139B-4614-9E36-941029C1DA2D}" type="pres">
      <dgm:prSet presAssocID="{B93E6FE4-8B6A-4D7D-B843-20E1C18E386A}" presName="bgShapesFlow" presStyleCnt="0"/>
      <dgm:spPr/>
    </dgm:pt>
  </dgm:ptLst>
  <dgm:cxnLst>
    <dgm:cxn modelId="{2FD0C602-6BDF-42D3-A7F8-424E55ED1261}" type="presOf" srcId="{B93E6FE4-8B6A-4D7D-B843-20E1C18E386A}" destId="{00B07249-C329-49D8-A1A6-31F96040FD14}" srcOrd="0" destOrd="0" presId="urn:microsoft.com/office/officeart/2005/8/layout/hierarchy6"/>
    <dgm:cxn modelId="{2F159342-0BE6-48C1-BA45-B7D8E7B5D224}" srcId="{B93E6FE4-8B6A-4D7D-B843-20E1C18E386A}" destId="{D4DDCB10-5A9C-4484-99D0-3EF0765F3E9E}" srcOrd="0" destOrd="0" parTransId="{599E9D0E-A0B6-46EB-A7AE-20BDAF546145}" sibTransId="{207B2AE2-0366-4256-8DF0-C87971B2791B}"/>
    <dgm:cxn modelId="{11FD4701-61D4-4FC0-951B-B6DC23F37F58}" type="presOf" srcId="{46070E2C-7C9F-474D-BC47-7DC3F81B79E1}" destId="{1A18C78D-95C1-46B2-8670-B47860928960}" srcOrd="0" destOrd="0" presId="urn:microsoft.com/office/officeart/2005/8/layout/hierarchy6"/>
    <dgm:cxn modelId="{8872F629-AC8C-442F-BBA5-A7FB91067AAC}" srcId="{D4DDCB10-5A9C-4484-99D0-3EF0765F3E9E}" destId="{F880AB0E-B54A-4BF0-B98F-79378090BC7C}" srcOrd="0" destOrd="0" parTransId="{658A5B55-4890-4631-81AD-50868A6CE5BF}" sibTransId="{0B82107F-A20B-442F-B1A3-FD5A0BE751A7}"/>
    <dgm:cxn modelId="{333BFAB4-A9FA-42A7-A52C-95C11C14E75A}" type="presOf" srcId="{5EA7143A-08F8-457B-8FDB-6BA624874DE5}" destId="{0BC9EADE-4B2B-4622-937D-A37AD1324EBB}" srcOrd="0" destOrd="0" presId="urn:microsoft.com/office/officeart/2005/8/layout/hierarchy6"/>
    <dgm:cxn modelId="{F11D0090-96DB-4D11-8E53-F39968C93016}" type="presOf" srcId="{658A5B55-4890-4631-81AD-50868A6CE5BF}" destId="{BEE0CAEB-FABC-4B8D-BB10-280E6E35FBFD}" srcOrd="0" destOrd="0" presId="urn:microsoft.com/office/officeart/2005/8/layout/hierarchy6"/>
    <dgm:cxn modelId="{10D5AE32-806D-498C-9BC4-0D5CB0A986B9}" srcId="{D4DDCB10-5A9C-4484-99D0-3EF0765F3E9E}" destId="{601EFB1B-DBE8-4173-9036-0B8F988E6BEA}" srcOrd="2" destOrd="0" parTransId="{9A9A5AB1-6A66-489D-8236-E79738E44041}" sibTransId="{D4BDEEE9-47D5-4425-B360-ACA1B1CD72CA}"/>
    <dgm:cxn modelId="{26CD78B7-63E2-4C0F-A564-E35EEA700761}" type="presOf" srcId="{D4DDCB10-5A9C-4484-99D0-3EF0765F3E9E}" destId="{1F437B37-C52A-48FC-8118-C89E55F889EA}" srcOrd="0" destOrd="0" presId="urn:microsoft.com/office/officeart/2005/8/layout/hierarchy6"/>
    <dgm:cxn modelId="{686D27EC-9A7F-46A8-8DCD-0CB17247D4D3}" type="presOf" srcId="{F880AB0E-B54A-4BF0-B98F-79378090BC7C}" destId="{FECAE7F0-93E0-4F27-9445-14C942670CD4}" srcOrd="0" destOrd="0" presId="urn:microsoft.com/office/officeart/2005/8/layout/hierarchy6"/>
    <dgm:cxn modelId="{CAA0A110-85B8-4DD5-B5E0-C0E9F0F1C4D2}" srcId="{D4DDCB10-5A9C-4484-99D0-3EF0765F3E9E}" destId="{5EA7143A-08F8-457B-8FDB-6BA624874DE5}" srcOrd="1" destOrd="0" parTransId="{46070E2C-7C9F-474D-BC47-7DC3F81B79E1}" sibTransId="{3EC5F328-9FA0-4B82-A15E-1321C9F85465}"/>
    <dgm:cxn modelId="{F2CEC6BD-DEA9-4651-89D3-A58A056B03C0}" type="presOf" srcId="{9A9A5AB1-6A66-489D-8236-E79738E44041}" destId="{FB79EF62-5DEC-40CD-B313-57AA0AC713CC}" srcOrd="0" destOrd="0" presId="urn:microsoft.com/office/officeart/2005/8/layout/hierarchy6"/>
    <dgm:cxn modelId="{D625B643-F947-4351-B9BE-C4C2EDCF1C7E}" type="presOf" srcId="{601EFB1B-DBE8-4173-9036-0B8F988E6BEA}" destId="{F76CF010-5A62-4EE1-9FCF-A87805FB5CA8}" srcOrd="0" destOrd="0" presId="urn:microsoft.com/office/officeart/2005/8/layout/hierarchy6"/>
    <dgm:cxn modelId="{8495838C-A3F2-4135-8671-4DD8A27ABA19}" type="presParOf" srcId="{00B07249-C329-49D8-A1A6-31F96040FD14}" destId="{015C475D-87CE-474C-AB75-BF29DE340241}" srcOrd="0" destOrd="0" presId="urn:microsoft.com/office/officeart/2005/8/layout/hierarchy6"/>
    <dgm:cxn modelId="{22415FD5-128E-4B9A-BC2D-F61727124A8E}" type="presParOf" srcId="{015C475D-87CE-474C-AB75-BF29DE340241}" destId="{C09D3D01-272B-40F2-A31D-712A0636EB5E}" srcOrd="0" destOrd="0" presId="urn:microsoft.com/office/officeart/2005/8/layout/hierarchy6"/>
    <dgm:cxn modelId="{715BCB46-6F3F-4530-9968-5C1B2E9008FD}" type="presParOf" srcId="{C09D3D01-272B-40F2-A31D-712A0636EB5E}" destId="{B3E8640F-ED27-4D71-876D-89B896326DE4}" srcOrd="0" destOrd="0" presId="urn:microsoft.com/office/officeart/2005/8/layout/hierarchy6"/>
    <dgm:cxn modelId="{328DA90B-862F-408E-9C61-E8B6E02770B8}" type="presParOf" srcId="{B3E8640F-ED27-4D71-876D-89B896326DE4}" destId="{1F437B37-C52A-48FC-8118-C89E55F889EA}" srcOrd="0" destOrd="0" presId="urn:microsoft.com/office/officeart/2005/8/layout/hierarchy6"/>
    <dgm:cxn modelId="{14505219-E118-4E47-AF5F-F8643FA80198}" type="presParOf" srcId="{B3E8640F-ED27-4D71-876D-89B896326DE4}" destId="{2C7DD72E-E82E-4B90-9184-D22103A7C921}" srcOrd="1" destOrd="0" presId="urn:microsoft.com/office/officeart/2005/8/layout/hierarchy6"/>
    <dgm:cxn modelId="{105979D9-3893-4480-A0EB-FDDFA4E13335}" type="presParOf" srcId="{2C7DD72E-E82E-4B90-9184-D22103A7C921}" destId="{BEE0CAEB-FABC-4B8D-BB10-280E6E35FBFD}" srcOrd="0" destOrd="0" presId="urn:microsoft.com/office/officeart/2005/8/layout/hierarchy6"/>
    <dgm:cxn modelId="{E11F8B51-2AB7-42EE-AB23-2F97EA18D2E3}" type="presParOf" srcId="{2C7DD72E-E82E-4B90-9184-D22103A7C921}" destId="{1838713C-0FCE-4641-82BD-A676BF705FE8}" srcOrd="1" destOrd="0" presId="urn:microsoft.com/office/officeart/2005/8/layout/hierarchy6"/>
    <dgm:cxn modelId="{25FB4D70-BFF5-4E34-9D7D-F189ED8F5632}" type="presParOf" srcId="{1838713C-0FCE-4641-82BD-A676BF705FE8}" destId="{FECAE7F0-93E0-4F27-9445-14C942670CD4}" srcOrd="0" destOrd="0" presId="urn:microsoft.com/office/officeart/2005/8/layout/hierarchy6"/>
    <dgm:cxn modelId="{D5BA8C9D-2A44-4BFC-BD0B-24AECFD6F502}" type="presParOf" srcId="{1838713C-0FCE-4641-82BD-A676BF705FE8}" destId="{DAAF26DA-B518-4CB1-91E1-EF6F1EBAED9B}" srcOrd="1" destOrd="0" presId="urn:microsoft.com/office/officeart/2005/8/layout/hierarchy6"/>
    <dgm:cxn modelId="{FDF81255-C518-42A1-AA7A-4AA41B81059E}" type="presParOf" srcId="{2C7DD72E-E82E-4B90-9184-D22103A7C921}" destId="{1A18C78D-95C1-46B2-8670-B47860928960}" srcOrd="2" destOrd="0" presId="urn:microsoft.com/office/officeart/2005/8/layout/hierarchy6"/>
    <dgm:cxn modelId="{B8E90632-1CCB-41AB-BEDE-CF30B8457CF9}" type="presParOf" srcId="{2C7DD72E-E82E-4B90-9184-D22103A7C921}" destId="{0D93DD31-48A1-4D14-B134-9A43D3826A26}" srcOrd="3" destOrd="0" presId="urn:microsoft.com/office/officeart/2005/8/layout/hierarchy6"/>
    <dgm:cxn modelId="{945BD31C-110B-415A-8147-34E204F3F933}" type="presParOf" srcId="{0D93DD31-48A1-4D14-B134-9A43D3826A26}" destId="{0BC9EADE-4B2B-4622-937D-A37AD1324EBB}" srcOrd="0" destOrd="0" presId="urn:microsoft.com/office/officeart/2005/8/layout/hierarchy6"/>
    <dgm:cxn modelId="{EA28A94F-5BD6-4CC2-A679-68CC8ADD3626}" type="presParOf" srcId="{0D93DD31-48A1-4D14-B134-9A43D3826A26}" destId="{69874DDB-C766-43BA-9202-346F3060C125}" srcOrd="1" destOrd="0" presId="urn:microsoft.com/office/officeart/2005/8/layout/hierarchy6"/>
    <dgm:cxn modelId="{E5BA0FA5-DDF5-46BD-8D37-16286BC50FF4}" type="presParOf" srcId="{2C7DD72E-E82E-4B90-9184-D22103A7C921}" destId="{FB79EF62-5DEC-40CD-B313-57AA0AC713CC}" srcOrd="4" destOrd="0" presId="urn:microsoft.com/office/officeart/2005/8/layout/hierarchy6"/>
    <dgm:cxn modelId="{86534EAA-A1EC-4C6C-861C-0158D1087F0D}" type="presParOf" srcId="{2C7DD72E-E82E-4B90-9184-D22103A7C921}" destId="{282430B1-20F8-4AC7-83FD-2C03437BFDBA}" srcOrd="5" destOrd="0" presId="urn:microsoft.com/office/officeart/2005/8/layout/hierarchy6"/>
    <dgm:cxn modelId="{9B13AF88-A17D-4994-851A-3F6C7B3BAA43}" type="presParOf" srcId="{282430B1-20F8-4AC7-83FD-2C03437BFDBA}" destId="{F76CF010-5A62-4EE1-9FCF-A87805FB5CA8}" srcOrd="0" destOrd="0" presId="urn:microsoft.com/office/officeart/2005/8/layout/hierarchy6"/>
    <dgm:cxn modelId="{CD886C9C-01A8-4EFE-8816-28F4E2386406}" type="presParOf" srcId="{282430B1-20F8-4AC7-83FD-2C03437BFDBA}" destId="{9D48B3E7-0FB9-4B34-9F37-EA5CBAE02214}" srcOrd="1" destOrd="0" presId="urn:microsoft.com/office/officeart/2005/8/layout/hierarchy6"/>
    <dgm:cxn modelId="{9F95A00B-6B77-4B64-A3A7-7E117B3E1526}" type="presParOf" srcId="{00B07249-C329-49D8-A1A6-31F96040FD14}" destId="{B0FD5528-139B-4614-9E36-941029C1DA2D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271FF56-FCCE-4ACE-B325-1F19382CD4FB}" type="doc">
      <dgm:prSet loTypeId="urn:microsoft.com/office/officeart/2005/8/layout/lProcess2" loCatId="list" qsTypeId="urn:microsoft.com/office/officeart/2005/8/quickstyle/3d2" qsCatId="3D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040843A5-6688-4F98-B03F-B533BECBDF19}">
      <dgm:prSet/>
      <dgm:spPr/>
      <dgm:t>
        <a:bodyPr/>
        <a:lstStyle/>
        <a:p>
          <a:pPr rtl="0"/>
          <a:r>
            <a:rPr lang="ru-RU" dirty="0" smtClean="0"/>
            <a:t>Термодинамика базируется на двух основных законах</a:t>
          </a:r>
          <a:endParaRPr lang="ru-RU" dirty="0"/>
        </a:p>
      </dgm:t>
    </dgm:pt>
    <dgm:pt modelId="{17C69C15-7E3D-4B67-91FF-D691EB4B65D8}" type="parTrans" cxnId="{423CFAE5-9BCE-47F2-AB59-0D94597B1083}">
      <dgm:prSet/>
      <dgm:spPr/>
      <dgm:t>
        <a:bodyPr/>
        <a:lstStyle/>
        <a:p>
          <a:endParaRPr lang="ru-RU"/>
        </a:p>
      </dgm:t>
    </dgm:pt>
    <dgm:pt modelId="{9C499CDB-E63D-43C8-91AE-CEF7015B0194}" type="sibTrans" cxnId="{423CFAE5-9BCE-47F2-AB59-0D94597B1083}">
      <dgm:prSet/>
      <dgm:spPr/>
      <dgm:t>
        <a:bodyPr/>
        <a:lstStyle/>
        <a:p>
          <a:endParaRPr lang="ru-RU"/>
        </a:p>
      </dgm:t>
    </dgm:pt>
    <dgm:pt modelId="{A305C827-9146-4304-8687-A0722B7CDFE9}">
      <dgm:prSet/>
      <dgm:spPr/>
      <dgm:t>
        <a:bodyPr/>
        <a:lstStyle/>
        <a:p>
          <a:pPr rtl="0"/>
          <a:r>
            <a:rPr lang="ru-RU" b="1" i="1" dirty="0" smtClean="0"/>
            <a:t>Первое начало</a:t>
          </a:r>
          <a:r>
            <a:rPr lang="ru-RU" dirty="0" smtClean="0"/>
            <a:t> термодинамики представляет собой приложение к тепловым явлениям всеобщего закона природы – закона превращения и сохранения энергии.</a:t>
          </a:r>
          <a:endParaRPr lang="ru-RU" dirty="0"/>
        </a:p>
      </dgm:t>
    </dgm:pt>
    <dgm:pt modelId="{2D3B3E97-2C1C-444A-BA45-C7EDACDFE914}" type="parTrans" cxnId="{6120A03A-EEDC-4A2B-9F62-0C98E058C36A}">
      <dgm:prSet/>
      <dgm:spPr/>
      <dgm:t>
        <a:bodyPr/>
        <a:lstStyle/>
        <a:p>
          <a:endParaRPr lang="ru-RU"/>
        </a:p>
      </dgm:t>
    </dgm:pt>
    <dgm:pt modelId="{D82EA510-9B77-4FFF-AEB4-2207298A39BB}" type="sibTrans" cxnId="{6120A03A-EEDC-4A2B-9F62-0C98E058C36A}">
      <dgm:prSet/>
      <dgm:spPr/>
      <dgm:t>
        <a:bodyPr/>
        <a:lstStyle/>
        <a:p>
          <a:endParaRPr lang="ru-RU"/>
        </a:p>
      </dgm:t>
    </dgm:pt>
    <dgm:pt modelId="{F863DDDD-6B2A-4387-8A64-12374C94A13A}">
      <dgm:prSet/>
      <dgm:spPr/>
      <dgm:t>
        <a:bodyPr/>
        <a:lstStyle/>
        <a:p>
          <a:pPr rtl="0"/>
          <a:r>
            <a:rPr lang="ru-RU" b="1" i="1" dirty="0" smtClean="0">
              <a:solidFill>
                <a:schemeClr val="bg2">
                  <a:lumMod val="25000"/>
                </a:schemeClr>
              </a:solidFill>
            </a:rPr>
            <a:t>Второе начало</a:t>
          </a:r>
          <a:r>
            <a:rPr lang="ru-RU" b="1" dirty="0" smtClean="0">
              <a:solidFill>
                <a:schemeClr val="bg2">
                  <a:lumMod val="25000"/>
                </a:schemeClr>
              </a:solidFill>
            </a:rPr>
            <a:t> </a:t>
          </a:r>
          <a:r>
            <a:rPr lang="ru-RU" dirty="0" smtClean="0">
              <a:solidFill>
                <a:schemeClr val="bg2">
                  <a:lumMod val="25000"/>
                </a:schemeClr>
              </a:solidFill>
            </a:rPr>
            <a:t>термодинамики устанавливает условия протекания и направленность макроскопических процессов в системах, состоящих из большого количества частиц.</a:t>
          </a:r>
          <a:endParaRPr lang="ru-RU" dirty="0">
            <a:solidFill>
              <a:schemeClr val="bg2">
                <a:lumMod val="25000"/>
              </a:schemeClr>
            </a:solidFill>
          </a:endParaRPr>
        </a:p>
      </dgm:t>
    </dgm:pt>
    <dgm:pt modelId="{A36E6D01-57B7-4D47-A9A3-0E93E86102DC}" type="parTrans" cxnId="{A9C1ECC6-2AB1-4AD7-94D2-83F88F82271A}">
      <dgm:prSet/>
      <dgm:spPr/>
      <dgm:t>
        <a:bodyPr/>
        <a:lstStyle/>
        <a:p>
          <a:endParaRPr lang="ru-RU"/>
        </a:p>
      </dgm:t>
    </dgm:pt>
    <dgm:pt modelId="{1E32A445-FDB6-4E86-A425-4C91D52FD8A5}" type="sibTrans" cxnId="{A9C1ECC6-2AB1-4AD7-94D2-83F88F82271A}">
      <dgm:prSet/>
      <dgm:spPr/>
      <dgm:t>
        <a:bodyPr/>
        <a:lstStyle/>
        <a:p>
          <a:endParaRPr lang="ru-RU"/>
        </a:p>
      </dgm:t>
    </dgm:pt>
    <dgm:pt modelId="{127E5B6D-2C73-4F5D-B827-7CF09DF074B1}" type="pres">
      <dgm:prSet presAssocID="{7271FF56-FCCE-4ACE-B325-1F19382CD4FB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93BE9B1-70F3-4E86-BBA4-7E75CC098DFD}" type="pres">
      <dgm:prSet presAssocID="{040843A5-6688-4F98-B03F-B533BECBDF19}" presName="compNode" presStyleCnt="0"/>
      <dgm:spPr/>
    </dgm:pt>
    <dgm:pt modelId="{B9138390-127B-4DFF-A09F-B3363F2DF12B}" type="pres">
      <dgm:prSet presAssocID="{040843A5-6688-4F98-B03F-B533BECBDF19}" presName="aNode" presStyleLbl="bgShp" presStyleIdx="0" presStyleCnt="1"/>
      <dgm:spPr/>
      <dgm:t>
        <a:bodyPr/>
        <a:lstStyle/>
        <a:p>
          <a:endParaRPr lang="ru-RU"/>
        </a:p>
      </dgm:t>
    </dgm:pt>
    <dgm:pt modelId="{3F6CBB8D-4A5E-460E-989B-EFD2B2BF730C}" type="pres">
      <dgm:prSet presAssocID="{040843A5-6688-4F98-B03F-B533BECBDF19}" presName="textNode" presStyleLbl="bgShp" presStyleIdx="0" presStyleCnt="1"/>
      <dgm:spPr/>
      <dgm:t>
        <a:bodyPr/>
        <a:lstStyle/>
        <a:p>
          <a:endParaRPr lang="ru-RU"/>
        </a:p>
      </dgm:t>
    </dgm:pt>
    <dgm:pt modelId="{C1F77670-5EE4-4172-AEEC-5B776AE17410}" type="pres">
      <dgm:prSet presAssocID="{040843A5-6688-4F98-B03F-B533BECBDF19}" presName="compChildNode" presStyleCnt="0"/>
      <dgm:spPr/>
    </dgm:pt>
    <dgm:pt modelId="{5A5ECE21-DFCF-4279-87BB-4A0E69CE19C2}" type="pres">
      <dgm:prSet presAssocID="{040843A5-6688-4F98-B03F-B533BECBDF19}" presName="theInnerList" presStyleCnt="0"/>
      <dgm:spPr/>
    </dgm:pt>
    <dgm:pt modelId="{5F47B9F6-A51B-41EB-B13F-275A67D04906}" type="pres">
      <dgm:prSet presAssocID="{A305C827-9146-4304-8687-A0722B7CDFE9}" presName="child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42C4AA-0D30-40DF-A869-245F864ADA45}" type="pres">
      <dgm:prSet presAssocID="{A305C827-9146-4304-8687-A0722B7CDFE9}" presName="aSpace2" presStyleCnt="0"/>
      <dgm:spPr/>
    </dgm:pt>
    <dgm:pt modelId="{05344356-8B04-4BB9-A1C8-C068779AB531}" type="pres">
      <dgm:prSet presAssocID="{F863DDDD-6B2A-4387-8A64-12374C94A13A}" presName="child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FDFB9E1-288F-406D-9D80-48932E8B677D}" type="presOf" srcId="{A305C827-9146-4304-8687-A0722B7CDFE9}" destId="{5F47B9F6-A51B-41EB-B13F-275A67D04906}" srcOrd="0" destOrd="0" presId="urn:microsoft.com/office/officeart/2005/8/layout/lProcess2"/>
    <dgm:cxn modelId="{A9C1ECC6-2AB1-4AD7-94D2-83F88F82271A}" srcId="{040843A5-6688-4F98-B03F-B533BECBDF19}" destId="{F863DDDD-6B2A-4387-8A64-12374C94A13A}" srcOrd="1" destOrd="0" parTransId="{A36E6D01-57B7-4D47-A9A3-0E93E86102DC}" sibTransId="{1E32A445-FDB6-4E86-A425-4C91D52FD8A5}"/>
    <dgm:cxn modelId="{423CFAE5-9BCE-47F2-AB59-0D94597B1083}" srcId="{7271FF56-FCCE-4ACE-B325-1F19382CD4FB}" destId="{040843A5-6688-4F98-B03F-B533BECBDF19}" srcOrd="0" destOrd="0" parTransId="{17C69C15-7E3D-4B67-91FF-D691EB4B65D8}" sibTransId="{9C499CDB-E63D-43C8-91AE-CEF7015B0194}"/>
    <dgm:cxn modelId="{55D5DA8D-36C7-4B89-83EE-AECA834BA774}" type="presOf" srcId="{F863DDDD-6B2A-4387-8A64-12374C94A13A}" destId="{05344356-8B04-4BB9-A1C8-C068779AB531}" srcOrd="0" destOrd="0" presId="urn:microsoft.com/office/officeart/2005/8/layout/lProcess2"/>
    <dgm:cxn modelId="{34FB68A0-88D0-47E1-BEC5-756E3240F8C8}" type="presOf" srcId="{040843A5-6688-4F98-B03F-B533BECBDF19}" destId="{B9138390-127B-4DFF-A09F-B3363F2DF12B}" srcOrd="0" destOrd="0" presId="urn:microsoft.com/office/officeart/2005/8/layout/lProcess2"/>
    <dgm:cxn modelId="{6120A03A-EEDC-4A2B-9F62-0C98E058C36A}" srcId="{040843A5-6688-4F98-B03F-B533BECBDF19}" destId="{A305C827-9146-4304-8687-A0722B7CDFE9}" srcOrd="0" destOrd="0" parTransId="{2D3B3E97-2C1C-444A-BA45-C7EDACDFE914}" sibTransId="{D82EA510-9B77-4FFF-AEB4-2207298A39BB}"/>
    <dgm:cxn modelId="{DC78E5B3-B336-4CA3-BC31-8B5088AC0C62}" type="presOf" srcId="{7271FF56-FCCE-4ACE-B325-1F19382CD4FB}" destId="{127E5B6D-2C73-4F5D-B827-7CF09DF074B1}" srcOrd="0" destOrd="0" presId="urn:microsoft.com/office/officeart/2005/8/layout/lProcess2"/>
    <dgm:cxn modelId="{F8C21F14-A70A-4200-A40D-FC7944ADDB16}" type="presOf" srcId="{040843A5-6688-4F98-B03F-B533BECBDF19}" destId="{3F6CBB8D-4A5E-460E-989B-EFD2B2BF730C}" srcOrd="1" destOrd="0" presId="urn:microsoft.com/office/officeart/2005/8/layout/lProcess2"/>
    <dgm:cxn modelId="{215999AD-2FC5-49C6-878B-A92ED209D402}" type="presParOf" srcId="{127E5B6D-2C73-4F5D-B827-7CF09DF074B1}" destId="{593BE9B1-70F3-4E86-BBA4-7E75CC098DFD}" srcOrd="0" destOrd="0" presId="urn:microsoft.com/office/officeart/2005/8/layout/lProcess2"/>
    <dgm:cxn modelId="{D62BDC04-B849-4478-A144-F5668F92DC09}" type="presParOf" srcId="{593BE9B1-70F3-4E86-BBA4-7E75CC098DFD}" destId="{B9138390-127B-4DFF-A09F-B3363F2DF12B}" srcOrd="0" destOrd="0" presId="urn:microsoft.com/office/officeart/2005/8/layout/lProcess2"/>
    <dgm:cxn modelId="{CD911567-B5F2-4C9B-8350-50295F91953E}" type="presParOf" srcId="{593BE9B1-70F3-4E86-BBA4-7E75CC098DFD}" destId="{3F6CBB8D-4A5E-460E-989B-EFD2B2BF730C}" srcOrd="1" destOrd="0" presId="urn:microsoft.com/office/officeart/2005/8/layout/lProcess2"/>
    <dgm:cxn modelId="{9D2F347E-2B76-45CC-BD9D-6C8EE5CA0C60}" type="presParOf" srcId="{593BE9B1-70F3-4E86-BBA4-7E75CC098DFD}" destId="{C1F77670-5EE4-4172-AEEC-5B776AE17410}" srcOrd="2" destOrd="0" presId="urn:microsoft.com/office/officeart/2005/8/layout/lProcess2"/>
    <dgm:cxn modelId="{6BCB0951-2ADD-4E5B-B2FD-A3070C0E2EEF}" type="presParOf" srcId="{C1F77670-5EE4-4172-AEEC-5B776AE17410}" destId="{5A5ECE21-DFCF-4279-87BB-4A0E69CE19C2}" srcOrd="0" destOrd="0" presId="urn:microsoft.com/office/officeart/2005/8/layout/lProcess2"/>
    <dgm:cxn modelId="{2A294B48-59E2-4A6E-B63C-32FBCACE533D}" type="presParOf" srcId="{5A5ECE21-DFCF-4279-87BB-4A0E69CE19C2}" destId="{5F47B9F6-A51B-41EB-B13F-275A67D04906}" srcOrd="0" destOrd="0" presId="urn:microsoft.com/office/officeart/2005/8/layout/lProcess2"/>
    <dgm:cxn modelId="{9AF53C1B-88A3-44ED-9BCD-6B559725BFDE}" type="presParOf" srcId="{5A5ECE21-DFCF-4279-87BB-4A0E69CE19C2}" destId="{3E42C4AA-0D30-40DF-A869-245F864ADA45}" srcOrd="1" destOrd="0" presId="urn:microsoft.com/office/officeart/2005/8/layout/lProcess2"/>
    <dgm:cxn modelId="{783613E7-8902-4426-AF48-F2BA7FFDDDE9}" type="presParOf" srcId="{5A5ECE21-DFCF-4279-87BB-4A0E69CE19C2}" destId="{05344356-8B04-4BB9-A1C8-C068779AB531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F88792B-A3E0-45C3-B78F-9887FDF59831}" type="doc">
      <dgm:prSet loTypeId="urn:microsoft.com/office/officeart/2005/8/layout/arrow4" loCatId="relationship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E197F6E8-BE26-4D28-B345-22C012BF0F62}">
      <dgm:prSet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ru-RU" i="1" dirty="0" smtClean="0"/>
            <a:t>Идеальными</a:t>
          </a:r>
          <a:r>
            <a:rPr lang="ru-RU" dirty="0" smtClean="0"/>
            <a:t> газами называют такие, которые полностью подчиняются законам Бойля-Мариотта и Гей-Люссака. В идеальных газах отсутствуют силы взаимного притяжения и отталкивания между молекулами, а объем самих молекул пренебрежимо мал по сравнению с объемом газа.</a:t>
          </a:r>
          <a:endParaRPr lang="ru-RU" dirty="0"/>
        </a:p>
      </dgm:t>
    </dgm:pt>
    <dgm:pt modelId="{DE207D7C-B67F-451E-AC7A-DE8D1676CDE0}" type="parTrans" cxnId="{6C0387FB-CAD2-4462-8409-16E8BD8A5A52}">
      <dgm:prSet/>
      <dgm:spPr/>
      <dgm:t>
        <a:bodyPr/>
        <a:lstStyle/>
        <a:p>
          <a:endParaRPr lang="ru-RU"/>
        </a:p>
      </dgm:t>
    </dgm:pt>
    <dgm:pt modelId="{DD535541-B091-4079-B4A9-D69BE13876AB}" type="sibTrans" cxnId="{6C0387FB-CAD2-4462-8409-16E8BD8A5A52}">
      <dgm:prSet/>
      <dgm:spPr/>
      <dgm:t>
        <a:bodyPr/>
        <a:lstStyle/>
        <a:p>
          <a:endParaRPr lang="ru-RU"/>
        </a:p>
      </dgm:t>
    </dgm:pt>
    <dgm:pt modelId="{9FC4FA41-CBB7-4CE1-94B1-BA9C9FEFBAD1}">
      <dgm:prSet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ru-RU" dirty="0" smtClean="0"/>
            <a:t>Все реальные газы при высоких температурах и малых давлениях почти полностью подходят под понятие «идеальный газ» и практически по свойствам не отличаются от него. Состояние идеального газа – это предельное состояние реального газа, когда давление стремится к нулю (</a:t>
          </a:r>
          <a:r>
            <a:rPr lang="ru-RU" i="1" dirty="0" smtClean="0"/>
            <a:t>р</a:t>
          </a:r>
          <a:r>
            <a:rPr lang="ru-RU" dirty="0" smtClean="0"/>
            <a:t> → 0).</a:t>
          </a:r>
          <a:endParaRPr lang="ru-RU" dirty="0"/>
        </a:p>
      </dgm:t>
    </dgm:pt>
    <dgm:pt modelId="{B4BFDA97-5EBE-4BA4-9A39-08E642467594}" type="parTrans" cxnId="{9E9D9BC3-C87F-4B5E-A335-FE1D724703C8}">
      <dgm:prSet/>
      <dgm:spPr/>
      <dgm:t>
        <a:bodyPr/>
        <a:lstStyle/>
        <a:p>
          <a:endParaRPr lang="ru-RU"/>
        </a:p>
      </dgm:t>
    </dgm:pt>
    <dgm:pt modelId="{33197184-C6F0-4AA9-93FA-8EC666FC308E}" type="sibTrans" cxnId="{9E9D9BC3-C87F-4B5E-A335-FE1D724703C8}">
      <dgm:prSet/>
      <dgm:spPr/>
      <dgm:t>
        <a:bodyPr/>
        <a:lstStyle/>
        <a:p>
          <a:endParaRPr lang="ru-RU"/>
        </a:p>
      </dgm:t>
    </dgm:pt>
    <dgm:pt modelId="{AFB4DC0D-696A-4A2B-B552-CCF371E273D5}" type="pres">
      <dgm:prSet presAssocID="{3F88792B-A3E0-45C3-B78F-9887FDF59831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79088EE-3A75-4837-832C-9F6CAB04F68E}" type="pres">
      <dgm:prSet presAssocID="{E197F6E8-BE26-4D28-B345-22C012BF0F62}" presName="upArrow" presStyleLbl="node1" presStyleIdx="0" presStyleCnt="2"/>
      <dgm:spPr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 prst="softRound"/>
        </a:sp3d>
      </dgm:spPr>
    </dgm:pt>
    <dgm:pt modelId="{057295C1-0836-4AF9-89D6-F769CB1B508C}" type="pres">
      <dgm:prSet presAssocID="{E197F6E8-BE26-4D28-B345-22C012BF0F62}" presName="upArrowText" presStyleLbl="revTx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6DDF8B8-C715-46FC-B1BC-D6A665B2B765}" type="pres">
      <dgm:prSet presAssocID="{9FC4FA41-CBB7-4CE1-94B1-BA9C9FEFBAD1}" presName="downArrow" presStyleLbl="node1" presStyleIdx="1" presStyleCnt="2"/>
      <dgm:spPr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 prst="convex"/>
        </a:sp3d>
      </dgm:spPr>
    </dgm:pt>
    <dgm:pt modelId="{316D7FAA-713D-4577-8BD4-2F0A66291EA9}" type="pres">
      <dgm:prSet presAssocID="{9FC4FA41-CBB7-4CE1-94B1-BA9C9FEFBAD1}" presName="downArrowText" presStyleLbl="revTx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9F617C3-8956-4523-89A2-F0263E16EA46}" type="presOf" srcId="{E197F6E8-BE26-4D28-B345-22C012BF0F62}" destId="{057295C1-0836-4AF9-89D6-F769CB1B508C}" srcOrd="0" destOrd="0" presId="urn:microsoft.com/office/officeart/2005/8/layout/arrow4"/>
    <dgm:cxn modelId="{6C0387FB-CAD2-4462-8409-16E8BD8A5A52}" srcId="{3F88792B-A3E0-45C3-B78F-9887FDF59831}" destId="{E197F6E8-BE26-4D28-B345-22C012BF0F62}" srcOrd="0" destOrd="0" parTransId="{DE207D7C-B67F-451E-AC7A-DE8D1676CDE0}" sibTransId="{DD535541-B091-4079-B4A9-D69BE13876AB}"/>
    <dgm:cxn modelId="{7D0D4AE6-1BFD-4162-9D8D-6E25FDF4B980}" type="presOf" srcId="{9FC4FA41-CBB7-4CE1-94B1-BA9C9FEFBAD1}" destId="{316D7FAA-713D-4577-8BD4-2F0A66291EA9}" srcOrd="0" destOrd="0" presId="urn:microsoft.com/office/officeart/2005/8/layout/arrow4"/>
    <dgm:cxn modelId="{D6F9E1AD-238E-4446-BEA0-3F9E69AE5E2F}" type="presOf" srcId="{3F88792B-A3E0-45C3-B78F-9887FDF59831}" destId="{AFB4DC0D-696A-4A2B-B552-CCF371E273D5}" srcOrd="0" destOrd="0" presId="urn:microsoft.com/office/officeart/2005/8/layout/arrow4"/>
    <dgm:cxn modelId="{9E9D9BC3-C87F-4B5E-A335-FE1D724703C8}" srcId="{3F88792B-A3E0-45C3-B78F-9887FDF59831}" destId="{9FC4FA41-CBB7-4CE1-94B1-BA9C9FEFBAD1}" srcOrd="1" destOrd="0" parTransId="{B4BFDA97-5EBE-4BA4-9A39-08E642467594}" sibTransId="{33197184-C6F0-4AA9-93FA-8EC666FC308E}"/>
    <dgm:cxn modelId="{9D48C50A-49C3-410C-AA19-7E620DAACB78}" type="presParOf" srcId="{AFB4DC0D-696A-4A2B-B552-CCF371E273D5}" destId="{579088EE-3A75-4837-832C-9F6CAB04F68E}" srcOrd="0" destOrd="0" presId="urn:microsoft.com/office/officeart/2005/8/layout/arrow4"/>
    <dgm:cxn modelId="{DDDE5AB9-0A34-483A-87B1-CEEE1598E752}" type="presParOf" srcId="{AFB4DC0D-696A-4A2B-B552-CCF371E273D5}" destId="{057295C1-0836-4AF9-89D6-F769CB1B508C}" srcOrd="1" destOrd="0" presId="urn:microsoft.com/office/officeart/2005/8/layout/arrow4"/>
    <dgm:cxn modelId="{44AD88EB-0426-43ED-B0D4-6414008966FD}" type="presParOf" srcId="{AFB4DC0D-696A-4A2B-B552-CCF371E273D5}" destId="{56DDF8B8-C715-46FC-B1BC-D6A665B2B765}" srcOrd="2" destOrd="0" presId="urn:microsoft.com/office/officeart/2005/8/layout/arrow4"/>
    <dgm:cxn modelId="{BFC2C882-B151-41F2-8B07-9AA947E9D428}" type="presParOf" srcId="{AFB4DC0D-696A-4A2B-B552-CCF371E273D5}" destId="{316D7FAA-713D-4577-8BD4-2F0A66291EA9}" srcOrd="3" destOrd="0" presId="urn:microsoft.com/office/officeart/2005/8/layout/arrow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83E9502-BBFD-4456-BDD7-4EFA6BA80C60}" type="doc">
      <dgm:prSet loTypeId="urn:microsoft.com/office/officeart/2005/8/layout/pyramid2" loCatId="pyramid" qsTypeId="urn:microsoft.com/office/officeart/2005/8/quickstyle/3d2" qsCatId="3D" csTypeId="urn:microsoft.com/office/officeart/2005/8/colors/colorful2" csCatId="colorful"/>
      <dgm:spPr/>
      <dgm:t>
        <a:bodyPr/>
        <a:lstStyle/>
        <a:p>
          <a:endParaRPr lang="ru-RU"/>
        </a:p>
      </dgm:t>
    </dgm:pt>
    <dgm:pt modelId="{F269E225-FE57-44BE-90BD-94685C6547E9}">
      <dgm:prSet/>
      <dgm:spPr/>
      <dgm:t>
        <a:bodyPr/>
        <a:lstStyle/>
        <a:p>
          <a:pPr rtl="0"/>
          <a:r>
            <a:rPr lang="ru-RU" dirty="0" smtClean="0"/>
            <a:t>Зная универсальную газовую постоянную , можно подсчитать известную уже нам величину </a:t>
          </a:r>
          <a:r>
            <a:rPr lang="en-US" i="1" dirty="0" smtClean="0"/>
            <a:t>R</a:t>
          </a:r>
          <a:r>
            <a:rPr lang="ru-RU" dirty="0" smtClean="0"/>
            <a:t>:</a:t>
          </a:r>
          <a:endParaRPr lang="ru-RU" dirty="0"/>
        </a:p>
      </dgm:t>
    </dgm:pt>
    <dgm:pt modelId="{ABF46BE5-6644-44ED-B0E2-6CD32D45E3F2}" type="parTrans" cxnId="{6A6AE318-33A5-4948-8CF2-44E4A078FFA4}">
      <dgm:prSet/>
      <dgm:spPr/>
      <dgm:t>
        <a:bodyPr/>
        <a:lstStyle/>
        <a:p>
          <a:endParaRPr lang="ru-RU"/>
        </a:p>
      </dgm:t>
    </dgm:pt>
    <dgm:pt modelId="{7C8CD728-AF03-47FE-A47E-E20A2AA94DF4}" type="sibTrans" cxnId="{6A6AE318-33A5-4948-8CF2-44E4A078FFA4}">
      <dgm:prSet/>
      <dgm:spPr/>
      <dgm:t>
        <a:bodyPr/>
        <a:lstStyle/>
        <a:p>
          <a:endParaRPr lang="ru-RU"/>
        </a:p>
      </dgm:t>
    </dgm:pt>
    <dgm:pt modelId="{92C945BA-DA60-4AA4-B457-0E13B2FB53F6}">
      <dgm:prSet/>
      <dgm:spPr/>
      <dgm:t>
        <a:bodyPr/>
        <a:lstStyle/>
        <a:p>
          <a:pPr rtl="0"/>
          <a:endParaRPr lang="ru-RU" dirty="0"/>
        </a:p>
      </dgm:t>
    </dgm:pt>
    <dgm:pt modelId="{E6C7BD8A-3AE0-4287-B55E-3C16F1793FB5}" type="parTrans" cxnId="{F0F7EAE1-6245-4600-8DD2-846797F47DDE}">
      <dgm:prSet/>
      <dgm:spPr/>
      <dgm:t>
        <a:bodyPr/>
        <a:lstStyle/>
        <a:p>
          <a:endParaRPr lang="ru-RU"/>
        </a:p>
      </dgm:t>
    </dgm:pt>
    <dgm:pt modelId="{FCAADB7A-0F5D-4603-B9BA-A9C0137BF923}" type="sibTrans" cxnId="{F0F7EAE1-6245-4600-8DD2-846797F47DDE}">
      <dgm:prSet/>
      <dgm:spPr/>
      <dgm:t>
        <a:bodyPr/>
        <a:lstStyle/>
        <a:p>
          <a:endParaRPr lang="ru-RU"/>
        </a:p>
      </dgm:t>
    </dgm:pt>
    <dgm:pt modelId="{7F3ACEAC-DF35-4808-A826-A1B273B4A050}" type="pres">
      <dgm:prSet presAssocID="{283E9502-BBFD-4456-BDD7-4EFA6BA80C60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D3B712FD-B650-4857-BD26-A2398BB7CCF9}" type="pres">
      <dgm:prSet presAssocID="{283E9502-BBFD-4456-BDD7-4EFA6BA80C60}" presName="pyramid" presStyleLbl="node1" presStyleIdx="0" presStyleCnt="1"/>
      <dgm:spPr/>
    </dgm:pt>
    <dgm:pt modelId="{67F785D1-274E-4C46-A0E0-3E842D6D6A9F}" type="pres">
      <dgm:prSet presAssocID="{283E9502-BBFD-4456-BDD7-4EFA6BA80C60}" presName="theList" presStyleCnt="0"/>
      <dgm:spPr/>
    </dgm:pt>
    <dgm:pt modelId="{12923D30-A3E6-44E4-945D-FC854B6FB972}" type="pres">
      <dgm:prSet presAssocID="{F269E225-FE57-44BE-90BD-94685C6547E9}" presName="aNode" presStyleLbl="fgAcc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1AE402A-B78A-456D-9789-84F976BA1CEE}" type="pres">
      <dgm:prSet presAssocID="{F269E225-FE57-44BE-90BD-94685C6547E9}" presName="aSpace" presStyleCnt="0"/>
      <dgm:spPr/>
    </dgm:pt>
    <dgm:pt modelId="{5316ACF0-BB58-4294-8A50-BFF6E6C9D0C6}" type="pres">
      <dgm:prSet presAssocID="{92C945BA-DA60-4AA4-B457-0E13B2FB53F6}" presName="aNode" presStyleLbl="fgAcc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4145E7E-07D4-4EA8-BC27-173B8BFFC886}" type="pres">
      <dgm:prSet presAssocID="{92C945BA-DA60-4AA4-B457-0E13B2FB53F6}" presName="aSpace" presStyleCnt="0"/>
      <dgm:spPr/>
    </dgm:pt>
  </dgm:ptLst>
  <dgm:cxnLst>
    <dgm:cxn modelId="{6A6AE318-33A5-4948-8CF2-44E4A078FFA4}" srcId="{283E9502-BBFD-4456-BDD7-4EFA6BA80C60}" destId="{F269E225-FE57-44BE-90BD-94685C6547E9}" srcOrd="0" destOrd="0" parTransId="{ABF46BE5-6644-44ED-B0E2-6CD32D45E3F2}" sibTransId="{7C8CD728-AF03-47FE-A47E-E20A2AA94DF4}"/>
    <dgm:cxn modelId="{25333AF5-A6B9-468F-A280-B524F445C621}" type="presOf" srcId="{92C945BA-DA60-4AA4-B457-0E13B2FB53F6}" destId="{5316ACF0-BB58-4294-8A50-BFF6E6C9D0C6}" srcOrd="0" destOrd="0" presId="urn:microsoft.com/office/officeart/2005/8/layout/pyramid2"/>
    <dgm:cxn modelId="{2424EE4C-1238-434A-80FD-51579DF2B1C0}" type="presOf" srcId="{283E9502-BBFD-4456-BDD7-4EFA6BA80C60}" destId="{7F3ACEAC-DF35-4808-A826-A1B273B4A050}" srcOrd="0" destOrd="0" presId="urn:microsoft.com/office/officeart/2005/8/layout/pyramid2"/>
    <dgm:cxn modelId="{F0F7EAE1-6245-4600-8DD2-846797F47DDE}" srcId="{283E9502-BBFD-4456-BDD7-4EFA6BA80C60}" destId="{92C945BA-DA60-4AA4-B457-0E13B2FB53F6}" srcOrd="1" destOrd="0" parTransId="{E6C7BD8A-3AE0-4287-B55E-3C16F1793FB5}" sibTransId="{FCAADB7A-0F5D-4603-B9BA-A9C0137BF923}"/>
    <dgm:cxn modelId="{B2430198-D79E-4BA2-9CFB-EEA48329C33E}" type="presOf" srcId="{F269E225-FE57-44BE-90BD-94685C6547E9}" destId="{12923D30-A3E6-44E4-945D-FC854B6FB972}" srcOrd="0" destOrd="0" presId="urn:microsoft.com/office/officeart/2005/8/layout/pyramid2"/>
    <dgm:cxn modelId="{FACC8534-3FA4-4BEC-9B87-A435979C68F3}" type="presParOf" srcId="{7F3ACEAC-DF35-4808-A826-A1B273B4A050}" destId="{D3B712FD-B650-4857-BD26-A2398BB7CCF9}" srcOrd="0" destOrd="0" presId="urn:microsoft.com/office/officeart/2005/8/layout/pyramid2"/>
    <dgm:cxn modelId="{97F743FE-43D6-4768-8F7A-FD2AFD898F98}" type="presParOf" srcId="{7F3ACEAC-DF35-4808-A826-A1B273B4A050}" destId="{67F785D1-274E-4C46-A0E0-3E842D6D6A9F}" srcOrd="1" destOrd="0" presId="urn:microsoft.com/office/officeart/2005/8/layout/pyramid2"/>
    <dgm:cxn modelId="{F3785A36-C14C-4784-8C3F-64AB3CBFDBC1}" type="presParOf" srcId="{67F785D1-274E-4C46-A0E0-3E842D6D6A9F}" destId="{12923D30-A3E6-44E4-945D-FC854B6FB972}" srcOrd="0" destOrd="0" presId="urn:microsoft.com/office/officeart/2005/8/layout/pyramid2"/>
    <dgm:cxn modelId="{E5AA8A79-3321-47E4-AFAE-D07D64B7F7C0}" type="presParOf" srcId="{67F785D1-274E-4C46-A0E0-3E842D6D6A9F}" destId="{21AE402A-B78A-456D-9789-84F976BA1CEE}" srcOrd="1" destOrd="0" presId="urn:microsoft.com/office/officeart/2005/8/layout/pyramid2"/>
    <dgm:cxn modelId="{4C18A81A-CC8A-4C6B-9BF1-9FA4366B6D39}" type="presParOf" srcId="{67F785D1-274E-4C46-A0E0-3E842D6D6A9F}" destId="{5316ACF0-BB58-4294-8A50-BFF6E6C9D0C6}" srcOrd="2" destOrd="0" presId="urn:microsoft.com/office/officeart/2005/8/layout/pyramid2"/>
    <dgm:cxn modelId="{1E3B524E-A034-4D28-98BA-D47F9B2F5377}" type="presParOf" srcId="{67F785D1-274E-4C46-A0E0-3E842D6D6A9F}" destId="{64145E7E-07D4-4EA8-BC27-173B8BFFC886}" srcOrd="3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F437B37-C52A-48FC-8118-C89E55F889EA}">
      <dsp:nvSpPr>
        <dsp:cNvPr id="0" name=""/>
        <dsp:cNvSpPr/>
      </dsp:nvSpPr>
      <dsp:spPr>
        <a:xfrm>
          <a:off x="2420032" y="1692"/>
          <a:ext cx="1803669" cy="120244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Термодинамика</a:t>
          </a:r>
          <a:endParaRPr lang="ru-RU" sz="1800" kern="1200" dirty="0"/>
        </a:p>
      </dsp:txBody>
      <dsp:txXfrm>
        <a:off x="2420032" y="1692"/>
        <a:ext cx="1803669" cy="1202446"/>
      </dsp:txXfrm>
    </dsp:sp>
    <dsp:sp modelId="{BEE0CAEB-FABC-4B8D-BB10-280E6E35FBFD}">
      <dsp:nvSpPr>
        <dsp:cNvPr id="0" name=""/>
        <dsp:cNvSpPr/>
      </dsp:nvSpPr>
      <dsp:spPr>
        <a:xfrm>
          <a:off x="977096" y="1204138"/>
          <a:ext cx="2344770" cy="480978"/>
        </a:xfrm>
        <a:custGeom>
          <a:avLst/>
          <a:gdLst/>
          <a:ahLst/>
          <a:cxnLst/>
          <a:rect l="0" t="0" r="0" b="0"/>
          <a:pathLst>
            <a:path>
              <a:moveTo>
                <a:pt x="2344770" y="0"/>
              </a:moveTo>
              <a:lnTo>
                <a:pt x="2344770" y="240489"/>
              </a:lnTo>
              <a:lnTo>
                <a:pt x="0" y="240489"/>
              </a:lnTo>
              <a:lnTo>
                <a:pt x="0" y="480978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CAE7F0-93E0-4F27-9445-14C942670CD4}">
      <dsp:nvSpPr>
        <dsp:cNvPr id="0" name=""/>
        <dsp:cNvSpPr/>
      </dsp:nvSpPr>
      <dsp:spPr>
        <a:xfrm>
          <a:off x="75261" y="1685117"/>
          <a:ext cx="1803669" cy="120244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1" kern="1200" dirty="0" smtClean="0"/>
            <a:t>общая</a:t>
          </a:r>
          <a:endParaRPr lang="ru-RU" sz="1800" kern="1200" dirty="0"/>
        </a:p>
      </dsp:txBody>
      <dsp:txXfrm>
        <a:off x="75261" y="1685117"/>
        <a:ext cx="1803669" cy="1202446"/>
      </dsp:txXfrm>
    </dsp:sp>
    <dsp:sp modelId="{1A18C78D-95C1-46B2-8670-B47860928960}">
      <dsp:nvSpPr>
        <dsp:cNvPr id="0" name=""/>
        <dsp:cNvSpPr/>
      </dsp:nvSpPr>
      <dsp:spPr>
        <a:xfrm>
          <a:off x="3276147" y="1204138"/>
          <a:ext cx="91440" cy="48097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80978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C9EADE-4B2B-4622-937D-A37AD1324EBB}">
      <dsp:nvSpPr>
        <dsp:cNvPr id="0" name=""/>
        <dsp:cNvSpPr/>
      </dsp:nvSpPr>
      <dsp:spPr>
        <a:xfrm>
          <a:off x="2420032" y="1685117"/>
          <a:ext cx="1803669" cy="120244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1" kern="1200" dirty="0" smtClean="0"/>
            <a:t>химическая</a:t>
          </a:r>
          <a:endParaRPr lang="ru-RU" sz="1800" kern="1200" dirty="0"/>
        </a:p>
      </dsp:txBody>
      <dsp:txXfrm>
        <a:off x="2420032" y="1685117"/>
        <a:ext cx="1803669" cy="1202446"/>
      </dsp:txXfrm>
    </dsp:sp>
    <dsp:sp modelId="{FB79EF62-5DEC-40CD-B313-57AA0AC713CC}">
      <dsp:nvSpPr>
        <dsp:cNvPr id="0" name=""/>
        <dsp:cNvSpPr/>
      </dsp:nvSpPr>
      <dsp:spPr>
        <a:xfrm>
          <a:off x="3321867" y="1204138"/>
          <a:ext cx="2344770" cy="4809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0489"/>
              </a:lnTo>
              <a:lnTo>
                <a:pt x="2344770" y="240489"/>
              </a:lnTo>
              <a:lnTo>
                <a:pt x="2344770" y="480978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6CF010-5A62-4EE1-9FCF-A87805FB5CA8}">
      <dsp:nvSpPr>
        <dsp:cNvPr id="0" name=""/>
        <dsp:cNvSpPr/>
      </dsp:nvSpPr>
      <dsp:spPr>
        <a:xfrm>
          <a:off x="4764802" y="1685117"/>
          <a:ext cx="1803669" cy="120244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1" kern="1200" dirty="0" smtClean="0"/>
            <a:t>техническая</a:t>
          </a:r>
          <a:endParaRPr lang="ru-RU" sz="1800" kern="1200" dirty="0"/>
        </a:p>
      </dsp:txBody>
      <dsp:txXfrm>
        <a:off x="4764802" y="1685117"/>
        <a:ext cx="1803669" cy="1202446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9138390-127B-4DFF-A09F-B3363F2DF12B}">
      <dsp:nvSpPr>
        <dsp:cNvPr id="0" name=""/>
        <dsp:cNvSpPr/>
      </dsp:nvSpPr>
      <dsp:spPr>
        <a:xfrm>
          <a:off x="0" y="0"/>
          <a:ext cx="8215313" cy="464343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tint val="4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tint val="4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tint val="4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1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900" kern="1200" dirty="0" smtClean="0"/>
            <a:t>Термодинамика базируется на двух основных законах</a:t>
          </a:r>
          <a:endParaRPr lang="ru-RU" sz="3900" kern="1200" dirty="0"/>
        </a:p>
      </dsp:txBody>
      <dsp:txXfrm>
        <a:off x="0" y="0"/>
        <a:ext cx="8215313" cy="1393031"/>
      </dsp:txXfrm>
    </dsp:sp>
    <dsp:sp modelId="{5F47B9F6-A51B-41EB-B13F-275A67D04906}">
      <dsp:nvSpPr>
        <dsp:cNvPr id="0" name=""/>
        <dsp:cNvSpPr/>
      </dsp:nvSpPr>
      <dsp:spPr>
        <a:xfrm>
          <a:off x="821531" y="1394391"/>
          <a:ext cx="6572250" cy="14000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5880" tIns="41910" rIns="55880" bIns="4191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i="1" kern="1200" dirty="0" smtClean="0"/>
            <a:t>Первое начало</a:t>
          </a:r>
          <a:r>
            <a:rPr lang="ru-RU" sz="2200" kern="1200" dirty="0" smtClean="0"/>
            <a:t> термодинамики представляет собой приложение к тепловым явлениям всеобщего закона природы – закона превращения и сохранения энергии.</a:t>
          </a:r>
          <a:endParaRPr lang="ru-RU" sz="2200" kern="1200" dirty="0"/>
        </a:p>
      </dsp:txBody>
      <dsp:txXfrm>
        <a:off x="821531" y="1394391"/>
        <a:ext cx="6572250" cy="1400060"/>
      </dsp:txXfrm>
    </dsp:sp>
    <dsp:sp modelId="{05344356-8B04-4BB9-A1C8-C068779AB531}">
      <dsp:nvSpPr>
        <dsp:cNvPr id="0" name=""/>
        <dsp:cNvSpPr/>
      </dsp:nvSpPr>
      <dsp:spPr>
        <a:xfrm>
          <a:off x="821531" y="3009845"/>
          <a:ext cx="6572250" cy="14000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shade val="51000"/>
                <a:satMod val="130000"/>
              </a:schemeClr>
            </a:gs>
            <a:gs pos="80000">
              <a:schemeClr val="accent2">
                <a:hueOff val="4681519"/>
                <a:satOff val="-5839"/>
                <a:lumOff val="1373"/>
                <a:alphaOff val="0"/>
                <a:shade val="93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5880" tIns="41910" rIns="55880" bIns="4191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i="1" kern="1200" dirty="0" smtClean="0">
              <a:solidFill>
                <a:schemeClr val="bg2">
                  <a:lumMod val="25000"/>
                </a:schemeClr>
              </a:solidFill>
            </a:rPr>
            <a:t>Второе начало</a:t>
          </a:r>
          <a:r>
            <a:rPr lang="ru-RU" sz="2200" b="1" kern="1200" dirty="0" smtClean="0">
              <a:solidFill>
                <a:schemeClr val="bg2">
                  <a:lumMod val="25000"/>
                </a:schemeClr>
              </a:solidFill>
            </a:rPr>
            <a:t> </a:t>
          </a:r>
          <a:r>
            <a:rPr lang="ru-RU" sz="2200" kern="1200" dirty="0" smtClean="0">
              <a:solidFill>
                <a:schemeClr val="bg2">
                  <a:lumMod val="25000"/>
                </a:schemeClr>
              </a:solidFill>
            </a:rPr>
            <a:t>термодинамики устанавливает условия протекания и направленность макроскопических процессов в системах, состоящих из большого количества частиц.</a:t>
          </a:r>
          <a:endParaRPr lang="ru-RU" sz="2200" kern="1200" dirty="0">
            <a:solidFill>
              <a:schemeClr val="bg2">
                <a:lumMod val="25000"/>
              </a:schemeClr>
            </a:solidFill>
          </a:endParaRPr>
        </a:p>
      </dsp:txBody>
      <dsp:txXfrm>
        <a:off x="821531" y="3009845"/>
        <a:ext cx="6572250" cy="140006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79088EE-3A75-4837-832C-9F6CAB04F68E}">
      <dsp:nvSpPr>
        <dsp:cNvPr id="0" name=""/>
        <dsp:cNvSpPr/>
      </dsp:nvSpPr>
      <dsp:spPr>
        <a:xfrm>
          <a:off x="4636" y="0"/>
          <a:ext cx="2781795" cy="2091704"/>
        </a:xfrm>
        <a:prstGeom prst="upArrow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057295C1-0836-4AF9-89D6-F769CB1B508C}">
      <dsp:nvSpPr>
        <dsp:cNvPr id="0" name=""/>
        <dsp:cNvSpPr/>
      </dsp:nvSpPr>
      <dsp:spPr>
        <a:xfrm>
          <a:off x="2869885" y="0"/>
          <a:ext cx="4720623" cy="2091704"/>
        </a:xfrm>
        <a:prstGeom prst="rect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20904" tIns="0" rIns="120904" bIns="120904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i="1" kern="1200" dirty="0" smtClean="0"/>
            <a:t>Идеальными</a:t>
          </a:r>
          <a:r>
            <a:rPr lang="ru-RU" sz="1700" kern="1200" dirty="0" smtClean="0"/>
            <a:t> газами называют такие, которые полностью подчиняются законам Бойля-Мариотта и Гей-Люссака. В идеальных газах отсутствуют силы взаимного притяжения и отталкивания между молекулами, а объем самих молекул пренебрежимо мал по сравнению с объемом газа.</a:t>
          </a:r>
          <a:endParaRPr lang="ru-RU" sz="1700" kern="1200" dirty="0"/>
        </a:p>
      </dsp:txBody>
      <dsp:txXfrm>
        <a:off x="2869885" y="0"/>
        <a:ext cx="4720623" cy="2091704"/>
      </dsp:txXfrm>
    </dsp:sp>
    <dsp:sp modelId="{56DDF8B8-C715-46FC-B1BC-D6A665B2B765}">
      <dsp:nvSpPr>
        <dsp:cNvPr id="0" name=""/>
        <dsp:cNvSpPr/>
      </dsp:nvSpPr>
      <dsp:spPr>
        <a:xfrm>
          <a:off x="839175" y="2266013"/>
          <a:ext cx="2781795" cy="2091704"/>
        </a:xfrm>
        <a:prstGeom prst="downArrow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 prst="convex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316D7FAA-713D-4577-8BD4-2F0A66291EA9}">
      <dsp:nvSpPr>
        <dsp:cNvPr id="0" name=""/>
        <dsp:cNvSpPr/>
      </dsp:nvSpPr>
      <dsp:spPr>
        <a:xfrm>
          <a:off x="3704424" y="2266013"/>
          <a:ext cx="4720623" cy="2091704"/>
        </a:xfrm>
        <a:prstGeom prst="rect">
          <a:avLst/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120904" tIns="0" rIns="120904" bIns="120904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Все реальные газы при высоких температурах и малых давлениях почти полностью подходят под понятие «идеальный газ» и практически по свойствам не отличаются от него. Состояние идеального газа – это предельное состояние реального газа, когда давление стремится к нулю (</a:t>
          </a:r>
          <a:r>
            <a:rPr lang="ru-RU" sz="1700" i="1" kern="1200" dirty="0" smtClean="0"/>
            <a:t>р</a:t>
          </a:r>
          <a:r>
            <a:rPr lang="ru-RU" sz="1700" kern="1200" dirty="0" smtClean="0"/>
            <a:t> → 0).</a:t>
          </a:r>
          <a:endParaRPr lang="ru-RU" sz="1700" kern="1200" dirty="0"/>
        </a:p>
      </dsp:txBody>
      <dsp:txXfrm>
        <a:off x="3704424" y="2266013"/>
        <a:ext cx="4720623" cy="2091704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3B712FD-B650-4857-BD26-A2398BB7CCF9}">
      <dsp:nvSpPr>
        <dsp:cNvPr id="0" name=""/>
        <dsp:cNvSpPr/>
      </dsp:nvSpPr>
      <dsp:spPr>
        <a:xfrm>
          <a:off x="1119790" y="0"/>
          <a:ext cx="5072098" cy="5072098"/>
        </a:xfrm>
        <a:prstGeom prst="triangl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2923D30-A3E6-44E4-945D-FC854B6FB972}">
      <dsp:nvSpPr>
        <dsp:cNvPr id="0" name=""/>
        <dsp:cNvSpPr/>
      </dsp:nvSpPr>
      <dsp:spPr>
        <a:xfrm>
          <a:off x="3655839" y="507705"/>
          <a:ext cx="3296863" cy="180297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Зная универсальную газовую постоянную , можно подсчитать известную уже нам величину </a:t>
          </a:r>
          <a:r>
            <a:rPr lang="en-US" sz="2100" i="1" kern="1200" dirty="0" smtClean="0"/>
            <a:t>R</a:t>
          </a:r>
          <a:r>
            <a:rPr lang="ru-RU" sz="2100" kern="1200" dirty="0" smtClean="0"/>
            <a:t>:</a:t>
          </a:r>
          <a:endParaRPr lang="ru-RU" sz="2100" kern="1200" dirty="0"/>
        </a:p>
      </dsp:txBody>
      <dsp:txXfrm>
        <a:off x="3655839" y="507705"/>
        <a:ext cx="3296863" cy="1802972"/>
      </dsp:txXfrm>
    </dsp:sp>
    <dsp:sp modelId="{5316ACF0-BB58-4294-8A50-BFF6E6C9D0C6}">
      <dsp:nvSpPr>
        <dsp:cNvPr id="0" name=""/>
        <dsp:cNvSpPr/>
      </dsp:nvSpPr>
      <dsp:spPr>
        <a:xfrm>
          <a:off x="3655839" y="2536049"/>
          <a:ext cx="3296863" cy="180297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kern="1200" dirty="0"/>
        </a:p>
      </dsp:txBody>
      <dsp:txXfrm>
        <a:off x="3655839" y="2536049"/>
        <a:ext cx="3296863" cy="18029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4">
  <dgm:title val=""/>
  <dgm:desc val=""/>
  <dgm:catLst>
    <dgm:cat type="relationship" pri="8000"/>
    <dgm:cat type="process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b" for="ch" forName="upArrowText" refType="h" fact="0.48"/>
              <dgm:constr type="l" for="ch" forName="upArrowText" refType="w" refFor="ch" refForName="upArrow" fact="1.03"/>
            </dgm:constrLst>
          </dgm:if>
          <dgm:else name="Name4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b" for="ch" forName="upArrowText" refType="h" fact="0.48"/>
              <dgm:constr type="l" for="ch" forName="upArrowText" refType="w" refFor="ch" refForName="upArrow" fact="1.03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refFor="ch" refForName="downArrow" fact="0.3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 refType="w" refFor="ch" refForName="downArrow" fact="1.33"/>
            </dgm:constrLst>
          </dgm:else>
        </dgm:choose>
      </dgm:if>
      <dgm:else name="Name5">
        <dgm:choose name="Name6">
          <dgm:if name="Name7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t" for="ch" forName="upArrowText"/>
              <dgm:constr type="l" for="ch" forName="upArrowText" refType="w" fact="0.1"/>
            </dgm:constrLst>
          </dgm:if>
          <dgm:else name="Name8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t" for="ch" forName="upArrowText"/>
              <dgm:constr type="l" for="ch" forName="upArrowText" refType="w" fact="0.1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fact="0.57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/>
            </dgm:constrLst>
          </dgm:else>
        </dgm:choose>
      </dgm:else>
    </dgm:choose>
    <dgm:ruleLst/>
    <dgm:forEach name="Name9" axis="ch" ptType="node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chMax val="0"/>
          <dgm:bulletEnabled val="1"/>
        </dgm:varLst>
        <dgm:choose name="Name10">
          <dgm:if name="Name1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2">
            <dgm:choose name="Name13">
              <dgm:if name="Name14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15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  <dgm:forEach name="Name16" axis="ch" ptType="node" st="2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chMax val="0"/>
          <dgm:bulletEnabled val="1"/>
        </dgm:varLst>
        <dgm:choose name="Name17">
          <dgm:if name="Name18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9">
            <dgm:choose name="Name20">
              <dgm:if name="Name21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22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0BBC75-37CE-4D49-8DC6-560C2125DED4}" type="datetimeFigureOut">
              <a:rPr lang="ru-RU" smtClean="0"/>
              <a:pPr/>
              <a:t>17.01.2020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7BA5E6-9AF0-4CFF-B6F0-472CB1EC82B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33A61-5493-433F-AE96-DEAC68A4154B}" type="datetime8">
              <a:rPr lang="ru-RU" smtClean="0"/>
              <a:pPr/>
              <a:t>17.01.2020 11:33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43393-0A44-4D7B-B7BD-84A2F0C5253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77964-74D3-4840-B857-21E11D227770}" type="datetime8">
              <a:rPr lang="ru-RU" smtClean="0"/>
              <a:pPr/>
              <a:t>17.01.2020 11:33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43393-0A44-4D7B-B7BD-84A2F0C5253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4F4E3-C3C4-4C8A-9911-1B6BCA886CB8}" type="datetime8">
              <a:rPr lang="ru-RU" smtClean="0"/>
              <a:pPr/>
              <a:t>17.01.2020 11:33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43393-0A44-4D7B-B7BD-84A2F0C5253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5D605-666D-4C9C-8ACB-A6793F983F2D}" type="datetime8">
              <a:rPr lang="ru-RU" smtClean="0"/>
              <a:pPr/>
              <a:t>17.01.2020 11:33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43393-0A44-4D7B-B7BD-84A2F0C5253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A2E03-7445-45E5-B0D2-9687CA085049}" type="datetime8">
              <a:rPr lang="ru-RU" smtClean="0"/>
              <a:pPr/>
              <a:t>17.01.2020 11:33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43393-0A44-4D7B-B7BD-84A2F0C5253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180F0-907F-414A-A48E-E6C07DBEBA65}" type="datetime8">
              <a:rPr lang="ru-RU" smtClean="0"/>
              <a:pPr/>
              <a:t>17.01.2020 11:33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43393-0A44-4D7B-B7BD-84A2F0C5253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6C8CB-0DB7-4C20-B523-9647E8F95978}" type="datetime8">
              <a:rPr lang="ru-RU" smtClean="0"/>
              <a:pPr/>
              <a:t>17.01.2020 11:33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43393-0A44-4D7B-B7BD-84A2F0C5253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FC825-2B58-4E32-A8C4-03675B7DD5A7}" type="datetime8">
              <a:rPr lang="ru-RU" smtClean="0"/>
              <a:pPr/>
              <a:t>17.01.2020 11:33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43393-0A44-4D7B-B7BD-84A2F0C5253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8A90F-B79B-4251-B287-95142E9B511A}" type="datetime8">
              <a:rPr lang="ru-RU" smtClean="0"/>
              <a:pPr/>
              <a:t>17.01.2020 11:33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43393-0A44-4D7B-B7BD-84A2F0C5253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0AE97-858C-413D-8EFF-7B4683E45013}" type="datetime8">
              <a:rPr lang="ru-RU" smtClean="0"/>
              <a:pPr/>
              <a:t>17.01.2020 11:33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43393-0A44-4D7B-B7BD-84A2F0C5253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2DAE3-D476-4AED-810D-A37E102855B4}" type="datetime8">
              <a:rPr lang="ru-RU" smtClean="0"/>
              <a:pPr/>
              <a:t>17.01.2020 11:33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43393-0A44-4D7B-B7BD-84A2F0C5253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42F11B-9E68-4B32-A9CD-5AFD14E1A9B3}" type="datetime8">
              <a:rPr lang="ru-RU" smtClean="0"/>
              <a:pPr/>
              <a:t>17.01.2020 11:33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C43393-0A44-4D7B-B7BD-84A2F0C5253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26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Группа 35"/>
          <p:cNvGrpSpPr/>
          <p:nvPr/>
        </p:nvGrpSpPr>
        <p:grpSpPr>
          <a:xfrm>
            <a:off x="611560" y="764704"/>
            <a:ext cx="7858180" cy="2143140"/>
            <a:chOff x="714348" y="1000108"/>
            <a:chExt cx="7715304" cy="1500198"/>
          </a:xfrm>
        </p:grpSpPr>
        <p:grpSp>
          <p:nvGrpSpPr>
            <p:cNvPr id="9" name="Группа 8"/>
            <p:cNvGrpSpPr/>
            <p:nvPr/>
          </p:nvGrpSpPr>
          <p:grpSpPr>
            <a:xfrm>
              <a:off x="857224" y="1000108"/>
              <a:ext cx="7429552" cy="1387196"/>
              <a:chOff x="857224" y="2113242"/>
              <a:chExt cx="7429552" cy="1387196"/>
            </a:xfrm>
          </p:grpSpPr>
          <p:sp>
            <p:nvSpPr>
              <p:cNvPr id="6" name="Скругленный прямоугольник 5"/>
              <p:cNvSpPr/>
              <p:nvPr/>
            </p:nvSpPr>
            <p:spPr>
              <a:xfrm>
                <a:off x="857224" y="2285992"/>
                <a:ext cx="7429552" cy="1214446"/>
              </a:xfrm>
              <a:prstGeom prst="roundRect">
                <a:avLst>
                  <a:gd name="adj" fmla="val 8967"/>
                </a:avLst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5" name="Полилиния 4"/>
              <p:cNvSpPr/>
              <p:nvPr/>
            </p:nvSpPr>
            <p:spPr>
              <a:xfrm>
                <a:off x="857224" y="2113242"/>
                <a:ext cx="7429552" cy="900118"/>
              </a:xfrm>
              <a:custGeom>
                <a:avLst/>
                <a:gdLst>
                  <a:gd name="connsiteX0" fmla="*/ 0 w 7429552"/>
                  <a:gd name="connsiteY0" fmla="*/ 83346 h 500066"/>
                  <a:gd name="connsiteX1" fmla="*/ 24412 w 7429552"/>
                  <a:gd name="connsiteY1" fmla="*/ 24411 h 500066"/>
                  <a:gd name="connsiteX2" fmla="*/ 83347 w 7429552"/>
                  <a:gd name="connsiteY2" fmla="*/ 0 h 500066"/>
                  <a:gd name="connsiteX3" fmla="*/ 7346206 w 7429552"/>
                  <a:gd name="connsiteY3" fmla="*/ 0 h 500066"/>
                  <a:gd name="connsiteX4" fmla="*/ 7405141 w 7429552"/>
                  <a:gd name="connsiteY4" fmla="*/ 24412 h 500066"/>
                  <a:gd name="connsiteX5" fmla="*/ 7429552 w 7429552"/>
                  <a:gd name="connsiteY5" fmla="*/ 83347 h 500066"/>
                  <a:gd name="connsiteX6" fmla="*/ 7429552 w 7429552"/>
                  <a:gd name="connsiteY6" fmla="*/ 416720 h 500066"/>
                  <a:gd name="connsiteX7" fmla="*/ 7405141 w 7429552"/>
                  <a:gd name="connsiteY7" fmla="*/ 475655 h 500066"/>
                  <a:gd name="connsiteX8" fmla="*/ 7346206 w 7429552"/>
                  <a:gd name="connsiteY8" fmla="*/ 500066 h 500066"/>
                  <a:gd name="connsiteX9" fmla="*/ 83346 w 7429552"/>
                  <a:gd name="connsiteY9" fmla="*/ 500066 h 500066"/>
                  <a:gd name="connsiteX10" fmla="*/ 24411 w 7429552"/>
                  <a:gd name="connsiteY10" fmla="*/ 475654 h 500066"/>
                  <a:gd name="connsiteX11" fmla="*/ 0 w 7429552"/>
                  <a:gd name="connsiteY11" fmla="*/ 416719 h 500066"/>
                  <a:gd name="connsiteX12" fmla="*/ 0 w 7429552"/>
                  <a:gd name="connsiteY12" fmla="*/ 83346 h 500066"/>
                  <a:gd name="connsiteX0" fmla="*/ 0 w 7429552"/>
                  <a:gd name="connsiteY0" fmla="*/ 83346 h 500066"/>
                  <a:gd name="connsiteX1" fmla="*/ 24412 w 7429552"/>
                  <a:gd name="connsiteY1" fmla="*/ 24411 h 500066"/>
                  <a:gd name="connsiteX2" fmla="*/ 83347 w 7429552"/>
                  <a:gd name="connsiteY2" fmla="*/ 0 h 500066"/>
                  <a:gd name="connsiteX3" fmla="*/ 7346206 w 7429552"/>
                  <a:gd name="connsiteY3" fmla="*/ 0 h 500066"/>
                  <a:gd name="connsiteX4" fmla="*/ 7405141 w 7429552"/>
                  <a:gd name="connsiteY4" fmla="*/ 24412 h 500066"/>
                  <a:gd name="connsiteX5" fmla="*/ 7429552 w 7429552"/>
                  <a:gd name="connsiteY5" fmla="*/ 83347 h 500066"/>
                  <a:gd name="connsiteX6" fmla="*/ 7429552 w 7429552"/>
                  <a:gd name="connsiteY6" fmla="*/ 416720 h 500066"/>
                  <a:gd name="connsiteX7" fmla="*/ 7405141 w 7429552"/>
                  <a:gd name="connsiteY7" fmla="*/ 475655 h 500066"/>
                  <a:gd name="connsiteX8" fmla="*/ 7346206 w 7429552"/>
                  <a:gd name="connsiteY8" fmla="*/ 500066 h 500066"/>
                  <a:gd name="connsiteX9" fmla="*/ 83346 w 7429552"/>
                  <a:gd name="connsiteY9" fmla="*/ 500066 h 500066"/>
                  <a:gd name="connsiteX10" fmla="*/ 24411 w 7429552"/>
                  <a:gd name="connsiteY10" fmla="*/ 475654 h 500066"/>
                  <a:gd name="connsiteX11" fmla="*/ 0 w 7429552"/>
                  <a:gd name="connsiteY11" fmla="*/ 416719 h 500066"/>
                  <a:gd name="connsiteX12" fmla="*/ 0 w 7429552"/>
                  <a:gd name="connsiteY12" fmla="*/ 83346 h 500066"/>
                  <a:gd name="connsiteX0" fmla="*/ 0 w 7429552"/>
                  <a:gd name="connsiteY0" fmla="*/ 83346 h 671526"/>
                  <a:gd name="connsiteX1" fmla="*/ 24412 w 7429552"/>
                  <a:gd name="connsiteY1" fmla="*/ 24411 h 671526"/>
                  <a:gd name="connsiteX2" fmla="*/ 83347 w 7429552"/>
                  <a:gd name="connsiteY2" fmla="*/ 0 h 671526"/>
                  <a:gd name="connsiteX3" fmla="*/ 7346206 w 7429552"/>
                  <a:gd name="connsiteY3" fmla="*/ 0 h 671526"/>
                  <a:gd name="connsiteX4" fmla="*/ 7405141 w 7429552"/>
                  <a:gd name="connsiteY4" fmla="*/ 24412 h 671526"/>
                  <a:gd name="connsiteX5" fmla="*/ 7429552 w 7429552"/>
                  <a:gd name="connsiteY5" fmla="*/ 83347 h 671526"/>
                  <a:gd name="connsiteX6" fmla="*/ 7429552 w 7429552"/>
                  <a:gd name="connsiteY6" fmla="*/ 416720 h 671526"/>
                  <a:gd name="connsiteX7" fmla="*/ 7405141 w 7429552"/>
                  <a:gd name="connsiteY7" fmla="*/ 475655 h 671526"/>
                  <a:gd name="connsiteX8" fmla="*/ 7346206 w 7429552"/>
                  <a:gd name="connsiteY8" fmla="*/ 500066 h 671526"/>
                  <a:gd name="connsiteX9" fmla="*/ 83346 w 7429552"/>
                  <a:gd name="connsiteY9" fmla="*/ 500066 h 671526"/>
                  <a:gd name="connsiteX10" fmla="*/ 24411 w 7429552"/>
                  <a:gd name="connsiteY10" fmla="*/ 475654 h 671526"/>
                  <a:gd name="connsiteX11" fmla="*/ 0 w 7429552"/>
                  <a:gd name="connsiteY11" fmla="*/ 416719 h 671526"/>
                  <a:gd name="connsiteX12" fmla="*/ 0 w 7429552"/>
                  <a:gd name="connsiteY12" fmla="*/ 83346 h 671526"/>
                  <a:gd name="connsiteX0" fmla="*/ 0 w 7429552"/>
                  <a:gd name="connsiteY0" fmla="*/ 240500 h 828680"/>
                  <a:gd name="connsiteX1" fmla="*/ 24412 w 7429552"/>
                  <a:gd name="connsiteY1" fmla="*/ 181565 h 828680"/>
                  <a:gd name="connsiteX2" fmla="*/ 83347 w 7429552"/>
                  <a:gd name="connsiteY2" fmla="*/ 157154 h 828680"/>
                  <a:gd name="connsiteX3" fmla="*/ 7346206 w 7429552"/>
                  <a:gd name="connsiteY3" fmla="*/ 157154 h 828680"/>
                  <a:gd name="connsiteX4" fmla="*/ 7405141 w 7429552"/>
                  <a:gd name="connsiteY4" fmla="*/ 181566 h 828680"/>
                  <a:gd name="connsiteX5" fmla="*/ 7429552 w 7429552"/>
                  <a:gd name="connsiteY5" fmla="*/ 240501 h 828680"/>
                  <a:gd name="connsiteX6" fmla="*/ 7429552 w 7429552"/>
                  <a:gd name="connsiteY6" fmla="*/ 573874 h 828680"/>
                  <a:gd name="connsiteX7" fmla="*/ 7405141 w 7429552"/>
                  <a:gd name="connsiteY7" fmla="*/ 632809 h 828680"/>
                  <a:gd name="connsiteX8" fmla="*/ 7346206 w 7429552"/>
                  <a:gd name="connsiteY8" fmla="*/ 657220 h 828680"/>
                  <a:gd name="connsiteX9" fmla="*/ 83346 w 7429552"/>
                  <a:gd name="connsiteY9" fmla="*/ 657220 h 828680"/>
                  <a:gd name="connsiteX10" fmla="*/ 24411 w 7429552"/>
                  <a:gd name="connsiteY10" fmla="*/ 632808 h 828680"/>
                  <a:gd name="connsiteX11" fmla="*/ 0 w 7429552"/>
                  <a:gd name="connsiteY11" fmla="*/ 573873 h 828680"/>
                  <a:gd name="connsiteX12" fmla="*/ 0 w 7429552"/>
                  <a:gd name="connsiteY12" fmla="*/ 240500 h 8286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7429552" h="828680">
                    <a:moveTo>
                      <a:pt x="0" y="240500"/>
                    </a:moveTo>
                    <a:cubicBezTo>
                      <a:pt x="0" y="218395"/>
                      <a:pt x="8781" y="197196"/>
                      <a:pt x="24412" y="181565"/>
                    </a:cubicBezTo>
                    <a:cubicBezTo>
                      <a:pt x="40042" y="165935"/>
                      <a:pt x="61242" y="157154"/>
                      <a:pt x="83347" y="157154"/>
                    </a:cubicBezTo>
                    <a:lnTo>
                      <a:pt x="7346206" y="157154"/>
                    </a:lnTo>
                    <a:cubicBezTo>
                      <a:pt x="7368311" y="157154"/>
                      <a:pt x="7389510" y="165935"/>
                      <a:pt x="7405141" y="181566"/>
                    </a:cubicBezTo>
                    <a:cubicBezTo>
                      <a:pt x="7420771" y="197196"/>
                      <a:pt x="7429552" y="218396"/>
                      <a:pt x="7429552" y="240501"/>
                    </a:cubicBezTo>
                    <a:lnTo>
                      <a:pt x="7429552" y="573874"/>
                    </a:lnTo>
                    <a:cubicBezTo>
                      <a:pt x="7429552" y="595979"/>
                      <a:pt x="7420771" y="617178"/>
                      <a:pt x="7405141" y="632809"/>
                    </a:cubicBezTo>
                    <a:cubicBezTo>
                      <a:pt x="7389511" y="648439"/>
                      <a:pt x="7368311" y="657220"/>
                      <a:pt x="7346206" y="657220"/>
                    </a:cubicBezTo>
                    <a:cubicBezTo>
                      <a:pt x="4966809" y="0"/>
                      <a:pt x="2571862" y="828680"/>
                      <a:pt x="83346" y="657220"/>
                    </a:cubicBezTo>
                    <a:cubicBezTo>
                      <a:pt x="61241" y="657220"/>
                      <a:pt x="40042" y="648439"/>
                      <a:pt x="24411" y="632808"/>
                    </a:cubicBezTo>
                    <a:cubicBezTo>
                      <a:pt x="8781" y="617178"/>
                      <a:pt x="0" y="595978"/>
                      <a:pt x="0" y="573873"/>
                    </a:cubicBezTo>
                    <a:lnTo>
                      <a:pt x="0" y="24050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alpha val="17000"/>
                    </a:schemeClr>
                  </a:gs>
                  <a:gs pos="50000">
                    <a:schemeClr val="bg1">
                      <a:alpha val="46000"/>
                    </a:schemeClr>
                  </a:gs>
                  <a:gs pos="100000">
                    <a:schemeClr val="bg1">
                      <a:alpha val="85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</p:grpSp>
        <p:sp>
          <p:nvSpPr>
            <p:cNvPr id="35" name="Скругленный прямоугольник 34"/>
            <p:cNvSpPr/>
            <p:nvPr/>
          </p:nvSpPr>
          <p:spPr>
            <a:xfrm>
              <a:off x="714348" y="1071546"/>
              <a:ext cx="7715304" cy="1428760"/>
            </a:xfrm>
            <a:prstGeom prst="roundRect">
              <a:avLst/>
            </a:prstGeom>
            <a:gradFill>
              <a:gsLst>
                <a:gs pos="0">
                  <a:schemeClr val="bg1">
                    <a:alpha val="0"/>
                  </a:schemeClr>
                </a:gs>
                <a:gs pos="50000">
                  <a:schemeClr val="bg1">
                    <a:alpha val="25000"/>
                  </a:schemeClr>
                </a:gs>
                <a:gs pos="100000">
                  <a:schemeClr val="bg1">
                    <a:lumMod val="95000"/>
                    <a:alpha val="59000"/>
                  </a:schemeClr>
                </a:gs>
              </a:gsLst>
              <a:lin ang="5400000" scaled="0"/>
            </a:gradFill>
            <a:ln w="28575">
              <a:noFill/>
            </a:ln>
            <a:scene3d>
              <a:camera prst="orthographicFront"/>
              <a:lightRig rig="threePt" dir="t"/>
            </a:scene3d>
            <a:sp3d>
              <a:bevelT w="184150" h="38100"/>
            </a:sp3d>
          </p:spPr>
          <p:txBody>
            <a:bodyPr vert="horz" lIns="91440" tIns="45720" rIns="91440" bIns="45720" rtlCol="0" anchor="ctr">
              <a:normAutofit/>
            </a:bodyPr>
            <a:lstStyle/>
            <a:p>
              <a:pPr algn="ctr">
                <a:spcBef>
                  <a:spcPct val="0"/>
                </a:spcBef>
              </a:pPr>
              <a:endParaRPr lang="ru-RU" sz="6000" b="1" dirty="0" smtClean="0">
                <a:ln w="18000">
                  <a:solidFill>
                    <a:schemeClr val="bg1"/>
                  </a:solidFill>
                  <a:prstDash val="solid"/>
                  <a:miter lim="800000"/>
                </a:ln>
                <a:noFill/>
                <a:effectLst>
                  <a:outerShdw blurRad="76200" dist="88900" dir="4380000" algn="tl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endParaRPr>
            </a:p>
          </p:txBody>
        </p:sp>
      </p:grpSp>
      <p:grpSp>
        <p:nvGrpSpPr>
          <p:cNvPr id="37" name="Группа 36"/>
          <p:cNvGrpSpPr/>
          <p:nvPr/>
        </p:nvGrpSpPr>
        <p:grpSpPr>
          <a:xfrm>
            <a:off x="0" y="6142321"/>
            <a:ext cx="9144000" cy="715679"/>
            <a:chOff x="0" y="6142321"/>
            <a:chExt cx="9144000" cy="715679"/>
          </a:xfrm>
        </p:grpSpPr>
        <p:sp>
          <p:nvSpPr>
            <p:cNvPr id="38" name="Скругленный прямоугольник 37"/>
            <p:cNvSpPr/>
            <p:nvPr/>
          </p:nvSpPr>
          <p:spPr>
            <a:xfrm>
              <a:off x="142844" y="6235864"/>
              <a:ext cx="8858312" cy="500066"/>
            </a:xfrm>
            <a:prstGeom prst="round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grpSp>
          <p:nvGrpSpPr>
            <p:cNvPr id="39" name="Группа 45"/>
            <p:cNvGrpSpPr/>
            <p:nvPr/>
          </p:nvGrpSpPr>
          <p:grpSpPr>
            <a:xfrm>
              <a:off x="0" y="6142321"/>
              <a:ext cx="9144000" cy="715679"/>
              <a:chOff x="0" y="6142321"/>
              <a:chExt cx="9144000" cy="715679"/>
            </a:xfrm>
          </p:grpSpPr>
          <p:sp>
            <p:nvSpPr>
              <p:cNvPr id="40" name="Прямоугольник 39"/>
              <p:cNvSpPr/>
              <p:nvPr/>
            </p:nvSpPr>
            <p:spPr>
              <a:xfrm>
                <a:off x="0" y="6143644"/>
                <a:ext cx="9144000" cy="714356"/>
              </a:xfrm>
              <a:prstGeom prst="rect">
                <a:avLst/>
              </a:prstGeom>
              <a:gradFill flip="none" rotWithShape="1">
                <a:gsLst>
                  <a:gs pos="0">
                    <a:schemeClr val="bg1">
                      <a:alpha val="13000"/>
                    </a:schemeClr>
                  </a:gs>
                  <a:gs pos="68000">
                    <a:schemeClr val="bg1">
                      <a:alpha val="13000"/>
                    </a:schemeClr>
                  </a:gs>
                  <a:gs pos="100000">
                    <a:schemeClr val="tx1">
                      <a:alpha val="29000"/>
                    </a:schemeClr>
                  </a:gs>
                </a:gsLst>
                <a:lin ang="5400000" scaled="1"/>
                <a:tileRect/>
              </a:gra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88900" h="1905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41" name="Полилиния 40"/>
              <p:cNvSpPr/>
              <p:nvPr/>
            </p:nvSpPr>
            <p:spPr>
              <a:xfrm>
                <a:off x="142844" y="6142321"/>
                <a:ext cx="8858312" cy="450733"/>
              </a:xfrm>
              <a:custGeom>
                <a:avLst/>
                <a:gdLst>
                  <a:gd name="connsiteX0" fmla="*/ 0 w 7429552"/>
                  <a:gd name="connsiteY0" fmla="*/ 83346 h 500066"/>
                  <a:gd name="connsiteX1" fmla="*/ 24412 w 7429552"/>
                  <a:gd name="connsiteY1" fmla="*/ 24411 h 500066"/>
                  <a:gd name="connsiteX2" fmla="*/ 83347 w 7429552"/>
                  <a:gd name="connsiteY2" fmla="*/ 0 h 500066"/>
                  <a:gd name="connsiteX3" fmla="*/ 7346206 w 7429552"/>
                  <a:gd name="connsiteY3" fmla="*/ 0 h 500066"/>
                  <a:gd name="connsiteX4" fmla="*/ 7405141 w 7429552"/>
                  <a:gd name="connsiteY4" fmla="*/ 24412 h 500066"/>
                  <a:gd name="connsiteX5" fmla="*/ 7429552 w 7429552"/>
                  <a:gd name="connsiteY5" fmla="*/ 83347 h 500066"/>
                  <a:gd name="connsiteX6" fmla="*/ 7429552 w 7429552"/>
                  <a:gd name="connsiteY6" fmla="*/ 416720 h 500066"/>
                  <a:gd name="connsiteX7" fmla="*/ 7405141 w 7429552"/>
                  <a:gd name="connsiteY7" fmla="*/ 475655 h 500066"/>
                  <a:gd name="connsiteX8" fmla="*/ 7346206 w 7429552"/>
                  <a:gd name="connsiteY8" fmla="*/ 500066 h 500066"/>
                  <a:gd name="connsiteX9" fmla="*/ 83346 w 7429552"/>
                  <a:gd name="connsiteY9" fmla="*/ 500066 h 500066"/>
                  <a:gd name="connsiteX10" fmla="*/ 24411 w 7429552"/>
                  <a:gd name="connsiteY10" fmla="*/ 475654 h 500066"/>
                  <a:gd name="connsiteX11" fmla="*/ 0 w 7429552"/>
                  <a:gd name="connsiteY11" fmla="*/ 416719 h 500066"/>
                  <a:gd name="connsiteX12" fmla="*/ 0 w 7429552"/>
                  <a:gd name="connsiteY12" fmla="*/ 83346 h 500066"/>
                  <a:gd name="connsiteX0" fmla="*/ 0 w 7429552"/>
                  <a:gd name="connsiteY0" fmla="*/ 83346 h 500066"/>
                  <a:gd name="connsiteX1" fmla="*/ 24412 w 7429552"/>
                  <a:gd name="connsiteY1" fmla="*/ 24411 h 500066"/>
                  <a:gd name="connsiteX2" fmla="*/ 83347 w 7429552"/>
                  <a:gd name="connsiteY2" fmla="*/ 0 h 500066"/>
                  <a:gd name="connsiteX3" fmla="*/ 7346206 w 7429552"/>
                  <a:gd name="connsiteY3" fmla="*/ 0 h 500066"/>
                  <a:gd name="connsiteX4" fmla="*/ 7405141 w 7429552"/>
                  <a:gd name="connsiteY4" fmla="*/ 24412 h 500066"/>
                  <a:gd name="connsiteX5" fmla="*/ 7429552 w 7429552"/>
                  <a:gd name="connsiteY5" fmla="*/ 83347 h 500066"/>
                  <a:gd name="connsiteX6" fmla="*/ 7429552 w 7429552"/>
                  <a:gd name="connsiteY6" fmla="*/ 416720 h 500066"/>
                  <a:gd name="connsiteX7" fmla="*/ 7405141 w 7429552"/>
                  <a:gd name="connsiteY7" fmla="*/ 475655 h 500066"/>
                  <a:gd name="connsiteX8" fmla="*/ 7346206 w 7429552"/>
                  <a:gd name="connsiteY8" fmla="*/ 500066 h 500066"/>
                  <a:gd name="connsiteX9" fmla="*/ 83346 w 7429552"/>
                  <a:gd name="connsiteY9" fmla="*/ 500066 h 500066"/>
                  <a:gd name="connsiteX10" fmla="*/ 24411 w 7429552"/>
                  <a:gd name="connsiteY10" fmla="*/ 475654 h 500066"/>
                  <a:gd name="connsiteX11" fmla="*/ 0 w 7429552"/>
                  <a:gd name="connsiteY11" fmla="*/ 416719 h 500066"/>
                  <a:gd name="connsiteX12" fmla="*/ 0 w 7429552"/>
                  <a:gd name="connsiteY12" fmla="*/ 83346 h 500066"/>
                  <a:gd name="connsiteX0" fmla="*/ 0 w 7429552"/>
                  <a:gd name="connsiteY0" fmla="*/ 83346 h 671526"/>
                  <a:gd name="connsiteX1" fmla="*/ 24412 w 7429552"/>
                  <a:gd name="connsiteY1" fmla="*/ 24411 h 671526"/>
                  <a:gd name="connsiteX2" fmla="*/ 83347 w 7429552"/>
                  <a:gd name="connsiteY2" fmla="*/ 0 h 671526"/>
                  <a:gd name="connsiteX3" fmla="*/ 7346206 w 7429552"/>
                  <a:gd name="connsiteY3" fmla="*/ 0 h 671526"/>
                  <a:gd name="connsiteX4" fmla="*/ 7405141 w 7429552"/>
                  <a:gd name="connsiteY4" fmla="*/ 24412 h 671526"/>
                  <a:gd name="connsiteX5" fmla="*/ 7429552 w 7429552"/>
                  <a:gd name="connsiteY5" fmla="*/ 83347 h 671526"/>
                  <a:gd name="connsiteX6" fmla="*/ 7429552 w 7429552"/>
                  <a:gd name="connsiteY6" fmla="*/ 416720 h 671526"/>
                  <a:gd name="connsiteX7" fmla="*/ 7405141 w 7429552"/>
                  <a:gd name="connsiteY7" fmla="*/ 475655 h 671526"/>
                  <a:gd name="connsiteX8" fmla="*/ 7346206 w 7429552"/>
                  <a:gd name="connsiteY8" fmla="*/ 500066 h 671526"/>
                  <a:gd name="connsiteX9" fmla="*/ 83346 w 7429552"/>
                  <a:gd name="connsiteY9" fmla="*/ 500066 h 671526"/>
                  <a:gd name="connsiteX10" fmla="*/ 24411 w 7429552"/>
                  <a:gd name="connsiteY10" fmla="*/ 475654 h 671526"/>
                  <a:gd name="connsiteX11" fmla="*/ 0 w 7429552"/>
                  <a:gd name="connsiteY11" fmla="*/ 416719 h 671526"/>
                  <a:gd name="connsiteX12" fmla="*/ 0 w 7429552"/>
                  <a:gd name="connsiteY12" fmla="*/ 83346 h 671526"/>
                  <a:gd name="connsiteX0" fmla="*/ 0 w 7429552"/>
                  <a:gd name="connsiteY0" fmla="*/ 240500 h 828680"/>
                  <a:gd name="connsiteX1" fmla="*/ 24412 w 7429552"/>
                  <a:gd name="connsiteY1" fmla="*/ 181565 h 828680"/>
                  <a:gd name="connsiteX2" fmla="*/ 83347 w 7429552"/>
                  <a:gd name="connsiteY2" fmla="*/ 157154 h 828680"/>
                  <a:gd name="connsiteX3" fmla="*/ 7346206 w 7429552"/>
                  <a:gd name="connsiteY3" fmla="*/ 157154 h 828680"/>
                  <a:gd name="connsiteX4" fmla="*/ 7405141 w 7429552"/>
                  <a:gd name="connsiteY4" fmla="*/ 181566 h 828680"/>
                  <a:gd name="connsiteX5" fmla="*/ 7429552 w 7429552"/>
                  <a:gd name="connsiteY5" fmla="*/ 240501 h 828680"/>
                  <a:gd name="connsiteX6" fmla="*/ 7429552 w 7429552"/>
                  <a:gd name="connsiteY6" fmla="*/ 573874 h 828680"/>
                  <a:gd name="connsiteX7" fmla="*/ 7405141 w 7429552"/>
                  <a:gd name="connsiteY7" fmla="*/ 632809 h 828680"/>
                  <a:gd name="connsiteX8" fmla="*/ 7346206 w 7429552"/>
                  <a:gd name="connsiteY8" fmla="*/ 657220 h 828680"/>
                  <a:gd name="connsiteX9" fmla="*/ 83346 w 7429552"/>
                  <a:gd name="connsiteY9" fmla="*/ 657220 h 828680"/>
                  <a:gd name="connsiteX10" fmla="*/ 24411 w 7429552"/>
                  <a:gd name="connsiteY10" fmla="*/ 632808 h 828680"/>
                  <a:gd name="connsiteX11" fmla="*/ 0 w 7429552"/>
                  <a:gd name="connsiteY11" fmla="*/ 573873 h 828680"/>
                  <a:gd name="connsiteX12" fmla="*/ 0 w 7429552"/>
                  <a:gd name="connsiteY12" fmla="*/ 240500 h 8286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7429552" h="828680">
                    <a:moveTo>
                      <a:pt x="0" y="240500"/>
                    </a:moveTo>
                    <a:cubicBezTo>
                      <a:pt x="0" y="218395"/>
                      <a:pt x="8781" y="197196"/>
                      <a:pt x="24412" y="181565"/>
                    </a:cubicBezTo>
                    <a:cubicBezTo>
                      <a:pt x="40042" y="165935"/>
                      <a:pt x="61242" y="157154"/>
                      <a:pt x="83347" y="157154"/>
                    </a:cubicBezTo>
                    <a:lnTo>
                      <a:pt x="7346206" y="157154"/>
                    </a:lnTo>
                    <a:cubicBezTo>
                      <a:pt x="7368311" y="157154"/>
                      <a:pt x="7389510" y="165935"/>
                      <a:pt x="7405141" y="181566"/>
                    </a:cubicBezTo>
                    <a:cubicBezTo>
                      <a:pt x="7420771" y="197196"/>
                      <a:pt x="7429552" y="218396"/>
                      <a:pt x="7429552" y="240501"/>
                    </a:cubicBezTo>
                    <a:lnTo>
                      <a:pt x="7429552" y="573874"/>
                    </a:lnTo>
                    <a:cubicBezTo>
                      <a:pt x="7429552" y="595979"/>
                      <a:pt x="7420771" y="617178"/>
                      <a:pt x="7405141" y="632809"/>
                    </a:cubicBezTo>
                    <a:cubicBezTo>
                      <a:pt x="7389511" y="648439"/>
                      <a:pt x="7368311" y="657220"/>
                      <a:pt x="7346206" y="657220"/>
                    </a:cubicBezTo>
                    <a:cubicBezTo>
                      <a:pt x="4966809" y="0"/>
                      <a:pt x="2571862" y="828680"/>
                      <a:pt x="83346" y="657220"/>
                    </a:cubicBezTo>
                    <a:cubicBezTo>
                      <a:pt x="61241" y="657220"/>
                      <a:pt x="40042" y="648439"/>
                      <a:pt x="24411" y="632808"/>
                    </a:cubicBezTo>
                    <a:cubicBezTo>
                      <a:pt x="8781" y="617178"/>
                      <a:pt x="0" y="595978"/>
                      <a:pt x="0" y="573873"/>
                    </a:cubicBezTo>
                    <a:lnTo>
                      <a:pt x="0" y="24050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alpha val="17000"/>
                    </a:schemeClr>
                  </a:gs>
                  <a:gs pos="50000">
                    <a:schemeClr val="bg1">
                      <a:alpha val="46000"/>
                    </a:schemeClr>
                  </a:gs>
                  <a:gs pos="100000">
                    <a:schemeClr val="bg1">
                      <a:alpha val="85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</p:grpSp>
      </p:grp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1196752"/>
            <a:ext cx="7429552" cy="1285884"/>
          </a:xfrm>
          <a:prstGeom prst="roundRect">
            <a:avLst>
              <a:gd name="adj" fmla="val 0"/>
            </a:avLst>
          </a:prstGeom>
          <a:noFill/>
          <a:ln w="28575">
            <a:noFill/>
          </a:ln>
          <a:scene3d>
            <a:camera prst="orthographicFront"/>
            <a:lightRig rig="threePt" dir="t"/>
          </a:scene3d>
          <a:sp3d>
            <a:bevelT w="184150" h="38100"/>
          </a:sp3d>
        </p:spPr>
        <p:txBody>
          <a:bodyPr>
            <a:normAutofit fontScale="90000"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 prst="riblet"/>
              <a:contourClr>
                <a:schemeClr val="bg2"/>
              </a:contourClr>
            </a:sp3d>
          </a:bodyPr>
          <a:lstStyle/>
          <a:p>
            <a:r>
              <a:rPr lang="ru-RU" sz="6000" b="1" dirty="0" smtClean="0">
                <a:ln w="50800"/>
                <a:solidFill>
                  <a:srgbClr val="002060"/>
                </a:solidFill>
              </a:rPr>
              <a:t>Раздел </a:t>
            </a:r>
            <a:r>
              <a:rPr lang="ru-RU" sz="6000" b="1" dirty="0" smtClean="0">
                <a:ln w="50800"/>
                <a:solidFill>
                  <a:srgbClr val="002060"/>
                </a:solidFill>
              </a:rPr>
              <a:t>2. </a:t>
            </a:r>
            <a:r>
              <a:rPr lang="ru-RU" sz="6000" b="1" dirty="0" smtClean="0">
                <a:ln w="50800"/>
                <a:solidFill>
                  <a:srgbClr val="002060"/>
                </a:solidFill>
              </a:rPr>
              <a:t>Основы термодинамики</a:t>
            </a:r>
            <a:endParaRPr lang="ru-RU" sz="6000" b="1" dirty="0">
              <a:ln w="50800"/>
              <a:solidFill>
                <a:srgbClr val="002060"/>
              </a:solidFill>
            </a:endParaRPr>
          </a:p>
        </p:txBody>
      </p:sp>
      <p:sp>
        <p:nvSpPr>
          <p:cNvPr id="44" name="Дата 4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EAE45-C94A-4721-A1C2-5840C27E6436}" type="datetime8">
              <a:rPr lang="ru-RU" smtClean="0"/>
              <a:pPr/>
              <a:t>17.01.2020 11:44</a:t>
            </a:fld>
            <a:endParaRPr lang="ru-RU" dirty="0"/>
          </a:p>
        </p:txBody>
      </p:sp>
      <p:sp>
        <p:nvSpPr>
          <p:cNvPr id="45" name="Номер слайда 4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43393-0A44-4D7B-B7BD-84A2F0C52532}" type="slidenum">
              <a:rPr lang="ru-RU" smtClean="0"/>
              <a:pPr/>
              <a:t>1</a:t>
            </a:fld>
            <a:endParaRPr lang="ru-RU" dirty="0"/>
          </a:p>
        </p:txBody>
      </p:sp>
      <p:grpSp>
        <p:nvGrpSpPr>
          <p:cNvPr id="27" name="Группа 26"/>
          <p:cNvGrpSpPr/>
          <p:nvPr/>
        </p:nvGrpSpPr>
        <p:grpSpPr>
          <a:xfrm>
            <a:off x="8467320" y="6246255"/>
            <a:ext cx="500066" cy="500066"/>
            <a:chOff x="6500826" y="5643578"/>
            <a:chExt cx="500066" cy="500066"/>
          </a:xfrm>
        </p:grpSpPr>
        <p:sp>
          <p:nvSpPr>
            <p:cNvPr id="26" name="Пятиугольник 25"/>
            <p:cNvSpPr/>
            <p:nvPr/>
          </p:nvSpPr>
          <p:spPr>
            <a:xfrm>
              <a:off x="6559564" y="5753116"/>
              <a:ext cx="285752" cy="285752"/>
            </a:xfrm>
            <a:prstGeom prst="homePlate">
              <a:avLst>
                <a:gd name="adj" fmla="val 142857"/>
              </a:avLst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>
                <a:rot lat="0" lon="0" rev="4200000"/>
              </a:lightRig>
            </a:scene3d>
            <a:sp3d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5" name="Пятиугольник 24">
              <a:hlinkClick r:id="" action="ppaction://hlinkshowjump?jump=nextslide"/>
            </p:cNvPr>
            <p:cNvSpPr/>
            <p:nvPr/>
          </p:nvSpPr>
          <p:spPr>
            <a:xfrm>
              <a:off x="6500826" y="5643578"/>
              <a:ext cx="500066" cy="500066"/>
            </a:xfrm>
            <a:prstGeom prst="homePlate">
              <a:avLst>
                <a:gd name="adj" fmla="val 142857"/>
              </a:avLst>
            </a:prstGeom>
            <a:solidFill>
              <a:srgbClr val="00B050">
                <a:alpha val="28000"/>
              </a:srgbClr>
            </a:solidFill>
            <a:ln>
              <a:noFill/>
            </a:ln>
            <a:scene3d>
              <a:camera prst="orthographicFront"/>
              <a:lightRig rig="threePt" dir="t">
                <a:rot lat="0" lon="0" rev="4200000"/>
              </a:lightRig>
            </a:scene3d>
            <a:sp3d prstMaterial="dkEdge"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28" name="Группа 27"/>
          <p:cNvGrpSpPr/>
          <p:nvPr/>
        </p:nvGrpSpPr>
        <p:grpSpPr>
          <a:xfrm rot="10800000">
            <a:off x="7895816" y="6246255"/>
            <a:ext cx="500066" cy="500066"/>
            <a:chOff x="6500826" y="5643578"/>
            <a:chExt cx="500066" cy="500066"/>
          </a:xfrm>
        </p:grpSpPr>
        <p:sp>
          <p:nvSpPr>
            <p:cNvPr id="29" name="Пятиугольник 28"/>
            <p:cNvSpPr/>
            <p:nvPr/>
          </p:nvSpPr>
          <p:spPr>
            <a:xfrm>
              <a:off x="6559564" y="5753116"/>
              <a:ext cx="285752" cy="285752"/>
            </a:xfrm>
            <a:prstGeom prst="homePlate">
              <a:avLst>
                <a:gd name="adj" fmla="val 142857"/>
              </a:avLst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>
                <a:rot lat="0" lon="0" rev="9000000"/>
              </a:lightRig>
            </a:scene3d>
            <a:sp3d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0" name="Пятиугольник 29">
              <a:hlinkClick r:id="" action="ppaction://hlinkshowjump?jump=previousslide"/>
            </p:cNvPr>
            <p:cNvSpPr/>
            <p:nvPr/>
          </p:nvSpPr>
          <p:spPr>
            <a:xfrm>
              <a:off x="6500826" y="5643578"/>
              <a:ext cx="500066" cy="500066"/>
            </a:xfrm>
            <a:prstGeom prst="homePlate">
              <a:avLst>
                <a:gd name="adj" fmla="val 142857"/>
              </a:avLst>
            </a:prstGeom>
            <a:solidFill>
              <a:srgbClr val="00B050">
                <a:alpha val="28000"/>
              </a:srgbClr>
            </a:solidFill>
            <a:ln>
              <a:noFill/>
            </a:ln>
            <a:scene3d>
              <a:camera prst="orthographicFront"/>
              <a:lightRig rig="threePt" dir="t">
                <a:rot lat="0" lon="0" rev="9000000"/>
              </a:lightRig>
            </a:scene3d>
            <a:sp3d prstMaterial="dkEdge"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33" name="Группа 32"/>
          <p:cNvGrpSpPr/>
          <p:nvPr/>
        </p:nvGrpSpPr>
        <p:grpSpPr>
          <a:xfrm rot="2664264">
            <a:off x="123311" y="6183449"/>
            <a:ext cx="612000" cy="612000"/>
            <a:chOff x="714348" y="5857892"/>
            <a:chExt cx="720000" cy="720000"/>
          </a:xfrm>
        </p:grpSpPr>
        <p:sp>
          <p:nvSpPr>
            <p:cNvPr id="32" name="Счетверенная стрелка 31">
              <a:hlinkClick r:id="" action="ppaction://hlinkshowjump?jump=endshow"/>
            </p:cNvPr>
            <p:cNvSpPr/>
            <p:nvPr/>
          </p:nvSpPr>
          <p:spPr>
            <a:xfrm>
              <a:off x="807764" y="5943619"/>
              <a:ext cx="540000" cy="540000"/>
            </a:xfrm>
            <a:prstGeom prst="quadArrow">
              <a:avLst>
                <a:gd name="adj1" fmla="val 24636"/>
                <a:gd name="adj2" fmla="val 7908"/>
                <a:gd name="adj3" fmla="val 13218"/>
              </a:avLst>
            </a:prstGeom>
            <a:gradFill flip="none" rotWithShape="1">
              <a:gsLst>
                <a:gs pos="57000">
                  <a:srgbClr val="C00000"/>
                </a:gs>
                <a:gs pos="100000">
                  <a:schemeClr val="tx1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1" name="Счетверенная стрелка 30">
              <a:hlinkClick r:id="" action="ppaction://hlinkshowjump?jump=endshow"/>
            </p:cNvPr>
            <p:cNvSpPr/>
            <p:nvPr/>
          </p:nvSpPr>
          <p:spPr>
            <a:xfrm>
              <a:off x="714348" y="5857892"/>
              <a:ext cx="720000" cy="720000"/>
            </a:xfrm>
            <a:prstGeom prst="quadArrow">
              <a:avLst>
                <a:gd name="adj1" fmla="val 24636"/>
                <a:gd name="adj2" fmla="val 12318"/>
                <a:gd name="adj3" fmla="val 15864"/>
              </a:avLst>
            </a:prstGeom>
            <a:solidFill>
              <a:srgbClr val="FF0000">
                <a:alpha val="28000"/>
              </a:srgbClr>
            </a:solidFill>
            <a:ln>
              <a:noFill/>
            </a:ln>
            <a:scene3d>
              <a:camera prst="orthographicFront"/>
              <a:lightRig rig="threePt" dir="t">
                <a:rot lat="0" lon="0" rev="9000000"/>
              </a:lightRig>
            </a:scene3d>
            <a:sp3d prstMaterial="dkEdge"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43" name="Группа 42"/>
          <p:cNvGrpSpPr/>
          <p:nvPr/>
        </p:nvGrpSpPr>
        <p:grpSpPr>
          <a:xfrm>
            <a:off x="1187624" y="3068960"/>
            <a:ext cx="7500990" cy="1357322"/>
            <a:chOff x="834074" y="3787489"/>
            <a:chExt cx="7500990" cy="844382"/>
          </a:xfrm>
        </p:grpSpPr>
        <p:grpSp>
          <p:nvGrpSpPr>
            <p:cNvPr id="34" name="Группа 33"/>
            <p:cNvGrpSpPr/>
            <p:nvPr/>
          </p:nvGrpSpPr>
          <p:grpSpPr>
            <a:xfrm>
              <a:off x="928662" y="3787489"/>
              <a:ext cx="7286676" cy="784519"/>
              <a:chOff x="928662" y="3787489"/>
              <a:chExt cx="7286676" cy="784519"/>
            </a:xfrm>
          </p:grpSpPr>
          <p:sp>
            <p:nvSpPr>
              <p:cNvPr id="7" name="Скругленный прямоугольник 6"/>
              <p:cNvSpPr/>
              <p:nvPr/>
            </p:nvSpPr>
            <p:spPr>
              <a:xfrm>
                <a:off x="928662" y="3929066"/>
                <a:ext cx="7286676" cy="642942"/>
              </a:xfrm>
              <a:prstGeom prst="roundRect">
                <a:avLst>
                  <a:gd name="adj" fmla="val 10202"/>
                </a:avLst>
              </a:pr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8" name="Полилиния 7"/>
              <p:cNvSpPr/>
              <p:nvPr/>
            </p:nvSpPr>
            <p:spPr>
              <a:xfrm>
                <a:off x="928662" y="3787489"/>
                <a:ext cx="7286676" cy="683207"/>
              </a:xfrm>
              <a:custGeom>
                <a:avLst/>
                <a:gdLst>
                  <a:gd name="connsiteX0" fmla="*/ 0 w 7429552"/>
                  <a:gd name="connsiteY0" fmla="*/ 83346 h 500066"/>
                  <a:gd name="connsiteX1" fmla="*/ 24412 w 7429552"/>
                  <a:gd name="connsiteY1" fmla="*/ 24411 h 500066"/>
                  <a:gd name="connsiteX2" fmla="*/ 83347 w 7429552"/>
                  <a:gd name="connsiteY2" fmla="*/ 0 h 500066"/>
                  <a:gd name="connsiteX3" fmla="*/ 7346206 w 7429552"/>
                  <a:gd name="connsiteY3" fmla="*/ 0 h 500066"/>
                  <a:gd name="connsiteX4" fmla="*/ 7405141 w 7429552"/>
                  <a:gd name="connsiteY4" fmla="*/ 24412 h 500066"/>
                  <a:gd name="connsiteX5" fmla="*/ 7429552 w 7429552"/>
                  <a:gd name="connsiteY5" fmla="*/ 83347 h 500066"/>
                  <a:gd name="connsiteX6" fmla="*/ 7429552 w 7429552"/>
                  <a:gd name="connsiteY6" fmla="*/ 416720 h 500066"/>
                  <a:gd name="connsiteX7" fmla="*/ 7405141 w 7429552"/>
                  <a:gd name="connsiteY7" fmla="*/ 475655 h 500066"/>
                  <a:gd name="connsiteX8" fmla="*/ 7346206 w 7429552"/>
                  <a:gd name="connsiteY8" fmla="*/ 500066 h 500066"/>
                  <a:gd name="connsiteX9" fmla="*/ 83346 w 7429552"/>
                  <a:gd name="connsiteY9" fmla="*/ 500066 h 500066"/>
                  <a:gd name="connsiteX10" fmla="*/ 24411 w 7429552"/>
                  <a:gd name="connsiteY10" fmla="*/ 475654 h 500066"/>
                  <a:gd name="connsiteX11" fmla="*/ 0 w 7429552"/>
                  <a:gd name="connsiteY11" fmla="*/ 416719 h 500066"/>
                  <a:gd name="connsiteX12" fmla="*/ 0 w 7429552"/>
                  <a:gd name="connsiteY12" fmla="*/ 83346 h 500066"/>
                  <a:gd name="connsiteX0" fmla="*/ 0 w 7429552"/>
                  <a:gd name="connsiteY0" fmla="*/ 83346 h 500066"/>
                  <a:gd name="connsiteX1" fmla="*/ 24412 w 7429552"/>
                  <a:gd name="connsiteY1" fmla="*/ 24411 h 500066"/>
                  <a:gd name="connsiteX2" fmla="*/ 83347 w 7429552"/>
                  <a:gd name="connsiteY2" fmla="*/ 0 h 500066"/>
                  <a:gd name="connsiteX3" fmla="*/ 7346206 w 7429552"/>
                  <a:gd name="connsiteY3" fmla="*/ 0 h 500066"/>
                  <a:gd name="connsiteX4" fmla="*/ 7405141 w 7429552"/>
                  <a:gd name="connsiteY4" fmla="*/ 24412 h 500066"/>
                  <a:gd name="connsiteX5" fmla="*/ 7429552 w 7429552"/>
                  <a:gd name="connsiteY5" fmla="*/ 83347 h 500066"/>
                  <a:gd name="connsiteX6" fmla="*/ 7429552 w 7429552"/>
                  <a:gd name="connsiteY6" fmla="*/ 416720 h 500066"/>
                  <a:gd name="connsiteX7" fmla="*/ 7405141 w 7429552"/>
                  <a:gd name="connsiteY7" fmla="*/ 475655 h 500066"/>
                  <a:gd name="connsiteX8" fmla="*/ 7346206 w 7429552"/>
                  <a:gd name="connsiteY8" fmla="*/ 500066 h 500066"/>
                  <a:gd name="connsiteX9" fmla="*/ 83346 w 7429552"/>
                  <a:gd name="connsiteY9" fmla="*/ 500066 h 500066"/>
                  <a:gd name="connsiteX10" fmla="*/ 24411 w 7429552"/>
                  <a:gd name="connsiteY10" fmla="*/ 475654 h 500066"/>
                  <a:gd name="connsiteX11" fmla="*/ 0 w 7429552"/>
                  <a:gd name="connsiteY11" fmla="*/ 416719 h 500066"/>
                  <a:gd name="connsiteX12" fmla="*/ 0 w 7429552"/>
                  <a:gd name="connsiteY12" fmla="*/ 83346 h 500066"/>
                  <a:gd name="connsiteX0" fmla="*/ 0 w 7429552"/>
                  <a:gd name="connsiteY0" fmla="*/ 83346 h 671526"/>
                  <a:gd name="connsiteX1" fmla="*/ 24412 w 7429552"/>
                  <a:gd name="connsiteY1" fmla="*/ 24411 h 671526"/>
                  <a:gd name="connsiteX2" fmla="*/ 83347 w 7429552"/>
                  <a:gd name="connsiteY2" fmla="*/ 0 h 671526"/>
                  <a:gd name="connsiteX3" fmla="*/ 7346206 w 7429552"/>
                  <a:gd name="connsiteY3" fmla="*/ 0 h 671526"/>
                  <a:gd name="connsiteX4" fmla="*/ 7405141 w 7429552"/>
                  <a:gd name="connsiteY4" fmla="*/ 24412 h 671526"/>
                  <a:gd name="connsiteX5" fmla="*/ 7429552 w 7429552"/>
                  <a:gd name="connsiteY5" fmla="*/ 83347 h 671526"/>
                  <a:gd name="connsiteX6" fmla="*/ 7429552 w 7429552"/>
                  <a:gd name="connsiteY6" fmla="*/ 416720 h 671526"/>
                  <a:gd name="connsiteX7" fmla="*/ 7405141 w 7429552"/>
                  <a:gd name="connsiteY7" fmla="*/ 475655 h 671526"/>
                  <a:gd name="connsiteX8" fmla="*/ 7346206 w 7429552"/>
                  <a:gd name="connsiteY8" fmla="*/ 500066 h 671526"/>
                  <a:gd name="connsiteX9" fmla="*/ 83346 w 7429552"/>
                  <a:gd name="connsiteY9" fmla="*/ 500066 h 671526"/>
                  <a:gd name="connsiteX10" fmla="*/ 24411 w 7429552"/>
                  <a:gd name="connsiteY10" fmla="*/ 475654 h 671526"/>
                  <a:gd name="connsiteX11" fmla="*/ 0 w 7429552"/>
                  <a:gd name="connsiteY11" fmla="*/ 416719 h 671526"/>
                  <a:gd name="connsiteX12" fmla="*/ 0 w 7429552"/>
                  <a:gd name="connsiteY12" fmla="*/ 83346 h 671526"/>
                  <a:gd name="connsiteX0" fmla="*/ 0 w 7429552"/>
                  <a:gd name="connsiteY0" fmla="*/ 240500 h 828680"/>
                  <a:gd name="connsiteX1" fmla="*/ 24412 w 7429552"/>
                  <a:gd name="connsiteY1" fmla="*/ 181565 h 828680"/>
                  <a:gd name="connsiteX2" fmla="*/ 83347 w 7429552"/>
                  <a:gd name="connsiteY2" fmla="*/ 157154 h 828680"/>
                  <a:gd name="connsiteX3" fmla="*/ 7346206 w 7429552"/>
                  <a:gd name="connsiteY3" fmla="*/ 157154 h 828680"/>
                  <a:gd name="connsiteX4" fmla="*/ 7405141 w 7429552"/>
                  <a:gd name="connsiteY4" fmla="*/ 181566 h 828680"/>
                  <a:gd name="connsiteX5" fmla="*/ 7429552 w 7429552"/>
                  <a:gd name="connsiteY5" fmla="*/ 240501 h 828680"/>
                  <a:gd name="connsiteX6" fmla="*/ 7429552 w 7429552"/>
                  <a:gd name="connsiteY6" fmla="*/ 573874 h 828680"/>
                  <a:gd name="connsiteX7" fmla="*/ 7405141 w 7429552"/>
                  <a:gd name="connsiteY7" fmla="*/ 632809 h 828680"/>
                  <a:gd name="connsiteX8" fmla="*/ 7346206 w 7429552"/>
                  <a:gd name="connsiteY8" fmla="*/ 657220 h 828680"/>
                  <a:gd name="connsiteX9" fmla="*/ 83346 w 7429552"/>
                  <a:gd name="connsiteY9" fmla="*/ 657220 h 828680"/>
                  <a:gd name="connsiteX10" fmla="*/ 24411 w 7429552"/>
                  <a:gd name="connsiteY10" fmla="*/ 632808 h 828680"/>
                  <a:gd name="connsiteX11" fmla="*/ 0 w 7429552"/>
                  <a:gd name="connsiteY11" fmla="*/ 573873 h 828680"/>
                  <a:gd name="connsiteX12" fmla="*/ 0 w 7429552"/>
                  <a:gd name="connsiteY12" fmla="*/ 240500 h 8286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7429552" h="828680">
                    <a:moveTo>
                      <a:pt x="0" y="240500"/>
                    </a:moveTo>
                    <a:cubicBezTo>
                      <a:pt x="0" y="218395"/>
                      <a:pt x="8781" y="197196"/>
                      <a:pt x="24412" y="181565"/>
                    </a:cubicBezTo>
                    <a:cubicBezTo>
                      <a:pt x="40042" y="165935"/>
                      <a:pt x="61242" y="157154"/>
                      <a:pt x="83347" y="157154"/>
                    </a:cubicBezTo>
                    <a:lnTo>
                      <a:pt x="7346206" y="157154"/>
                    </a:lnTo>
                    <a:cubicBezTo>
                      <a:pt x="7368311" y="157154"/>
                      <a:pt x="7389510" y="165935"/>
                      <a:pt x="7405141" y="181566"/>
                    </a:cubicBezTo>
                    <a:cubicBezTo>
                      <a:pt x="7420771" y="197196"/>
                      <a:pt x="7429552" y="218396"/>
                      <a:pt x="7429552" y="240501"/>
                    </a:cubicBezTo>
                    <a:lnTo>
                      <a:pt x="7429552" y="573874"/>
                    </a:lnTo>
                    <a:cubicBezTo>
                      <a:pt x="7429552" y="595979"/>
                      <a:pt x="7420771" y="617178"/>
                      <a:pt x="7405141" y="632809"/>
                    </a:cubicBezTo>
                    <a:cubicBezTo>
                      <a:pt x="7389511" y="648439"/>
                      <a:pt x="7368311" y="657220"/>
                      <a:pt x="7346206" y="657220"/>
                    </a:cubicBezTo>
                    <a:cubicBezTo>
                      <a:pt x="4966809" y="0"/>
                      <a:pt x="2571862" y="828680"/>
                      <a:pt x="83346" y="657220"/>
                    </a:cubicBezTo>
                    <a:cubicBezTo>
                      <a:pt x="61241" y="657220"/>
                      <a:pt x="40042" y="648439"/>
                      <a:pt x="24411" y="632808"/>
                    </a:cubicBezTo>
                    <a:cubicBezTo>
                      <a:pt x="8781" y="617178"/>
                      <a:pt x="0" y="595978"/>
                      <a:pt x="0" y="573873"/>
                    </a:cubicBezTo>
                    <a:lnTo>
                      <a:pt x="0" y="24050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alpha val="17000"/>
                    </a:schemeClr>
                  </a:gs>
                  <a:gs pos="50000">
                    <a:schemeClr val="bg1">
                      <a:alpha val="46000"/>
                    </a:schemeClr>
                  </a:gs>
                  <a:gs pos="100000">
                    <a:schemeClr val="bg1">
                      <a:alpha val="85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</p:grpSp>
        <p:sp>
          <p:nvSpPr>
            <p:cNvPr id="42" name="Скругленный прямоугольник 41"/>
            <p:cNvSpPr/>
            <p:nvPr/>
          </p:nvSpPr>
          <p:spPr>
            <a:xfrm>
              <a:off x="834074" y="3846053"/>
              <a:ext cx="7500990" cy="785818"/>
            </a:xfrm>
            <a:prstGeom prst="roundRect">
              <a:avLst/>
            </a:prstGeom>
            <a:gradFill>
              <a:gsLst>
                <a:gs pos="0">
                  <a:schemeClr val="bg1">
                    <a:alpha val="0"/>
                  </a:schemeClr>
                </a:gs>
                <a:gs pos="50000">
                  <a:schemeClr val="bg1">
                    <a:alpha val="5000"/>
                  </a:schemeClr>
                </a:gs>
                <a:gs pos="100000">
                  <a:schemeClr val="bg1">
                    <a:lumMod val="95000"/>
                    <a:alpha val="42000"/>
                  </a:schemeClr>
                </a:gs>
              </a:gsLst>
              <a:lin ang="5400000" scaled="0"/>
            </a:gradFill>
            <a:ln w="28575">
              <a:noFill/>
            </a:ln>
            <a:scene3d>
              <a:camera prst="orthographicFront"/>
              <a:lightRig rig="threePt" dir="t"/>
            </a:scene3d>
            <a:sp3d>
              <a:bevelT w="184150" h="38100"/>
            </a:sp3d>
          </p:spPr>
          <p:txBody>
            <a:bodyPr vert="horz" lIns="91440" tIns="45720" rIns="91440" bIns="45720" rtlCol="0" anchor="ctr">
              <a:normAutofit/>
            </a:bodyPr>
            <a:lstStyle/>
            <a:p>
              <a:pPr algn="ctr">
                <a:spcBef>
                  <a:spcPct val="0"/>
                </a:spcBef>
              </a:pPr>
              <a:endParaRPr lang="ru-RU" sz="3200" dirty="0">
                <a:ln w="12700">
                  <a:noFill/>
                </a:ln>
                <a:solidFill>
                  <a:schemeClr val="bg1"/>
                </a:solidFill>
                <a:effectLst>
                  <a:outerShdw blurRad="114300" dist="114300" dir="5400000" algn="t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endParaRPr>
            </a:p>
          </p:txBody>
        </p:sp>
      </p:grp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3573016"/>
            <a:ext cx="7286676" cy="642942"/>
          </a:xfrm>
          <a:prstGeom prst="rect">
            <a:avLst/>
          </a:prstGeom>
          <a:noFill/>
          <a:ln w="28575">
            <a:noFill/>
          </a:ln>
          <a:scene3d>
            <a:camera prst="orthographicFront"/>
            <a:lightRig rig="threePt" dir="t"/>
          </a:scene3d>
          <a:sp3d>
            <a:bevelT w="184150" h="38100"/>
          </a:sp3d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</a:pP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+mj-ea"/>
                <a:cs typeface="+mj-cs"/>
              </a:rPr>
              <a:t>Тема 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+mj-ea"/>
                <a:cs typeface="+mj-cs"/>
              </a:rPr>
              <a:t>2.1 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+mj-ea"/>
                <a:cs typeface="+mj-cs"/>
              </a:rPr>
              <a:t>Основные определения и законы идеальных газов</a:t>
            </a:r>
            <a:endParaRPr lang="ru-RU" sz="2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1214414" y="285729"/>
            <a:ext cx="75009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ГАПОУ КК</a:t>
            </a:r>
            <a:r>
              <a:rPr kumimoji="0" lang="ru-RU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«Новороссийский колледж строительства и экономики»</a:t>
            </a:r>
            <a:endParaRPr kumimoji="0" lang="ru-RU" sz="16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1979712" y="4725144"/>
            <a:ext cx="6120680" cy="40011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2000" b="1" dirty="0" smtClean="0"/>
              <a:t>Дисциплина  «Основы технической термодинамики</a:t>
            </a:r>
            <a:endParaRPr lang="ru-RU" sz="2000" b="1" dirty="0"/>
          </a:p>
        </p:txBody>
      </p:sp>
      <p:sp>
        <p:nvSpPr>
          <p:cNvPr id="49" name="Прямоугольник 48"/>
          <p:cNvSpPr/>
          <p:nvPr/>
        </p:nvSpPr>
        <p:spPr>
          <a:xfrm>
            <a:off x="2555776" y="5517232"/>
            <a:ext cx="6120680" cy="40011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2000" b="1" dirty="0" smtClean="0"/>
              <a:t>Преподаватель Брагина Елена Николаевна</a:t>
            </a:r>
            <a:endParaRPr lang="ru-RU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9"/>
          <p:cNvGrpSpPr/>
          <p:nvPr/>
        </p:nvGrpSpPr>
        <p:grpSpPr>
          <a:xfrm>
            <a:off x="0" y="6142321"/>
            <a:ext cx="9144000" cy="715679"/>
            <a:chOff x="0" y="6142321"/>
            <a:chExt cx="9144000" cy="715679"/>
          </a:xfrm>
        </p:grpSpPr>
        <p:sp>
          <p:nvSpPr>
            <p:cNvPr id="41" name="Скругленный прямоугольник 40"/>
            <p:cNvSpPr/>
            <p:nvPr/>
          </p:nvSpPr>
          <p:spPr>
            <a:xfrm>
              <a:off x="142844" y="6235864"/>
              <a:ext cx="8858312" cy="500066"/>
            </a:xfrm>
            <a:prstGeom prst="round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grpSp>
          <p:nvGrpSpPr>
            <p:cNvPr id="3" name="Группа 45"/>
            <p:cNvGrpSpPr/>
            <p:nvPr/>
          </p:nvGrpSpPr>
          <p:grpSpPr>
            <a:xfrm>
              <a:off x="0" y="6142321"/>
              <a:ext cx="9144000" cy="715679"/>
              <a:chOff x="0" y="6142321"/>
              <a:chExt cx="9144000" cy="715679"/>
            </a:xfrm>
          </p:grpSpPr>
          <p:sp>
            <p:nvSpPr>
              <p:cNvPr id="43" name="Прямоугольник 42"/>
              <p:cNvSpPr/>
              <p:nvPr/>
            </p:nvSpPr>
            <p:spPr>
              <a:xfrm>
                <a:off x="0" y="6143644"/>
                <a:ext cx="9144000" cy="714356"/>
              </a:xfrm>
              <a:prstGeom prst="rect">
                <a:avLst/>
              </a:prstGeom>
              <a:gradFill flip="none" rotWithShape="1">
                <a:gsLst>
                  <a:gs pos="0">
                    <a:schemeClr val="bg1">
                      <a:alpha val="13000"/>
                    </a:schemeClr>
                  </a:gs>
                  <a:gs pos="68000">
                    <a:schemeClr val="bg1">
                      <a:alpha val="13000"/>
                    </a:schemeClr>
                  </a:gs>
                  <a:gs pos="100000">
                    <a:schemeClr val="tx1">
                      <a:alpha val="29000"/>
                    </a:schemeClr>
                  </a:gs>
                </a:gsLst>
                <a:lin ang="5400000" scaled="1"/>
                <a:tileRect/>
              </a:gra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88900" h="1905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44" name="Полилиния 43"/>
              <p:cNvSpPr/>
              <p:nvPr/>
            </p:nvSpPr>
            <p:spPr>
              <a:xfrm>
                <a:off x="142844" y="6142321"/>
                <a:ext cx="8858312" cy="450733"/>
              </a:xfrm>
              <a:custGeom>
                <a:avLst/>
                <a:gdLst>
                  <a:gd name="connsiteX0" fmla="*/ 0 w 7429552"/>
                  <a:gd name="connsiteY0" fmla="*/ 83346 h 500066"/>
                  <a:gd name="connsiteX1" fmla="*/ 24412 w 7429552"/>
                  <a:gd name="connsiteY1" fmla="*/ 24411 h 500066"/>
                  <a:gd name="connsiteX2" fmla="*/ 83347 w 7429552"/>
                  <a:gd name="connsiteY2" fmla="*/ 0 h 500066"/>
                  <a:gd name="connsiteX3" fmla="*/ 7346206 w 7429552"/>
                  <a:gd name="connsiteY3" fmla="*/ 0 h 500066"/>
                  <a:gd name="connsiteX4" fmla="*/ 7405141 w 7429552"/>
                  <a:gd name="connsiteY4" fmla="*/ 24412 h 500066"/>
                  <a:gd name="connsiteX5" fmla="*/ 7429552 w 7429552"/>
                  <a:gd name="connsiteY5" fmla="*/ 83347 h 500066"/>
                  <a:gd name="connsiteX6" fmla="*/ 7429552 w 7429552"/>
                  <a:gd name="connsiteY6" fmla="*/ 416720 h 500066"/>
                  <a:gd name="connsiteX7" fmla="*/ 7405141 w 7429552"/>
                  <a:gd name="connsiteY7" fmla="*/ 475655 h 500066"/>
                  <a:gd name="connsiteX8" fmla="*/ 7346206 w 7429552"/>
                  <a:gd name="connsiteY8" fmla="*/ 500066 h 500066"/>
                  <a:gd name="connsiteX9" fmla="*/ 83346 w 7429552"/>
                  <a:gd name="connsiteY9" fmla="*/ 500066 h 500066"/>
                  <a:gd name="connsiteX10" fmla="*/ 24411 w 7429552"/>
                  <a:gd name="connsiteY10" fmla="*/ 475654 h 500066"/>
                  <a:gd name="connsiteX11" fmla="*/ 0 w 7429552"/>
                  <a:gd name="connsiteY11" fmla="*/ 416719 h 500066"/>
                  <a:gd name="connsiteX12" fmla="*/ 0 w 7429552"/>
                  <a:gd name="connsiteY12" fmla="*/ 83346 h 500066"/>
                  <a:gd name="connsiteX0" fmla="*/ 0 w 7429552"/>
                  <a:gd name="connsiteY0" fmla="*/ 83346 h 500066"/>
                  <a:gd name="connsiteX1" fmla="*/ 24412 w 7429552"/>
                  <a:gd name="connsiteY1" fmla="*/ 24411 h 500066"/>
                  <a:gd name="connsiteX2" fmla="*/ 83347 w 7429552"/>
                  <a:gd name="connsiteY2" fmla="*/ 0 h 500066"/>
                  <a:gd name="connsiteX3" fmla="*/ 7346206 w 7429552"/>
                  <a:gd name="connsiteY3" fmla="*/ 0 h 500066"/>
                  <a:gd name="connsiteX4" fmla="*/ 7405141 w 7429552"/>
                  <a:gd name="connsiteY4" fmla="*/ 24412 h 500066"/>
                  <a:gd name="connsiteX5" fmla="*/ 7429552 w 7429552"/>
                  <a:gd name="connsiteY5" fmla="*/ 83347 h 500066"/>
                  <a:gd name="connsiteX6" fmla="*/ 7429552 w 7429552"/>
                  <a:gd name="connsiteY6" fmla="*/ 416720 h 500066"/>
                  <a:gd name="connsiteX7" fmla="*/ 7405141 w 7429552"/>
                  <a:gd name="connsiteY7" fmla="*/ 475655 h 500066"/>
                  <a:gd name="connsiteX8" fmla="*/ 7346206 w 7429552"/>
                  <a:gd name="connsiteY8" fmla="*/ 500066 h 500066"/>
                  <a:gd name="connsiteX9" fmla="*/ 83346 w 7429552"/>
                  <a:gd name="connsiteY9" fmla="*/ 500066 h 500066"/>
                  <a:gd name="connsiteX10" fmla="*/ 24411 w 7429552"/>
                  <a:gd name="connsiteY10" fmla="*/ 475654 h 500066"/>
                  <a:gd name="connsiteX11" fmla="*/ 0 w 7429552"/>
                  <a:gd name="connsiteY11" fmla="*/ 416719 h 500066"/>
                  <a:gd name="connsiteX12" fmla="*/ 0 w 7429552"/>
                  <a:gd name="connsiteY12" fmla="*/ 83346 h 500066"/>
                  <a:gd name="connsiteX0" fmla="*/ 0 w 7429552"/>
                  <a:gd name="connsiteY0" fmla="*/ 83346 h 671526"/>
                  <a:gd name="connsiteX1" fmla="*/ 24412 w 7429552"/>
                  <a:gd name="connsiteY1" fmla="*/ 24411 h 671526"/>
                  <a:gd name="connsiteX2" fmla="*/ 83347 w 7429552"/>
                  <a:gd name="connsiteY2" fmla="*/ 0 h 671526"/>
                  <a:gd name="connsiteX3" fmla="*/ 7346206 w 7429552"/>
                  <a:gd name="connsiteY3" fmla="*/ 0 h 671526"/>
                  <a:gd name="connsiteX4" fmla="*/ 7405141 w 7429552"/>
                  <a:gd name="connsiteY4" fmla="*/ 24412 h 671526"/>
                  <a:gd name="connsiteX5" fmla="*/ 7429552 w 7429552"/>
                  <a:gd name="connsiteY5" fmla="*/ 83347 h 671526"/>
                  <a:gd name="connsiteX6" fmla="*/ 7429552 w 7429552"/>
                  <a:gd name="connsiteY6" fmla="*/ 416720 h 671526"/>
                  <a:gd name="connsiteX7" fmla="*/ 7405141 w 7429552"/>
                  <a:gd name="connsiteY7" fmla="*/ 475655 h 671526"/>
                  <a:gd name="connsiteX8" fmla="*/ 7346206 w 7429552"/>
                  <a:gd name="connsiteY8" fmla="*/ 500066 h 671526"/>
                  <a:gd name="connsiteX9" fmla="*/ 83346 w 7429552"/>
                  <a:gd name="connsiteY9" fmla="*/ 500066 h 671526"/>
                  <a:gd name="connsiteX10" fmla="*/ 24411 w 7429552"/>
                  <a:gd name="connsiteY10" fmla="*/ 475654 h 671526"/>
                  <a:gd name="connsiteX11" fmla="*/ 0 w 7429552"/>
                  <a:gd name="connsiteY11" fmla="*/ 416719 h 671526"/>
                  <a:gd name="connsiteX12" fmla="*/ 0 w 7429552"/>
                  <a:gd name="connsiteY12" fmla="*/ 83346 h 671526"/>
                  <a:gd name="connsiteX0" fmla="*/ 0 w 7429552"/>
                  <a:gd name="connsiteY0" fmla="*/ 240500 h 828680"/>
                  <a:gd name="connsiteX1" fmla="*/ 24412 w 7429552"/>
                  <a:gd name="connsiteY1" fmla="*/ 181565 h 828680"/>
                  <a:gd name="connsiteX2" fmla="*/ 83347 w 7429552"/>
                  <a:gd name="connsiteY2" fmla="*/ 157154 h 828680"/>
                  <a:gd name="connsiteX3" fmla="*/ 7346206 w 7429552"/>
                  <a:gd name="connsiteY3" fmla="*/ 157154 h 828680"/>
                  <a:gd name="connsiteX4" fmla="*/ 7405141 w 7429552"/>
                  <a:gd name="connsiteY4" fmla="*/ 181566 h 828680"/>
                  <a:gd name="connsiteX5" fmla="*/ 7429552 w 7429552"/>
                  <a:gd name="connsiteY5" fmla="*/ 240501 h 828680"/>
                  <a:gd name="connsiteX6" fmla="*/ 7429552 w 7429552"/>
                  <a:gd name="connsiteY6" fmla="*/ 573874 h 828680"/>
                  <a:gd name="connsiteX7" fmla="*/ 7405141 w 7429552"/>
                  <a:gd name="connsiteY7" fmla="*/ 632809 h 828680"/>
                  <a:gd name="connsiteX8" fmla="*/ 7346206 w 7429552"/>
                  <a:gd name="connsiteY8" fmla="*/ 657220 h 828680"/>
                  <a:gd name="connsiteX9" fmla="*/ 83346 w 7429552"/>
                  <a:gd name="connsiteY9" fmla="*/ 657220 h 828680"/>
                  <a:gd name="connsiteX10" fmla="*/ 24411 w 7429552"/>
                  <a:gd name="connsiteY10" fmla="*/ 632808 h 828680"/>
                  <a:gd name="connsiteX11" fmla="*/ 0 w 7429552"/>
                  <a:gd name="connsiteY11" fmla="*/ 573873 h 828680"/>
                  <a:gd name="connsiteX12" fmla="*/ 0 w 7429552"/>
                  <a:gd name="connsiteY12" fmla="*/ 240500 h 8286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7429552" h="828680">
                    <a:moveTo>
                      <a:pt x="0" y="240500"/>
                    </a:moveTo>
                    <a:cubicBezTo>
                      <a:pt x="0" y="218395"/>
                      <a:pt x="8781" y="197196"/>
                      <a:pt x="24412" y="181565"/>
                    </a:cubicBezTo>
                    <a:cubicBezTo>
                      <a:pt x="40042" y="165935"/>
                      <a:pt x="61242" y="157154"/>
                      <a:pt x="83347" y="157154"/>
                    </a:cubicBezTo>
                    <a:lnTo>
                      <a:pt x="7346206" y="157154"/>
                    </a:lnTo>
                    <a:cubicBezTo>
                      <a:pt x="7368311" y="157154"/>
                      <a:pt x="7389510" y="165935"/>
                      <a:pt x="7405141" y="181566"/>
                    </a:cubicBezTo>
                    <a:cubicBezTo>
                      <a:pt x="7420771" y="197196"/>
                      <a:pt x="7429552" y="218396"/>
                      <a:pt x="7429552" y="240501"/>
                    </a:cubicBezTo>
                    <a:lnTo>
                      <a:pt x="7429552" y="573874"/>
                    </a:lnTo>
                    <a:cubicBezTo>
                      <a:pt x="7429552" y="595979"/>
                      <a:pt x="7420771" y="617178"/>
                      <a:pt x="7405141" y="632809"/>
                    </a:cubicBezTo>
                    <a:cubicBezTo>
                      <a:pt x="7389511" y="648439"/>
                      <a:pt x="7368311" y="657220"/>
                      <a:pt x="7346206" y="657220"/>
                    </a:cubicBezTo>
                    <a:cubicBezTo>
                      <a:pt x="4966809" y="0"/>
                      <a:pt x="2571862" y="828680"/>
                      <a:pt x="83346" y="657220"/>
                    </a:cubicBezTo>
                    <a:cubicBezTo>
                      <a:pt x="61241" y="657220"/>
                      <a:pt x="40042" y="648439"/>
                      <a:pt x="24411" y="632808"/>
                    </a:cubicBezTo>
                    <a:cubicBezTo>
                      <a:pt x="8781" y="617178"/>
                      <a:pt x="0" y="595978"/>
                      <a:pt x="0" y="573873"/>
                    </a:cubicBezTo>
                    <a:lnTo>
                      <a:pt x="0" y="24050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alpha val="17000"/>
                    </a:schemeClr>
                  </a:gs>
                  <a:gs pos="50000">
                    <a:schemeClr val="bg1">
                      <a:alpha val="46000"/>
                    </a:schemeClr>
                  </a:gs>
                  <a:gs pos="100000">
                    <a:schemeClr val="bg1">
                      <a:alpha val="85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</p:grpSp>
      </p:grpSp>
      <p:grpSp>
        <p:nvGrpSpPr>
          <p:cNvPr id="4" name="Группа 21"/>
          <p:cNvGrpSpPr/>
          <p:nvPr/>
        </p:nvGrpSpPr>
        <p:grpSpPr>
          <a:xfrm>
            <a:off x="8467320" y="6246255"/>
            <a:ext cx="500066" cy="500066"/>
            <a:chOff x="6500826" y="5643578"/>
            <a:chExt cx="500066" cy="500066"/>
          </a:xfrm>
        </p:grpSpPr>
        <p:sp>
          <p:nvSpPr>
            <p:cNvPr id="23" name="Пятиугольник 22"/>
            <p:cNvSpPr/>
            <p:nvPr/>
          </p:nvSpPr>
          <p:spPr>
            <a:xfrm>
              <a:off x="6559564" y="5753116"/>
              <a:ext cx="285752" cy="285752"/>
            </a:xfrm>
            <a:prstGeom prst="homePlate">
              <a:avLst>
                <a:gd name="adj" fmla="val 142857"/>
              </a:avLst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>
                <a:rot lat="0" lon="0" rev="4200000"/>
              </a:lightRig>
            </a:scene3d>
            <a:sp3d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4" name="Пятиугольник 23">
              <a:hlinkClick r:id="" action="ppaction://hlinkshowjump?jump=nextslide"/>
            </p:cNvPr>
            <p:cNvSpPr/>
            <p:nvPr/>
          </p:nvSpPr>
          <p:spPr>
            <a:xfrm>
              <a:off x="6500826" y="5643578"/>
              <a:ext cx="500066" cy="500066"/>
            </a:xfrm>
            <a:prstGeom prst="homePlate">
              <a:avLst>
                <a:gd name="adj" fmla="val 142857"/>
              </a:avLst>
            </a:prstGeom>
            <a:solidFill>
              <a:srgbClr val="00B050">
                <a:alpha val="28000"/>
              </a:srgbClr>
            </a:solidFill>
            <a:ln>
              <a:noFill/>
            </a:ln>
            <a:scene3d>
              <a:camera prst="orthographicFront"/>
              <a:lightRig rig="threePt" dir="t">
                <a:rot lat="0" lon="0" rev="4200000"/>
              </a:lightRig>
            </a:scene3d>
            <a:sp3d prstMaterial="dkEdge"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5" name="Группа 26"/>
          <p:cNvGrpSpPr/>
          <p:nvPr/>
        </p:nvGrpSpPr>
        <p:grpSpPr>
          <a:xfrm rot="10800000">
            <a:off x="7895816" y="6246255"/>
            <a:ext cx="500066" cy="500066"/>
            <a:chOff x="6500826" y="5643578"/>
            <a:chExt cx="500066" cy="500066"/>
          </a:xfrm>
        </p:grpSpPr>
        <p:sp>
          <p:nvSpPr>
            <p:cNvPr id="28" name="Пятиугольник 27"/>
            <p:cNvSpPr/>
            <p:nvPr/>
          </p:nvSpPr>
          <p:spPr>
            <a:xfrm>
              <a:off x="6559564" y="5753116"/>
              <a:ext cx="285752" cy="285752"/>
            </a:xfrm>
            <a:prstGeom prst="homePlate">
              <a:avLst>
                <a:gd name="adj" fmla="val 142857"/>
              </a:avLst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>
                <a:rot lat="0" lon="0" rev="9000000"/>
              </a:lightRig>
            </a:scene3d>
            <a:sp3d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3" name="Пятиугольник 32">
              <a:hlinkClick r:id="" action="ppaction://hlinkshowjump?jump=previousslide"/>
            </p:cNvPr>
            <p:cNvSpPr/>
            <p:nvPr/>
          </p:nvSpPr>
          <p:spPr>
            <a:xfrm>
              <a:off x="6500826" y="5643578"/>
              <a:ext cx="500066" cy="500066"/>
            </a:xfrm>
            <a:prstGeom prst="homePlate">
              <a:avLst>
                <a:gd name="adj" fmla="val 142857"/>
              </a:avLst>
            </a:prstGeom>
            <a:solidFill>
              <a:srgbClr val="00B050">
                <a:alpha val="28000"/>
              </a:srgbClr>
            </a:solidFill>
            <a:ln>
              <a:noFill/>
            </a:ln>
            <a:scene3d>
              <a:camera prst="orthographicFront"/>
              <a:lightRig rig="threePt" dir="t">
                <a:rot lat="0" lon="0" rev="9000000"/>
              </a:lightRig>
            </a:scene3d>
            <a:sp3d prstMaterial="dkEdge"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6" name="Группа 36"/>
          <p:cNvGrpSpPr/>
          <p:nvPr/>
        </p:nvGrpSpPr>
        <p:grpSpPr>
          <a:xfrm rot="2664264">
            <a:off x="123311" y="6183449"/>
            <a:ext cx="612000" cy="612000"/>
            <a:chOff x="714348" y="5857892"/>
            <a:chExt cx="720000" cy="720000"/>
          </a:xfrm>
        </p:grpSpPr>
        <p:sp>
          <p:nvSpPr>
            <p:cNvPr id="38" name="Счетверенная стрелка 37">
              <a:hlinkClick r:id="" action="ppaction://hlinkshowjump?jump=endshow"/>
            </p:cNvPr>
            <p:cNvSpPr/>
            <p:nvPr/>
          </p:nvSpPr>
          <p:spPr>
            <a:xfrm>
              <a:off x="807764" y="5943619"/>
              <a:ext cx="540000" cy="540000"/>
            </a:xfrm>
            <a:prstGeom prst="quadArrow">
              <a:avLst>
                <a:gd name="adj1" fmla="val 24636"/>
                <a:gd name="adj2" fmla="val 7908"/>
                <a:gd name="adj3" fmla="val 13218"/>
              </a:avLst>
            </a:prstGeom>
            <a:gradFill flip="none" rotWithShape="1">
              <a:gsLst>
                <a:gs pos="57000">
                  <a:srgbClr val="C00000"/>
                </a:gs>
                <a:gs pos="100000">
                  <a:schemeClr val="tx1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9" name="Счетверенная стрелка 38">
              <a:hlinkClick r:id="" action="ppaction://hlinkshowjump?jump=endshow"/>
            </p:cNvPr>
            <p:cNvSpPr/>
            <p:nvPr/>
          </p:nvSpPr>
          <p:spPr>
            <a:xfrm>
              <a:off x="714348" y="5857892"/>
              <a:ext cx="720000" cy="720000"/>
            </a:xfrm>
            <a:prstGeom prst="quadArrow">
              <a:avLst>
                <a:gd name="adj1" fmla="val 24636"/>
                <a:gd name="adj2" fmla="val 12318"/>
                <a:gd name="adj3" fmla="val 15864"/>
              </a:avLst>
            </a:prstGeom>
            <a:solidFill>
              <a:srgbClr val="FF0000">
                <a:alpha val="28000"/>
              </a:srgbClr>
            </a:solidFill>
            <a:ln>
              <a:noFill/>
            </a:ln>
            <a:scene3d>
              <a:camera prst="orthographicFront"/>
              <a:lightRig rig="threePt" dir="t">
                <a:rot lat="0" lon="0" rev="9000000"/>
              </a:lightRig>
            </a:scene3d>
            <a:sp3d prstMaterial="dkEdge"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9" name="Группа 34"/>
          <p:cNvGrpSpPr/>
          <p:nvPr/>
        </p:nvGrpSpPr>
        <p:grpSpPr>
          <a:xfrm>
            <a:off x="142844" y="0"/>
            <a:ext cx="8796429" cy="6000768"/>
            <a:chOff x="430584" y="1284994"/>
            <a:chExt cx="8261670" cy="4715774"/>
          </a:xfrm>
        </p:grpSpPr>
        <p:sp>
          <p:nvSpPr>
            <p:cNvPr id="7" name="Скругленный прямоугольник 6"/>
            <p:cNvSpPr/>
            <p:nvPr/>
          </p:nvSpPr>
          <p:spPr>
            <a:xfrm>
              <a:off x="571472" y="1571612"/>
              <a:ext cx="8001056" cy="4357718"/>
            </a:xfrm>
            <a:prstGeom prst="roundRect">
              <a:avLst>
                <a:gd name="adj" fmla="val 2067"/>
              </a:avLst>
            </a:prstGeom>
            <a:gradFill>
              <a:gsLst>
                <a:gs pos="50000">
                  <a:srgbClr val="0070C0"/>
                </a:gs>
                <a:gs pos="100000">
                  <a:schemeClr val="tx2">
                    <a:lumMod val="75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8" name="Полилиния 7"/>
            <p:cNvSpPr/>
            <p:nvPr/>
          </p:nvSpPr>
          <p:spPr>
            <a:xfrm>
              <a:off x="571472" y="1284994"/>
              <a:ext cx="8008950" cy="1500198"/>
            </a:xfrm>
            <a:custGeom>
              <a:avLst/>
              <a:gdLst>
                <a:gd name="connsiteX0" fmla="*/ 0 w 7429552"/>
                <a:gd name="connsiteY0" fmla="*/ 83346 h 500066"/>
                <a:gd name="connsiteX1" fmla="*/ 24412 w 7429552"/>
                <a:gd name="connsiteY1" fmla="*/ 24411 h 500066"/>
                <a:gd name="connsiteX2" fmla="*/ 83347 w 7429552"/>
                <a:gd name="connsiteY2" fmla="*/ 0 h 500066"/>
                <a:gd name="connsiteX3" fmla="*/ 7346206 w 7429552"/>
                <a:gd name="connsiteY3" fmla="*/ 0 h 500066"/>
                <a:gd name="connsiteX4" fmla="*/ 7405141 w 7429552"/>
                <a:gd name="connsiteY4" fmla="*/ 24412 h 500066"/>
                <a:gd name="connsiteX5" fmla="*/ 7429552 w 7429552"/>
                <a:gd name="connsiteY5" fmla="*/ 83347 h 500066"/>
                <a:gd name="connsiteX6" fmla="*/ 7429552 w 7429552"/>
                <a:gd name="connsiteY6" fmla="*/ 416720 h 500066"/>
                <a:gd name="connsiteX7" fmla="*/ 7405141 w 7429552"/>
                <a:gd name="connsiteY7" fmla="*/ 475655 h 500066"/>
                <a:gd name="connsiteX8" fmla="*/ 7346206 w 7429552"/>
                <a:gd name="connsiteY8" fmla="*/ 500066 h 500066"/>
                <a:gd name="connsiteX9" fmla="*/ 83346 w 7429552"/>
                <a:gd name="connsiteY9" fmla="*/ 500066 h 500066"/>
                <a:gd name="connsiteX10" fmla="*/ 24411 w 7429552"/>
                <a:gd name="connsiteY10" fmla="*/ 475654 h 500066"/>
                <a:gd name="connsiteX11" fmla="*/ 0 w 7429552"/>
                <a:gd name="connsiteY11" fmla="*/ 416719 h 500066"/>
                <a:gd name="connsiteX12" fmla="*/ 0 w 7429552"/>
                <a:gd name="connsiteY12" fmla="*/ 83346 h 500066"/>
                <a:gd name="connsiteX0" fmla="*/ 0 w 7429552"/>
                <a:gd name="connsiteY0" fmla="*/ 83346 h 500066"/>
                <a:gd name="connsiteX1" fmla="*/ 24412 w 7429552"/>
                <a:gd name="connsiteY1" fmla="*/ 24411 h 500066"/>
                <a:gd name="connsiteX2" fmla="*/ 83347 w 7429552"/>
                <a:gd name="connsiteY2" fmla="*/ 0 h 500066"/>
                <a:gd name="connsiteX3" fmla="*/ 7346206 w 7429552"/>
                <a:gd name="connsiteY3" fmla="*/ 0 h 500066"/>
                <a:gd name="connsiteX4" fmla="*/ 7405141 w 7429552"/>
                <a:gd name="connsiteY4" fmla="*/ 24412 h 500066"/>
                <a:gd name="connsiteX5" fmla="*/ 7429552 w 7429552"/>
                <a:gd name="connsiteY5" fmla="*/ 83347 h 500066"/>
                <a:gd name="connsiteX6" fmla="*/ 7429552 w 7429552"/>
                <a:gd name="connsiteY6" fmla="*/ 416720 h 500066"/>
                <a:gd name="connsiteX7" fmla="*/ 7405141 w 7429552"/>
                <a:gd name="connsiteY7" fmla="*/ 475655 h 500066"/>
                <a:gd name="connsiteX8" fmla="*/ 7346206 w 7429552"/>
                <a:gd name="connsiteY8" fmla="*/ 500066 h 500066"/>
                <a:gd name="connsiteX9" fmla="*/ 83346 w 7429552"/>
                <a:gd name="connsiteY9" fmla="*/ 500066 h 500066"/>
                <a:gd name="connsiteX10" fmla="*/ 24411 w 7429552"/>
                <a:gd name="connsiteY10" fmla="*/ 475654 h 500066"/>
                <a:gd name="connsiteX11" fmla="*/ 0 w 7429552"/>
                <a:gd name="connsiteY11" fmla="*/ 416719 h 500066"/>
                <a:gd name="connsiteX12" fmla="*/ 0 w 7429552"/>
                <a:gd name="connsiteY12" fmla="*/ 83346 h 500066"/>
                <a:gd name="connsiteX0" fmla="*/ 0 w 7429552"/>
                <a:gd name="connsiteY0" fmla="*/ 83346 h 671526"/>
                <a:gd name="connsiteX1" fmla="*/ 24412 w 7429552"/>
                <a:gd name="connsiteY1" fmla="*/ 24411 h 671526"/>
                <a:gd name="connsiteX2" fmla="*/ 83347 w 7429552"/>
                <a:gd name="connsiteY2" fmla="*/ 0 h 671526"/>
                <a:gd name="connsiteX3" fmla="*/ 7346206 w 7429552"/>
                <a:gd name="connsiteY3" fmla="*/ 0 h 671526"/>
                <a:gd name="connsiteX4" fmla="*/ 7405141 w 7429552"/>
                <a:gd name="connsiteY4" fmla="*/ 24412 h 671526"/>
                <a:gd name="connsiteX5" fmla="*/ 7429552 w 7429552"/>
                <a:gd name="connsiteY5" fmla="*/ 83347 h 671526"/>
                <a:gd name="connsiteX6" fmla="*/ 7429552 w 7429552"/>
                <a:gd name="connsiteY6" fmla="*/ 416720 h 671526"/>
                <a:gd name="connsiteX7" fmla="*/ 7405141 w 7429552"/>
                <a:gd name="connsiteY7" fmla="*/ 475655 h 671526"/>
                <a:gd name="connsiteX8" fmla="*/ 7346206 w 7429552"/>
                <a:gd name="connsiteY8" fmla="*/ 500066 h 671526"/>
                <a:gd name="connsiteX9" fmla="*/ 83346 w 7429552"/>
                <a:gd name="connsiteY9" fmla="*/ 500066 h 671526"/>
                <a:gd name="connsiteX10" fmla="*/ 24411 w 7429552"/>
                <a:gd name="connsiteY10" fmla="*/ 475654 h 671526"/>
                <a:gd name="connsiteX11" fmla="*/ 0 w 7429552"/>
                <a:gd name="connsiteY11" fmla="*/ 416719 h 671526"/>
                <a:gd name="connsiteX12" fmla="*/ 0 w 7429552"/>
                <a:gd name="connsiteY12" fmla="*/ 83346 h 671526"/>
                <a:gd name="connsiteX0" fmla="*/ 0 w 7429552"/>
                <a:gd name="connsiteY0" fmla="*/ 240500 h 828680"/>
                <a:gd name="connsiteX1" fmla="*/ 24412 w 7429552"/>
                <a:gd name="connsiteY1" fmla="*/ 181565 h 828680"/>
                <a:gd name="connsiteX2" fmla="*/ 83347 w 7429552"/>
                <a:gd name="connsiteY2" fmla="*/ 157154 h 828680"/>
                <a:gd name="connsiteX3" fmla="*/ 7346206 w 7429552"/>
                <a:gd name="connsiteY3" fmla="*/ 157154 h 828680"/>
                <a:gd name="connsiteX4" fmla="*/ 7405141 w 7429552"/>
                <a:gd name="connsiteY4" fmla="*/ 181566 h 828680"/>
                <a:gd name="connsiteX5" fmla="*/ 7429552 w 7429552"/>
                <a:gd name="connsiteY5" fmla="*/ 240501 h 828680"/>
                <a:gd name="connsiteX6" fmla="*/ 7429552 w 7429552"/>
                <a:gd name="connsiteY6" fmla="*/ 573874 h 828680"/>
                <a:gd name="connsiteX7" fmla="*/ 7405141 w 7429552"/>
                <a:gd name="connsiteY7" fmla="*/ 632809 h 828680"/>
                <a:gd name="connsiteX8" fmla="*/ 7346206 w 7429552"/>
                <a:gd name="connsiteY8" fmla="*/ 657220 h 828680"/>
                <a:gd name="connsiteX9" fmla="*/ 83346 w 7429552"/>
                <a:gd name="connsiteY9" fmla="*/ 657220 h 828680"/>
                <a:gd name="connsiteX10" fmla="*/ 24411 w 7429552"/>
                <a:gd name="connsiteY10" fmla="*/ 632808 h 828680"/>
                <a:gd name="connsiteX11" fmla="*/ 0 w 7429552"/>
                <a:gd name="connsiteY11" fmla="*/ 573873 h 828680"/>
                <a:gd name="connsiteX12" fmla="*/ 0 w 7429552"/>
                <a:gd name="connsiteY12" fmla="*/ 240500 h 828680"/>
                <a:gd name="connsiteX0" fmla="*/ 0 w 7429552"/>
                <a:gd name="connsiteY0" fmla="*/ 240500 h 828680"/>
                <a:gd name="connsiteX1" fmla="*/ 24412 w 7429552"/>
                <a:gd name="connsiteY1" fmla="*/ 181565 h 828680"/>
                <a:gd name="connsiteX2" fmla="*/ 83347 w 7429552"/>
                <a:gd name="connsiteY2" fmla="*/ 157154 h 828680"/>
                <a:gd name="connsiteX3" fmla="*/ 7346206 w 7429552"/>
                <a:gd name="connsiteY3" fmla="*/ 157154 h 828680"/>
                <a:gd name="connsiteX4" fmla="*/ 7405141 w 7429552"/>
                <a:gd name="connsiteY4" fmla="*/ 181566 h 828680"/>
                <a:gd name="connsiteX5" fmla="*/ 7429552 w 7429552"/>
                <a:gd name="connsiteY5" fmla="*/ 240501 h 828680"/>
                <a:gd name="connsiteX6" fmla="*/ 7429552 w 7429552"/>
                <a:gd name="connsiteY6" fmla="*/ 573874 h 828680"/>
                <a:gd name="connsiteX7" fmla="*/ 7405141 w 7429552"/>
                <a:gd name="connsiteY7" fmla="*/ 632809 h 828680"/>
                <a:gd name="connsiteX8" fmla="*/ 7346206 w 7429552"/>
                <a:gd name="connsiteY8" fmla="*/ 657220 h 828680"/>
                <a:gd name="connsiteX9" fmla="*/ 83346 w 7429552"/>
                <a:gd name="connsiteY9" fmla="*/ 657220 h 828680"/>
                <a:gd name="connsiteX10" fmla="*/ 24411 w 7429552"/>
                <a:gd name="connsiteY10" fmla="*/ 632808 h 828680"/>
                <a:gd name="connsiteX11" fmla="*/ 0 w 7429552"/>
                <a:gd name="connsiteY11" fmla="*/ 573873 h 828680"/>
                <a:gd name="connsiteX12" fmla="*/ 0 w 7429552"/>
                <a:gd name="connsiteY12" fmla="*/ 240500 h 828680"/>
                <a:gd name="connsiteX0" fmla="*/ 0 w 7429552"/>
                <a:gd name="connsiteY0" fmla="*/ 240500 h 828680"/>
                <a:gd name="connsiteX1" fmla="*/ 24412 w 7429552"/>
                <a:gd name="connsiteY1" fmla="*/ 181565 h 828680"/>
                <a:gd name="connsiteX2" fmla="*/ 83347 w 7429552"/>
                <a:gd name="connsiteY2" fmla="*/ 157154 h 828680"/>
                <a:gd name="connsiteX3" fmla="*/ 7346206 w 7429552"/>
                <a:gd name="connsiteY3" fmla="*/ 157154 h 828680"/>
                <a:gd name="connsiteX4" fmla="*/ 7405141 w 7429552"/>
                <a:gd name="connsiteY4" fmla="*/ 181566 h 828680"/>
                <a:gd name="connsiteX5" fmla="*/ 7429552 w 7429552"/>
                <a:gd name="connsiteY5" fmla="*/ 240501 h 828680"/>
                <a:gd name="connsiteX6" fmla="*/ 7429552 w 7429552"/>
                <a:gd name="connsiteY6" fmla="*/ 573874 h 828680"/>
                <a:gd name="connsiteX7" fmla="*/ 7405141 w 7429552"/>
                <a:gd name="connsiteY7" fmla="*/ 632809 h 828680"/>
                <a:gd name="connsiteX8" fmla="*/ 7346206 w 7429552"/>
                <a:gd name="connsiteY8" fmla="*/ 657220 h 828680"/>
                <a:gd name="connsiteX9" fmla="*/ 83346 w 7429552"/>
                <a:gd name="connsiteY9" fmla="*/ 657220 h 828680"/>
                <a:gd name="connsiteX10" fmla="*/ 24411 w 7429552"/>
                <a:gd name="connsiteY10" fmla="*/ 632808 h 828680"/>
                <a:gd name="connsiteX11" fmla="*/ 0 w 7429552"/>
                <a:gd name="connsiteY11" fmla="*/ 573873 h 828680"/>
                <a:gd name="connsiteX12" fmla="*/ 0 w 7429552"/>
                <a:gd name="connsiteY12" fmla="*/ 240500 h 828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429552" h="828680">
                  <a:moveTo>
                    <a:pt x="0" y="240500"/>
                  </a:moveTo>
                  <a:cubicBezTo>
                    <a:pt x="0" y="218395"/>
                    <a:pt x="8781" y="197196"/>
                    <a:pt x="24412" y="181565"/>
                  </a:cubicBezTo>
                  <a:cubicBezTo>
                    <a:pt x="28287" y="178219"/>
                    <a:pt x="61242" y="157154"/>
                    <a:pt x="83347" y="157154"/>
                  </a:cubicBezTo>
                  <a:lnTo>
                    <a:pt x="7346206" y="157154"/>
                  </a:lnTo>
                  <a:cubicBezTo>
                    <a:pt x="7368311" y="157154"/>
                    <a:pt x="7389510" y="165935"/>
                    <a:pt x="7405141" y="181566"/>
                  </a:cubicBezTo>
                  <a:cubicBezTo>
                    <a:pt x="7420771" y="197196"/>
                    <a:pt x="7429552" y="218396"/>
                    <a:pt x="7429552" y="240501"/>
                  </a:cubicBezTo>
                  <a:lnTo>
                    <a:pt x="7429552" y="573874"/>
                  </a:lnTo>
                  <a:cubicBezTo>
                    <a:pt x="7429552" y="595979"/>
                    <a:pt x="7420771" y="617178"/>
                    <a:pt x="7405141" y="632809"/>
                  </a:cubicBezTo>
                  <a:cubicBezTo>
                    <a:pt x="7389511" y="648439"/>
                    <a:pt x="7368311" y="657220"/>
                    <a:pt x="7346206" y="657220"/>
                  </a:cubicBezTo>
                  <a:cubicBezTo>
                    <a:pt x="4966809" y="0"/>
                    <a:pt x="2571862" y="828680"/>
                    <a:pt x="83346" y="657220"/>
                  </a:cubicBezTo>
                  <a:cubicBezTo>
                    <a:pt x="61241" y="657220"/>
                    <a:pt x="40042" y="648439"/>
                    <a:pt x="24411" y="632808"/>
                  </a:cubicBezTo>
                  <a:cubicBezTo>
                    <a:pt x="8781" y="617178"/>
                    <a:pt x="0" y="595978"/>
                    <a:pt x="0" y="573873"/>
                  </a:cubicBezTo>
                  <a:lnTo>
                    <a:pt x="0" y="24050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alpha val="17000"/>
                  </a:schemeClr>
                </a:gs>
                <a:gs pos="50000">
                  <a:schemeClr val="bg1">
                    <a:alpha val="46000"/>
                  </a:schemeClr>
                </a:gs>
                <a:gs pos="100000">
                  <a:schemeClr val="bg1">
                    <a:alpha val="85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4" name="Скругленный прямоугольник 33"/>
            <p:cNvSpPr/>
            <p:nvPr/>
          </p:nvSpPr>
          <p:spPr>
            <a:xfrm>
              <a:off x="430584" y="1453874"/>
              <a:ext cx="8261670" cy="4546894"/>
            </a:xfrm>
            <a:prstGeom prst="roundRect">
              <a:avLst>
                <a:gd name="adj" fmla="val 2699"/>
              </a:avLst>
            </a:prstGeom>
            <a:gradFill>
              <a:gsLst>
                <a:gs pos="0">
                  <a:schemeClr val="bg1">
                    <a:alpha val="3000"/>
                  </a:schemeClr>
                </a:gs>
                <a:gs pos="50000">
                  <a:schemeClr val="bg1">
                    <a:alpha val="10000"/>
                  </a:schemeClr>
                </a:gs>
                <a:gs pos="100000">
                  <a:schemeClr val="bg1">
                    <a:lumMod val="95000"/>
                    <a:alpha val="3000"/>
                  </a:schemeClr>
                </a:gs>
              </a:gsLst>
              <a:lin ang="5400000" scaled="0"/>
            </a:gradFill>
            <a:ln w="28575">
              <a:noFill/>
            </a:ln>
            <a:scene3d>
              <a:camera prst="orthographicFront"/>
              <a:lightRig rig="threePt" dir="t"/>
            </a:scene3d>
            <a:sp3d>
              <a:bevelT w="184150" h="38100"/>
            </a:sp3d>
          </p:spPr>
          <p:txBody>
            <a:bodyPr vert="horz" lIns="91440" tIns="45720" rIns="91440" bIns="45720" rtlCol="0" anchor="t" anchorCtr="0">
              <a:normAutofit/>
            </a:bodyPr>
            <a:lstStyle/>
            <a:p>
              <a:pPr>
                <a:spcBef>
                  <a:spcPct val="0"/>
                </a:spcBef>
              </a:pPr>
              <a:endParaRPr lang="ru-RU" sz="2000" dirty="0" smtClean="0">
                <a:solidFill>
                  <a:schemeClr val="tx2">
                    <a:lumMod val="75000"/>
                  </a:schemeClr>
                </a:solidFill>
              </a:endParaRPr>
            </a:p>
          </p:txBody>
        </p:sp>
      </p:grpSp>
      <p:sp>
        <p:nvSpPr>
          <p:cNvPr id="21" name="Содержимое 20"/>
          <p:cNvSpPr>
            <a:spLocks noGrp="1"/>
          </p:cNvSpPr>
          <p:nvPr>
            <p:ph idx="1"/>
          </p:nvPr>
        </p:nvSpPr>
        <p:spPr>
          <a:xfrm>
            <a:off x="285720" y="571480"/>
            <a:ext cx="8501122" cy="5357850"/>
          </a:xfrm>
          <a:prstGeom prst="rect">
            <a:avLst/>
          </a:prstGeom>
          <a:noFill/>
          <a:ln w="28575">
            <a:noFill/>
          </a:ln>
          <a:scene3d>
            <a:camera prst="orthographicFront"/>
            <a:lightRig rig="threePt" dir="t"/>
          </a:scene3d>
          <a:sp3d>
            <a:bevelT w="184150" h="38100"/>
          </a:sp3d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ru-RU" sz="2400" dirty="0" smtClean="0">
                <a:solidFill>
                  <a:srgbClr val="FFFFFF"/>
                </a:solidFill>
              </a:rPr>
              <a:t>При определении абсолютного давления различают два случая: </a:t>
            </a:r>
          </a:p>
          <a:p>
            <a:pPr>
              <a:buAutoNum type="arabicParenR"/>
            </a:pPr>
            <a:r>
              <a:rPr lang="ru-RU" sz="2400" dirty="0" smtClean="0">
                <a:solidFill>
                  <a:srgbClr val="FFFFFF"/>
                </a:solidFill>
              </a:rPr>
              <a:t>когда давление в сосуде больше атмосферного </a:t>
            </a:r>
          </a:p>
          <a:p>
            <a:pPr>
              <a:buAutoNum type="arabicParenR"/>
            </a:pPr>
            <a:endParaRPr lang="ru-RU" sz="2400" dirty="0" smtClean="0">
              <a:solidFill>
                <a:srgbClr val="FFFFFF"/>
              </a:solidFill>
            </a:endParaRPr>
          </a:p>
          <a:p>
            <a:pPr>
              <a:buAutoNum type="arabicParenR"/>
            </a:pPr>
            <a:endParaRPr lang="ru-RU" sz="2400" dirty="0" smtClean="0">
              <a:solidFill>
                <a:srgbClr val="FFFFFF"/>
              </a:solidFill>
            </a:endParaRPr>
          </a:p>
          <a:p>
            <a:pPr>
              <a:buAutoNum type="arabicParenR"/>
            </a:pPr>
            <a:endParaRPr lang="ru-RU" sz="2400" dirty="0" smtClean="0">
              <a:solidFill>
                <a:srgbClr val="FFFFFF"/>
              </a:solidFill>
            </a:endParaRPr>
          </a:p>
          <a:p>
            <a:pPr>
              <a:buFont typeface="Arial" pitchFamily="34" charset="0"/>
              <a:buAutoNum type="arabicParenR"/>
            </a:pPr>
            <a:r>
              <a:rPr lang="ru-RU" sz="2400" dirty="0" smtClean="0">
                <a:solidFill>
                  <a:srgbClr val="FFFFFF"/>
                </a:solidFill>
              </a:rPr>
              <a:t>когда оно меньше атмосферного.</a:t>
            </a:r>
          </a:p>
          <a:p>
            <a:pPr>
              <a:buAutoNum type="arabicParenR"/>
            </a:pPr>
            <a:endParaRPr lang="ru-RU" sz="2400" dirty="0" smtClean="0">
              <a:solidFill>
                <a:srgbClr val="FFFFFF"/>
              </a:solidFill>
            </a:endParaRPr>
          </a:p>
          <a:p>
            <a:pPr>
              <a:buAutoNum type="arabicParenR"/>
            </a:pPr>
            <a:r>
              <a:rPr lang="ru-RU" sz="2400" dirty="0" smtClean="0">
                <a:solidFill>
                  <a:srgbClr val="FFFFFF"/>
                </a:solidFill>
              </a:rPr>
              <a:t>+</a:t>
            </a:r>
          </a:p>
          <a:p>
            <a:pPr>
              <a:buAutoNum type="arabicParenR"/>
            </a:pPr>
            <a:endParaRPr lang="ru-RU" sz="2400" dirty="0" smtClean="0">
              <a:solidFill>
                <a:srgbClr val="FFFFFF"/>
              </a:solidFill>
            </a:endParaRPr>
          </a:p>
          <a:p>
            <a:pPr>
              <a:buAutoNum type="arabicParenR"/>
            </a:pPr>
            <a:endParaRPr lang="ru-RU" sz="2400" dirty="0" smtClean="0">
              <a:solidFill>
                <a:srgbClr val="FFFFFF"/>
              </a:solidFill>
            </a:endParaRPr>
          </a:p>
          <a:p>
            <a:pPr>
              <a:buAutoNum type="arabicParenR"/>
            </a:pPr>
            <a:endParaRPr lang="ru-RU" sz="2400" dirty="0" smtClean="0">
              <a:solidFill>
                <a:srgbClr val="FFFFFF"/>
              </a:solidFill>
            </a:endParaRPr>
          </a:p>
          <a:p>
            <a:pPr>
              <a:buAutoNum type="arabicParenR"/>
            </a:pPr>
            <a:endParaRPr lang="ru-RU" sz="2400" dirty="0" smtClean="0">
              <a:solidFill>
                <a:srgbClr val="FFFFFF"/>
              </a:solidFill>
            </a:endParaRPr>
          </a:p>
          <a:p>
            <a:pPr>
              <a:buAutoNum type="arabicParenR"/>
            </a:pPr>
            <a:endParaRPr lang="ru-RU" sz="2400" dirty="0" smtClean="0">
              <a:solidFill>
                <a:srgbClr val="FFFFFF"/>
              </a:solidFill>
            </a:endParaRPr>
          </a:p>
          <a:p>
            <a:pPr>
              <a:buAutoNum type="arabicParenR"/>
            </a:pPr>
            <a:endParaRPr lang="ru-RU" sz="2400" dirty="0" smtClean="0">
              <a:solidFill>
                <a:srgbClr val="FFFFFF"/>
              </a:solidFill>
            </a:endParaRPr>
          </a:p>
          <a:p>
            <a:pPr>
              <a:buAutoNum type="arabicParenR"/>
            </a:pPr>
            <a:endParaRPr lang="ru-RU" sz="2400" dirty="0" smtClean="0">
              <a:solidFill>
                <a:srgbClr val="FFFFFF"/>
              </a:solidFill>
            </a:endParaRPr>
          </a:p>
          <a:p>
            <a:pPr>
              <a:buAutoNum type="arabicParenR"/>
            </a:pPr>
            <a:endParaRPr lang="ru-RU" sz="2400" dirty="0" smtClean="0">
              <a:solidFill>
                <a:srgbClr val="FFFFFF"/>
              </a:solidFill>
            </a:endParaRPr>
          </a:p>
          <a:p>
            <a:pPr>
              <a:buAutoNum type="arabicParenR"/>
            </a:pPr>
            <a:endParaRPr lang="ru-RU" sz="2400" dirty="0" smtClean="0">
              <a:solidFill>
                <a:srgbClr val="FFFFFF"/>
              </a:solidFill>
            </a:endParaRPr>
          </a:p>
          <a:p>
            <a:pPr>
              <a:buAutoNum type="arabicParenR"/>
            </a:pPr>
            <a:endParaRPr lang="ru-RU" sz="2400" dirty="0" smtClean="0">
              <a:solidFill>
                <a:srgbClr val="FFFFFF"/>
              </a:solidFill>
            </a:endParaRPr>
          </a:p>
          <a:p>
            <a:pPr>
              <a:buAutoNum type="arabicParenR"/>
            </a:pPr>
            <a:endParaRPr lang="ru-RU" sz="2400" dirty="0" smtClean="0">
              <a:solidFill>
                <a:srgbClr val="FFFFFF"/>
              </a:solidFill>
            </a:endParaRPr>
          </a:p>
          <a:p>
            <a:pPr>
              <a:buAutoNum type="arabicParenR"/>
            </a:pPr>
            <a:endParaRPr lang="ru-RU" sz="2400" dirty="0" smtClean="0">
              <a:solidFill>
                <a:srgbClr val="FFFFFF"/>
              </a:solidFill>
            </a:endParaRPr>
          </a:p>
          <a:p>
            <a:pPr>
              <a:buAutoNum type="arabicParenR"/>
            </a:pPr>
            <a:endParaRPr lang="ru-RU" sz="2400" dirty="0" smtClean="0">
              <a:solidFill>
                <a:srgbClr val="FFFFFF"/>
              </a:solidFill>
            </a:endParaRPr>
          </a:p>
          <a:p>
            <a:pPr>
              <a:buAutoNum type="arabicParenR"/>
            </a:pPr>
            <a:endParaRPr lang="ru-RU" sz="2400" dirty="0" smtClean="0">
              <a:solidFill>
                <a:srgbClr val="FFFFFF"/>
              </a:solidFill>
            </a:endParaRPr>
          </a:p>
          <a:p>
            <a:pPr>
              <a:buAutoNum type="arabicParenR"/>
            </a:pPr>
            <a:endParaRPr lang="ru-RU" sz="2400" dirty="0" smtClean="0">
              <a:solidFill>
                <a:srgbClr val="FFFFFF"/>
              </a:solidFill>
            </a:endParaRPr>
          </a:p>
          <a:p>
            <a:pPr>
              <a:buAutoNum type="arabicParenR"/>
            </a:pPr>
            <a:endParaRPr lang="ru-RU" sz="2400" dirty="0" smtClean="0">
              <a:solidFill>
                <a:srgbClr val="FFFFFF"/>
              </a:solidFill>
            </a:endParaRPr>
          </a:p>
          <a:p>
            <a:pPr>
              <a:buAutoNum type="arabicParenR"/>
            </a:pPr>
            <a:endParaRPr lang="ru-RU" sz="2400" dirty="0" smtClean="0">
              <a:solidFill>
                <a:srgbClr val="FFFFFF"/>
              </a:solidFill>
            </a:endParaRPr>
          </a:p>
          <a:p>
            <a:pPr>
              <a:buAutoNum type="arabicParenR"/>
            </a:pPr>
            <a:endParaRPr lang="ru-RU" sz="2400" dirty="0" smtClean="0">
              <a:solidFill>
                <a:srgbClr val="FFFFFF"/>
              </a:solidFill>
            </a:endParaRPr>
          </a:p>
          <a:p>
            <a:pPr>
              <a:buAutoNum type="arabicParenR"/>
            </a:pPr>
            <a:endParaRPr lang="ru-RU" sz="2400" dirty="0" smtClean="0">
              <a:solidFill>
                <a:srgbClr val="FFFFFF"/>
              </a:solidFill>
            </a:endParaRPr>
          </a:p>
          <a:p>
            <a:pPr>
              <a:buAutoNum type="arabicParenR"/>
            </a:pPr>
            <a:endParaRPr lang="ru-RU" sz="2400" dirty="0" smtClean="0">
              <a:solidFill>
                <a:srgbClr val="FFFFFF"/>
              </a:solidFill>
            </a:endParaRPr>
          </a:p>
          <a:p>
            <a:pPr>
              <a:buAutoNum type="arabicParenR"/>
            </a:pPr>
            <a:endParaRPr lang="ru-RU" sz="2400" dirty="0" smtClean="0">
              <a:solidFill>
                <a:srgbClr val="FFFFFF"/>
              </a:solidFill>
            </a:endParaRPr>
          </a:p>
          <a:p>
            <a:pPr>
              <a:buAutoNum type="arabicParenR"/>
            </a:pPr>
            <a:endParaRPr lang="ru-RU" sz="2400" dirty="0" smtClean="0">
              <a:solidFill>
                <a:srgbClr val="FFFFFF"/>
              </a:solidFill>
            </a:endParaRPr>
          </a:p>
        </p:txBody>
      </p:sp>
      <p:sp>
        <p:nvSpPr>
          <p:cNvPr id="27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9AA11-E043-4531-B356-CCD19CEA4D43}" type="datetime8">
              <a:rPr lang="ru-RU" smtClean="0"/>
              <a:pPr/>
              <a:t>17.01.2020 11:33</a:t>
            </a:fld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43393-0A44-4D7B-B7BD-84A2F0C52532}" type="slidenum">
              <a:rPr lang="ru-RU" sz="1400" smtClean="0">
                <a:solidFill>
                  <a:schemeClr val="tx2">
                    <a:lumMod val="50000"/>
                  </a:schemeClr>
                </a:solidFill>
              </a:rPr>
              <a:pPr/>
              <a:t>10</a:t>
            </a:fld>
            <a:endParaRPr lang="ru-RU" sz="1400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30" name="Picture 6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28728" y="2298465"/>
            <a:ext cx="2351184" cy="51594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  <p:pic>
        <p:nvPicPr>
          <p:cNvPr id="31" name="Picture 8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5576" y="3789040"/>
            <a:ext cx="2489340" cy="51367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  <p:cxnSp>
        <p:nvCxnSpPr>
          <p:cNvPr id="32" name="Прямая со стрелкой 31"/>
          <p:cNvCxnSpPr/>
          <p:nvPr/>
        </p:nvCxnSpPr>
        <p:spPr>
          <a:xfrm>
            <a:off x="4572000" y="5517232"/>
            <a:ext cx="3456384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/>
          <p:nvPr/>
        </p:nvCxnSpPr>
        <p:spPr>
          <a:xfrm flipH="1" flipV="1">
            <a:off x="4559300" y="2324100"/>
            <a:ext cx="12700" cy="319313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4716016" y="4365104"/>
            <a:ext cx="324036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>
            <a:off x="4644008" y="3284984"/>
            <a:ext cx="3168352" cy="0"/>
          </a:xfrm>
          <a:prstGeom prst="line">
            <a:avLst/>
          </a:prstGeom>
          <a:ln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48" name="Прямая со стрелкой 47"/>
          <p:cNvCxnSpPr/>
          <p:nvPr/>
        </p:nvCxnSpPr>
        <p:spPr>
          <a:xfrm>
            <a:off x="5292080" y="3284984"/>
            <a:ext cx="0" cy="1080120"/>
          </a:xfrm>
          <a:prstGeom prst="straightConnector1">
            <a:avLst/>
          </a:prstGeom>
          <a:ln>
            <a:headEnd type="stealth"/>
            <a:tailEnd type="stealth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49" name="Прямая со стрелкой 48"/>
          <p:cNvCxnSpPr/>
          <p:nvPr/>
        </p:nvCxnSpPr>
        <p:spPr>
          <a:xfrm>
            <a:off x="5292080" y="4437112"/>
            <a:ext cx="0" cy="1080120"/>
          </a:xfrm>
          <a:prstGeom prst="straightConnector1">
            <a:avLst/>
          </a:prstGeom>
          <a:ln>
            <a:headEnd type="stealth"/>
            <a:tailEnd type="stealth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50" name="Прямая со стрелкой 49"/>
          <p:cNvCxnSpPr/>
          <p:nvPr/>
        </p:nvCxnSpPr>
        <p:spPr>
          <a:xfrm>
            <a:off x="5940152" y="3284984"/>
            <a:ext cx="0" cy="2232248"/>
          </a:xfrm>
          <a:prstGeom prst="straightConnector1">
            <a:avLst/>
          </a:prstGeom>
          <a:ln>
            <a:headEnd type="stealth"/>
            <a:tailEnd type="stealth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53" name="Прямая со стрелкой 52"/>
          <p:cNvCxnSpPr/>
          <p:nvPr/>
        </p:nvCxnSpPr>
        <p:spPr>
          <a:xfrm>
            <a:off x="6444208" y="4365104"/>
            <a:ext cx="0" cy="1152128"/>
          </a:xfrm>
          <a:prstGeom prst="straightConnector1">
            <a:avLst/>
          </a:prstGeom>
          <a:ln>
            <a:headEnd type="stealth"/>
            <a:tailEnd type="stealth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>
            <a:off x="6804248" y="4941168"/>
            <a:ext cx="1080120" cy="0"/>
          </a:xfrm>
          <a:prstGeom prst="line">
            <a:avLst/>
          </a:prstGeom>
          <a:ln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59" name="Прямая со стрелкой 58"/>
          <p:cNvCxnSpPr/>
          <p:nvPr/>
        </p:nvCxnSpPr>
        <p:spPr>
          <a:xfrm>
            <a:off x="7236296" y="4941168"/>
            <a:ext cx="0" cy="576064"/>
          </a:xfrm>
          <a:prstGeom prst="straightConnector1">
            <a:avLst/>
          </a:prstGeom>
          <a:ln>
            <a:headEnd type="stealth"/>
            <a:tailEnd type="stealth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4788024" y="4653136"/>
            <a:ext cx="461665" cy="72008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ru-RU" dirty="0" smtClean="0"/>
              <a:t>р</a:t>
            </a:r>
            <a:r>
              <a:rPr lang="en-US" sz="1200" dirty="0" smtClean="0"/>
              <a:t>a</a:t>
            </a:r>
            <a:r>
              <a:rPr lang="ru-RU" sz="1200" dirty="0" smtClean="0"/>
              <a:t>тм</a:t>
            </a:r>
            <a:endParaRPr lang="ru-RU" sz="1200" dirty="0"/>
          </a:p>
        </p:txBody>
      </p:sp>
      <p:sp>
        <p:nvSpPr>
          <p:cNvPr id="63" name="TextBox 62"/>
          <p:cNvSpPr txBox="1"/>
          <p:nvPr/>
        </p:nvSpPr>
        <p:spPr>
          <a:xfrm>
            <a:off x="4788024" y="3573016"/>
            <a:ext cx="461665" cy="72008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ru-RU" dirty="0" smtClean="0"/>
              <a:t>р</a:t>
            </a:r>
            <a:r>
              <a:rPr lang="ru-RU" sz="1200" dirty="0" smtClean="0"/>
              <a:t>изб</a:t>
            </a:r>
            <a:endParaRPr lang="ru-RU" sz="1200" dirty="0"/>
          </a:p>
        </p:txBody>
      </p:sp>
      <p:sp>
        <p:nvSpPr>
          <p:cNvPr id="64" name="TextBox 63"/>
          <p:cNvSpPr txBox="1"/>
          <p:nvPr/>
        </p:nvSpPr>
        <p:spPr>
          <a:xfrm>
            <a:off x="4788025" y="4653136"/>
            <a:ext cx="461665" cy="72008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ru-RU" dirty="0" smtClean="0"/>
              <a:t>р</a:t>
            </a:r>
            <a:r>
              <a:rPr lang="en-US" sz="1200" dirty="0" smtClean="0"/>
              <a:t>a</a:t>
            </a:r>
            <a:r>
              <a:rPr lang="ru-RU" sz="1200" dirty="0" smtClean="0"/>
              <a:t>тм</a:t>
            </a:r>
            <a:endParaRPr lang="ru-RU" sz="1200" dirty="0"/>
          </a:p>
        </p:txBody>
      </p:sp>
      <p:sp>
        <p:nvSpPr>
          <p:cNvPr id="65" name="TextBox 64"/>
          <p:cNvSpPr txBox="1"/>
          <p:nvPr/>
        </p:nvSpPr>
        <p:spPr>
          <a:xfrm>
            <a:off x="5940152" y="4725144"/>
            <a:ext cx="461665" cy="72008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ru-RU" dirty="0" smtClean="0"/>
              <a:t>р</a:t>
            </a:r>
            <a:r>
              <a:rPr lang="en-US" sz="1200" dirty="0" smtClean="0"/>
              <a:t>a</a:t>
            </a:r>
            <a:r>
              <a:rPr lang="ru-RU" sz="1200" dirty="0" smtClean="0"/>
              <a:t>тм</a:t>
            </a:r>
            <a:endParaRPr lang="ru-RU" sz="1200" dirty="0"/>
          </a:p>
        </p:txBody>
      </p:sp>
      <p:sp>
        <p:nvSpPr>
          <p:cNvPr id="66" name="TextBox 65"/>
          <p:cNvSpPr txBox="1"/>
          <p:nvPr/>
        </p:nvSpPr>
        <p:spPr>
          <a:xfrm>
            <a:off x="5436096" y="3573016"/>
            <a:ext cx="461665" cy="72008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ru-RU" dirty="0" smtClean="0"/>
              <a:t>р</a:t>
            </a:r>
            <a:r>
              <a:rPr lang="ru-RU" sz="1200" dirty="0" smtClean="0"/>
              <a:t>абс</a:t>
            </a:r>
            <a:endParaRPr lang="ru-RU" sz="1200" dirty="0"/>
          </a:p>
        </p:txBody>
      </p:sp>
      <p:sp>
        <p:nvSpPr>
          <p:cNvPr id="68" name="TextBox 67"/>
          <p:cNvSpPr txBox="1"/>
          <p:nvPr/>
        </p:nvSpPr>
        <p:spPr>
          <a:xfrm>
            <a:off x="6660232" y="4797152"/>
            <a:ext cx="461665" cy="72008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ru-RU" dirty="0" smtClean="0"/>
              <a:t>р</a:t>
            </a:r>
            <a:r>
              <a:rPr lang="en-US" sz="1200" dirty="0" smtClean="0"/>
              <a:t>a</a:t>
            </a:r>
            <a:r>
              <a:rPr lang="ru-RU" sz="1200" dirty="0" smtClean="0"/>
              <a:t>тм</a:t>
            </a:r>
            <a:endParaRPr lang="ru-RU" sz="1200" dirty="0"/>
          </a:p>
        </p:txBody>
      </p:sp>
      <p:sp>
        <p:nvSpPr>
          <p:cNvPr id="69" name="TextBox 68"/>
          <p:cNvSpPr txBox="1"/>
          <p:nvPr/>
        </p:nvSpPr>
        <p:spPr>
          <a:xfrm>
            <a:off x="6660232" y="4221088"/>
            <a:ext cx="461665" cy="72008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ru-RU" dirty="0" err="1" smtClean="0"/>
              <a:t>р</a:t>
            </a:r>
            <a:r>
              <a:rPr lang="ru-RU" sz="1200" dirty="0" err="1" smtClean="0"/>
              <a:t>вак</a:t>
            </a:r>
            <a:endParaRPr lang="ru-RU" sz="1200" dirty="0"/>
          </a:p>
        </p:txBody>
      </p:sp>
      <p:cxnSp>
        <p:nvCxnSpPr>
          <p:cNvPr id="70" name="Прямая со стрелкой 69"/>
          <p:cNvCxnSpPr/>
          <p:nvPr/>
        </p:nvCxnSpPr>
        <p:spPr>
          <a:xfrm>
            <a:off x="7236296" y="4365104"/>
            <a:ext cx="0" cy="576064"/>
          </a:xfrm>
          <a:prstGeom prst="straightConnector1">
            <a:avLst/>
          </a:prstGeom>
          <a:ln>
            <a:headEnd type="stealth"/>
            <a:tailEnd type="stealth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25" name="Picture 3" descr="tt_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99992" y="2852936"/>
            <a:ext cx="3130078" cy="2714644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28575" cap="sq">
            <a:solidFill>
              <a:srgbClr val="7030A0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9"/>
          <p:cNvGrpSpPr/>
          <p:nvPr/>
        </p:nvGrpSpPr>
        <p:grpSpPr>
          <a:xfrm>
            <a:off x="0" y="6142321"/>
            <a:ext cx="9144000" cy="715679"/>
            <a:chOff x="0" y="6142321"/>
            <a:chExt cx="9144000" cy="715679"/>
          </a:xfrm>
        </p:grpSpPr>
        <p:sp>
          <p:nvSpPr>
            <p:cNvPr id="41" name="Скругленный прямоугольник 40"/>
            <p:cNvSpPr/>
            <p:nvPr/>
          </p:nvSpPr>
          <p:spPr>
            <a:xfrm>
              <a:off x="142844" y="6235864"/>
              <a:ext cx="8858312" cy="500066"/>
            </a:xfrm>
            <a:prstGeom prst="round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grpSp>
          <p:nvGrpSpPr>
            <p:cNvPr id="3" name="Группа 45"/>
            <p:cNvGrpSpPr/>
            <p:nvPr/>
          </p:nvGrpSpPr>
          <p:grpSpPr>
            <a:xfrm>
              <a:off x="0" y="6142321"/>
              <a:ext cx="9144000" cy="715679"/>
              <a:chOff x="0" y="6142321"/>
              <a:chExt cx="9144000" cy="715679"/>
            </a:xfrm>
          </p:grpSpPr>
          <p:sp>
            <p:nvSpPr>
              <p:cNvPr id="43" name="Прямоугольник 42"/>
              <p:cNvSpPr/>
              <p:nvPr/>
            </p:nvSpPr>
            <p:spPr>
              <a:xfrm>
                <a:off x="0" y="6143644"/>
                <a:ext cx="9144000" cy="714356"/>
              </a:xfrm>
              <a:prstGeom prst="rect">
                <a:avLst/>
              </a:prstGeom>
              <a:gradFill flip="none" rotWithShape="1">
                <a:gsLst>
                  <a:gs pos="0">
                    <a:schemeClr val="bg1">
                      <a:alpha val="13000"/>
                    </a:schemeClr>
                  </a:gs>
                  <a:gs pos="68000">
                    <a:schemeClr val="bg1">
                      <a:alpha val="13000"/>
                    </a:schemeClr>
                  </a:gs>
                  <a:gs pos="100000">
                    <a:schemeClr val="tx1">
                      <a:alpha val="29000"/>
                    </a:schemeClr>
                  </a:gs>
                </a:gsLst>
                <a:lin ang="5400000" scaled="1"/>
                <a:tileRect/>
              </a:gra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88900" h="1905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44" name="Полилиния 43"/>
              <p:cNvSpPr/>
              <p:nvPr/>
            </p:nvSpPr>
            <p:spPr>
              <a:xfrm>
                <a:off x="142844" y="6142321"/>
                <a:ext cx="8858312" cy="450733"/>
              </a:xfrm>
              <a:custGeom>
                <a:avLst/>
                <a:gdLst>
                  <a:gd name="connsiteX0" fmla="*/ 0 w 7429552"/>
                  <a:gd name="connsiteY0" fmla="*/ 83346 h 500066"/>
                  <a:gd name="connsiteX1" fmla="*/ 24412 w 7429552"/>
                  <a:gd name="connsiteY1" fmla="*/ 24411 h 500066"/>
                  <a:gd name="connsiteX2" fmla="*/ 83347 w 7429552"/>
                  <a:gd name="connsiteY2" fmla="*/ 0 h 500066"/>
                  <a:gd name="connsiteX3" fmla="*/ 7346206 w 7429552"/>
                  <a:gd name="connsiteY3" fmla="*/ 0 h 500066"/>
                  <a:gd name="connsiteX4" fmla="*/ 7405141 w 7429552"/>
                  <a:gd name="connsiteY4" fmla="*/ 24412 h 500066"/>
                  <a:gd name="connsiteX5" fmla="*/ 7429552 w 7429552"/>
                  <a:gd name="connsiteY5" fmla="*/ 83347 h 500066"/>
                  <a:gd name="connsiteX6" fmla="*/ 7429552 w 7429552"/>
                  <a:gd name="connsiteY6" fmla="*/ 416720 h 500066"/>
                  <a:gd name="connsiteX7" fmla="*/ 7405141 w 7429552"/>
                  <a:gd name="connsiteY7" fmla="*/ 475655 h 500066"/>
                  <a:gd name="connsiteX8" fmla="*/ 7346206 w 7429552"/>
                  <a:gd name="connsiteY8" fmla="*/ 500066 h 500066"/>
                  <a:gd name="connsiteX9" fmla="*/ 83346 w 7429552"/>
                  <a:gd name="connsiteY9" fmla="*/ 500066 h 500066"/>
                  <a:gd name="connsiteX10" fmla="*/ 24411 w 7429552"/>
                  <a:gd name="connsiteY10" fmla="*/ 475654 h 500066"/>
                  <a:gd name="connsiteX11" fmla="*/ 0 w 7429552"/>
                  <a:gd name="connsiteY11" fmla="*/ 416719 h 500066"/>
                  <a:gd name="connsiteX12" fmla="*/ 0 w 7429552"/>
                  <a:gd name="connsiteY12" fmla="*/ 83346 h 500066"/>
                  <a:gd name="connsiteX0" fmla="*/ 0 w 7429552"/>
                  <a:gd name="connsiteY0" fmla="*/ 83346 h 500066"/>
                  <a:gd name="connsiteX1" fmla="*/ 24412 w 7429552"/>
                  <a:gd name="connsiteY1" fmla="*/ 24411 h 500066"/>
                  <a:gd name="connsiteX2" fmla="*/ 83347 w 7429552"/>
                  <a:gd name="connsiteY2" fmla="*/ 0 h 500066"/>
                  <a:gd name="connsiteX3" fmla="*/ 7346206 w 7429552"/>
                  <a:gd name="connsiteY3" fmla="*/ 0 h 500066"/>
                  <a:gd name="connsiteX4" fmla="*/ 7405141 w 7429552"/>
                  <a:gd name="connsiteY4" fmla="*/ 24412 h 500066"/>
                  <a:gd name="connsiteX5" fmla="*/ 7429552 w 7429552"/>
                  <a:gd name="connsiteY5" fmla="*/ 83347 h 500066"/>
                  <a:gd name="connsiteX6" fmla="*/ 7429552 w 7429552"/>
                  <a:gd name="connsiteY6" fmla="*/ 416720 h 500066"/>
                  <a:gd name="connsiteX7" fmla="*/ 7405141 w 7429552"/>
                  <a:gd name="connsiteY7" fmla="*/ 475655 h 500066"/>
                  <a:gd name="connsiteX8" fmla="*/ 7346206 w 7429552"/>
                  <a:gd name="connsiteY8" fmla="*/ 500066 h 500066"/>
                  <a:gd name="connsiteX9" fmla="*/ 83346 w 7429552"/>
                  <a:gd name="connsiteY9" fmla="*/ 500066 h 500066"/>
                  <a:gd name="connsiteX10" fmla="*/ 24411 w 7429552"/>
                  <a:gd name="connsiteY10" fmla="*/ 475654 h 500066"/>
                  <a:gd name="connsiteX11" fmla="*/ 0 w 7429552"/>
                  <a:gd name="connsiteY11" fmla="*/ 416719 h 500066"/>
                  <a:gd name="connsiteX12" fmla="*/ 0 w 7429552"/>
                  <a:gd name="connsiteY12" fmla="*/ 83346 h 500066"/>
                  <a:gd name="connsiteX0" fmla="*/ 0 w 7429552"/>
                  <a:gd name="connsiteY0" fmla="*/ 83346 h 671526"/>
                  <a:gd name="connsiteX1" fmla="*/ 24412 w 7429552"/>
                  <a:gd name="connsiteY1" fmla="*/ 24411 h 671526"/>
                  <a:gd name="connsiteX2" fmla="*/ 83347 w 7429552"/>
                  <a:gd name="connsiteY2" fmla="*/ 0 h 671526"/>
                  <a:gd name="connsiteX3" fmla="*/ 7346206 w 7429552"/>
                  <a:gd name="connsiteY3" fmla="*/ 0 h 671526"/>
                  <a:gd name="connsiteX4" fmla="*/ 7405141 w 7429552"/>
                  <a:gd name="connsiteY4" fmla="*/ 24412 h 671526"/>
                  <a:gd name="connsiteX5" fmla="*/ 7429552 w 7429552"/>
                  <a:gd name="connsiteY5" fmla="*/ 83347 h 671526"/>
                  <a:gd name="connsiteX6" fmla="*/ 7429552 w 7429552"/>
                  <a:gd name="connsiteY6" fmla="*/ 416720 h 671526"/>
                  <a:gd name="connsiteX7" fmla="*/ 7405141 w 7429552"/>
                  <a:gd name="connsiteY7" fmla="*/ 475655 h 671526"/>
                  <a:gd name="connsiteX8" fmla="*/ 7346206 w 7429552"/>
                  <a:gd name="connsiteY8" fmla="*/ 500066 h 671526"/>
                  <a:gd name="connsiteX9" fmla="*/ 83346 w 7429552"/>
                  <a:gd name="connsiteY9" fmla="*/ 500066 h 671526"/>
                  <a:gd name="connsiteX10" fmla="*/ 24411 w 7429552"/>
                  <a:gd name="connsiteY10" fmla="*/ 475654 h 671526"/>
                  <a:gd name="connsiteX11" fmla="*/ 0 w 7429552"/>
                  <a:gd name="connsiteY11" fmla="*/ 416719 h 671526"/>
                  <a:gd name="connsiteX12" fmla="*/ 0 w 7429552"/>
                  <a:gd name="connsiteY12" fmla="*/ 83346 h 671526"/>
                  <a:gd name="connsiteX0" fmla="*/ 0 w 7429552"/>
                  <a:gd name="connsiteY0" fmla="*/ 240500 h 828680"/>
                  <a:gd name="connsiteX1" fmla="*/ 24412 w 7429552"/>
                  <a:gd name="connsiteY1" fmla="*/ 181565 h 828680"/>
                  <a:gd name="connsiteX2" fmla="*/ 83347 w 7429552"/>
                  <a:gd name="connsiteY2" fmla="*/ 157154 h 828680"/>
                  <a:gd name="connsiteX3" fmla="*/ 7346206 w 7429552"/>
                  <a:gd name="connsiteY3" fmla="*/ 157154 h 828680"/>
                  <a:gd name="connsiteX4" fmla="*/ 7405141 w 7429552"/>
                  <a:gd name="connsiteY4" fmla="*/ 181566 h 828680"/>
                  <a:gd name="connsiteX5" fmla="*/ 7429552 w 7429552"/>
                  <a:gd name="connsiteY5" fmla="*/ 240501 h 828680"/>
                  <a:gd name="connsiteX6" fmla="*/ 7429552 w 7429552"/>
                  <a:gd name="connsiteY6" fmla="*/ 573874 h 828680"/>
                  <a:gd name="connsiteX7" fmla="*/ 7405141 w 7429552"/>
                  <a:gd name="connsiteY7" fmla="*/ 632809 h 828680"/>
                  <a:gd name="connsiteX8" fmla="*/ 7346206 w 7429552"/>
                  <a:gd name="connsiteY8" fmla="*/ 657220 h 828680"/>
                  <a:gd name="connsiteX9" fmla="*/ 83346 w 7429552"/>
                  <a:gd name="connsiteY9" fmla="*/ 657220 h 828680"/>
                  <a:gd name="connsiteX10" fmla="*/ 24411 w 7429552"/>
                  <a:gd name="connsiteY10" fmla="*/ 632808 h 828680"/>
                  <a:gd name="connsiteX11" fmla="*/ 0 w 7429552"/>
                  <a:gd name="connsiteY11" fmla="*/ 573873 h 828680"/>
                  <a:gd name="connsiteX12" fmla="*/ 0 w 7429552"/>
                  <a:gd name="connsiteY12" fmla="*/ 240500 h 8286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7429552" h="828680">
                    <a:moveTo>
                      <a:pt x="0" y="240500"/>
                    </a:moveTo>
                    <a:cubicBezTo>
                      <a:pt x="0" y="218395"/>
                      <a:pt x="8781" y="197196"/>
                      <a:pt x="24412" y="181565"/>
                    </a:cubicBezTo>
                    <a:cubicBezTo>
                      <a:pt x="40042" y="165935"/>
                      <a:pt x="61242" y="157154"/>
                      <a:pt x="83347" y="157154"/>
                    </a:cubicBezTo>
                    <a:lnTo>
                      <a:pt x="7346206" y="157154"/>
                    </a:lnTo>
                    <a:cubicBezTo>
                      <a:pt x="7368311" y="157154"/>
                      <a:pt x="7389510" y="165935"/>
                      <a:pt x="7405141" y="181566"/>
                    </a:cubicBezTo>
                    <a:cubicBezTo>
                      <a:pt x="7420771" y="197196"/>
                      <a:pt x="7429552" y="218396"/>
                      <a:pt x="7429552" y="240501"/>
                    </a:cubicBezTo>
                    <a:lnTo>
                      <a:pt x="7429552" y="573874"/>
                    </a:lnTo>
                    <a:cubicBezTo>
                      <a:pt x="7429552" y="595979"/>
                      <a:pt x="7420771" y="617178"/>
                      <a:pt x="7405141" y="632809"/>
                    </a:cubicBezTo>
                    <a:cubicBezTo>
                      <a:pt x="7389511" y="648439"/>
                      <a:pt x="7368311" y="657220"/>
                      <a:pt x="7346206" y="657220"/>
                    </a:cubicBezTo>
                    <a:cubicBezTo>
                      <a:pt x="4966809" y="0"/>
                      <a:pt x="2571862" y="828680"/>
                      <a:pt x="83346" y="657220"/>
                    </a:cubicBezTo>
                    <a:cubicBezTo>
                      <a:pt x="61241" y="657220"/>
                      <a:pt x="40042" y="648439"/>
                      <a:pt x="24411" y="632808"/>
                    </a:cubicBezTo>
                    <a:cubicBezTo>
                      <a:pt x="8781" y="617178"/>
                      <a:pt x="0" y="595978"/>
                      <a:pt x="0" y="573873"/>
                    </a:cubicBezTo>
                    <a:lnTo>
                      <a:pt x="0" y="24050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alpha val="17000"/>
                    </a:schemeClr>
                  </a:gs>
                  <a:gs pos="50000">
                    <a:schemeClr val="bg1">
                      <a:alpha val="46000"/>
                    </a:schemeClr>
                  </a:gs>
                  <a:gs pos="100000">
                    <a:schemeClr val="bg1">
                      <a:alpha val="85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</p:grpSp>
      </p:grpSp>
      <p:grpSp>
        <p:nvGrpSpPr>
          <p:cNvPr id="4" name="Группа 21"/>
          <p:cNvGrpSpPr/>
          <p:nvPr/>
        </p:nvGrpSpPr>
        <p:grpSpPr>
          <a:xfrm>
            <a:off x="8467320" y="6246255"/>
            <a:ext cx="500066" cy="500066"/>
            <a:chOff x="6500826" y="5643578"/>
            <a:chExt cx="500066" cy="500066"/>
          </a:xfrm>
        </p:grpSpPr>
        <p:sp>
          <p:nvSpPr>
            <p:cNvPr id="23" name="Пятиугольник 22"/>
            <p:cNvSpPr/>
            <p:nvPr/>
          </p:nvSpPr>
          <p:spPr>
            <a:xfrm>
              <a:off x="6559564" y="5753116"/>
              <a:ext cx="285752" cy="285752"/>
            </a:xfrm>
            <a:prstGeom prst="homePlate">
              <a:avLst>
                <a:gd name="adj" fmla="val 142857"/>
              </a:avLst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>
                <a:rot lat="0" lon="0" rev="4200000"/>
              </a:lightRig>
            </a:scene3d>
            <a:sp3d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4" name="Пятиугольник 23">
              <a:hlinkClick r:id="" action="ppaction://hlinkshowjump?jump=nextslide"/>
            </p:cNvPr>
            <p:cNvSpPr/>
            <p:nvPr/>
          </p:nvSpPr>
          <p:spPr>
            <a:xfrm>
              <a:off x="6500826" y="5643578"/>
              <a:ext cx="500066" cy="500066"/>
            </a:xfrm>
            <a:prstGeom prst="homePlate">
              <a:avLst>
                <a:gd name="adj" fmla="val 142857"/>
              </a:avLst>
            </a:prstGeom>
            <a:solidFill>
              <a:srgbClr val="00B050">
                <a:alpha val="28000"/>
              </a:srgbClr>
            </a:solidFill>
            <a:ln>
              <a:noFill/>
            </a:ln>
            <a:scene3d>
              <a:camera prst="orthographicFront"/>
              <a:lightRig rig="threePt" dir="t">
                <a:rot lat="0" lon="0" rev="4200000"/>
              </a:lightRig>
            </a:scene3d>
            <a:sp3d prstMaterial="dkEdge"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5" name="Группа 26"/>
          <p:cNvGrpSpPr/>
          <p:nvPr/>
        </p:nvGrpSpPr>
        <p:grpSpPr>
          <a:xfrm rot="10800000">
            <a:off x="7895816" y="6246255"/>
            <a:ext cx="500066" cy="500066"/>
            <a:chOff x="6500826" y="5643578"/>
            <a:chExt cx="500066" cy="500066"/>
          </a:xfrm>
        </p:grpSpPr>
        <p:sp>
          <p:nvSpPr>
            <p:cNvPr id="28" name="Пятиугольник 27"/>
            <p:cNvSpPr/>
            <p:nvPr/>
          </p:nvSpPr>
          <p:spPr>
            <a:xfrm>
              <a:off x="6559564" y="5753116"/>
              <a:ext cx="285752" cy="285752"/>
            </a:xfrm>
            <a:prstGeom prst="homePlate">
              <a:avLst>
                <a:gd name="adj" fmla="val 142857"/>
              </a:avLst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>
                <a:rot lat="0" lon="0" rev="9000000"/>
              </a:lightRig>
            </a:scene3d>
            <a:sp3d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3" name="Пятиугольник 32">
              <a:hlinkClick r:id="" action="ppaction://hlinkshowjump?jump=previousslide"/>
            </p:cNvPr>
            <p:cNvSpPr/>
            <p:nvPr/>
          </p:nvSpPr>
          <p:spPr>
            <a:xfrm>
              <a:off x="6500826" y="5643578"/>
              <a:ext cx="500066" cy="500066"/>
            </a:xfrm>
            <a:prstGeom prst="homePlate">
              <a:avLst>
                <a:gd name="adj" fmla="val 142857"/>
              </a:avLst>
            </a:prstGeom>
            <a:solidFill>
              <a:srgbClr val="00B050">
                <a:alpha val="28000"/>
              </a:srgbClr>
            </a:solidFill>
            <a:ln>
              <a:noFill/>
            </a:ln>
            <a:scene3d>
              <a:camera prst="orthographicFront"/>
              <a:lightRig rig="threePt" dir="t">
                <a:rot lat="0" lon="0" rev="9000000"/>
              </a:lightRig>
            </a:scene3d>
            <a:sp3d prstMaterial="dkEdge"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6" name="Группа 36"/>
          <p:cNvGrpSpPr/>
          <p:nvPr/>
        </p:nvGrpSpPr>
        <p:grpSpPr>
          <a:xfrm rot="2664264">
            <a:off x="123311" y="6183449"/>
            <a:ext cx="612000" cy="612000"/>
            <a:chOff x="714348" y="5857892"/>
            <a:chExt cx="720000" cy="720000"/>
          </a:xfrm>
        </p:grpSpPr>
        <p:sp>
          <p:nvSpPr>
            <p:cNvPr id="38" name="Счетверенная стрелка 37">
              <a:hlinkClick r:id="" action="ppaction://hlinkshowjump?jump=endshow"/>
            </p:cNvPr>
            <p:cNvSpPr/>
            <p:nvPr/>
          </p:nvSpPr>
          <p:spPr>
            <a:xfrm>
              <a:off x="807764" y="5943619"/>
              <a:ext cx="540000" cy="540000"/>
            </a:xfrm>
            <a:prstGeom prst="quadArrow">
              <a:avLst>
                <a:gd name="adj1" fmla="val 24636"/>
                <a:gd name="adj2" fmla="val 7908"/>
                <a:gd name="adj3" fmla="val 13218"/>
              </a:avLst>
            </a:prstGeom>
            <a:gradFill flip="none" rotWithShape="1">
              <a:gsLst>
                <a:gs pos="57000">
                  <a:srgbClr val="C00000"/>
                </a:gs>
                <a:gs pos="100000">
                  <a:schemeClr val="tx1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9" name="Счетверенная стрелка 38">
              <a:hlinkClick r:id="" action="ppaction://hlinkshowjump?jump=endshow"/>
            </p:cNvPr>
            <p:cNvSpPr/>
            <p:nvPr/>
          </p:nvSpPr>
          <p:spPr>
            <a:xfrm>
              <a:off x="714348" y="5857892"/>
              <a:ext cx="720000" cy="720000"/>
            </a:xfrm>
            <a:prstGeom prst="quadArrow">
              <a:avLst>
                <a:gd name="adj1" fmla="val 24636"/>
                <a:gd name="adj2" fmla="val 12318"/>
                <a:gd name="adj3" fmla="val 15864"/>
              </a:avLst>
            </a:prstGeom>
            <a:solidFill>
              <a:srgbClr val="FF0000">
                <a:alpha val="28000"/>
              </a:srgbClr>
            </a:solidFill>
            <a:ln>
              <a:noFill/>
            </a:ln>
            <a:scene3d>
              <a:camera prst="orthographicFront"/>
              <a:lightRig rig="threePt" dir="t">
                <a:rot lat="0" lon="0" rev="9000000"/>
              </a:lightRig>
            </a:scene3d>
            <a:sp3d prstMaterial="dkEdge"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11" name="Группа 34"/>
          <p:cNvGrpSpPr/>
          <p:nvPr/>
        </p:nvGrpSpPr>
        <p:grpSpPr>
          <a:xfrm>
            <a:off x="1" y="0"/>
            <a:ext cx="8528892" cy="6143872"/>
            <a:chOff x="291764" y="1284994"/>
            <a:chExt cx="8288658" cy="4827537"/>
          </a:xfrm>
        </p:grpSpPr>
        <p:sp>
          <p:nvSpPr>
            <p:cNvPr id="7" name="Скругленный прямоугольник 6"/>
            <p:cNvSpPr/>
            <p:nvPr/>
          </p:nvSpPr>
          <p:spPr>
            <a:xfrm>
              <a:off x="571472" y="1571612"/>
              <a:ext cx="8001056" cy="4357718"/>
            </a:xfrm>
            <a:prstGeom prst="roundRect">
              <a:avLst>
                <a:gd name="adj" fmla="val 2067"/>
              </a:avLst>
            </a:prstGeom>
            <a:gradFill>
              <a:gsLst>
                <a:gs pos="50000">
                  <a:srgbClr val="0070C0"/>
                </a:gs>
                <a:gs pos="100000">
                  <a:schemeClr val="tx2">
                    <a:lumMod val="75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8" name="Полилиния 7"/>
            <p:cNvSpPr/>
            <p:nvPr/>
          </p:nvSpPr>
          <p:spPr>
            <a:xfrm>
              <a:off x="571472" y="1284994"/>
              <a:ext cx="8008950" cy="1500198"/>
            </a:xfrm>
            <a:custGeom>
              <a:avLst/>
              <a:gdLst>
                <a:gd name="connsiteX0" fmla="*/ 0 w 7429552"/>
                <a:gd name="connsiteY0" fmla="*/ 83346 h 500066"/>
                <a:gd name="connsiteX1" fmla="*/ 24412 w 7429552"/>
                <a:gd name="connsiteY1" fmla="*/ 24411 h 500066"/>
                <a:gd name="connsiteX2" fmla="*/ 83347 w 7429552"/>
                <a:gd name="connsiteY2" fmla="*/ 0 h 500066"/>
                <a:gd name="connsiteX3" fmla="*/ 7346206 w 7429552"/>
                <a:gd name="connsiteY3" fmla="*/ 0 h 500066"/>
                <a:gd name="connsiteX4" fmla="*/ 7405141 w 7429552"/>
                <a:gd name="connsiteY4" fmla="*/ 24412 h 500066"/>
                <a:gd name="connsiteX5" fmla="*/ 7429552 w 7429552"/>
                <a:gd name="connsiteY5" fmla="*/ 83347 h 500066"/>
                <a:gd name="connsiteX6" fmla="*/ 7429552 w 7429552"/>
                <a:gd name="connsiteY6" fmla="*/ 416720 h 500066"/>
                <a:gd name="connsiteX7" fmla="*/ 7405141 w 7429552"/>
                <a:gd name="connsiteY7" fmla="*/ 475655 h 500066"/>
                <a:gd name="connsiteX8" fmla="*/ 7346206 w 7429552"/>
                <a:gd name="connsiteY8" fmla="*/ 500066 h 500066"/>
                <a:gd name="connsiteX9" fmla="*/ 83346 w 7429552"/>
                <a:gd name="connsiteY9" fmla="*/ 500066 h 500066"/>
                <a:gd name="connsiteX10" fmla="*/ 24411 w 7429552"/>
                <a:gd name="connsiteY10" fmla="*/ 475654 h 500066"/>
                <a:gd name="connsiteX11" fmla="*/ 0 w 7429552"/>
                <a:gd name="connsiteY11" fmla="*/ 416719 h 500066"/>
                <a:gd name="connsiteX12" fmla="*/ 0 w 7429552"/>
                <a:gd name="connsiteY12" fmla="*/ 83346 h 500066"/>
                <a:gd name="connsiteX0" fmla="*/ 0 w 7429552"/>
                <a:gd name="connsiteY0" fmla="*/ 83346 h 500066"/>
                <a:gd name="connsiteX1" fmla="*/ 24412 w 7429552"/>
                <a:gd name="connsiteY1" fmla="*/ 24411 h 500066"/>
                <a:gd name="connsiteX2" fmla="*/ 83347 w 7429552"/>
                <a:gd name="connsiteY2" fmla="*/ 0 h 500066"/>
                <a:gd name="connsiteX3" fmla="*/ 7346206 w 7429552"/>
                <a:gd name="connsiteY3" fmla="*/ 0 h 500066"/>
                <a:gd name="connsiteX4" fmla="*/ 7405141 w 7429552"/>
                <a:gd name="connsiteY4" fmla="*/ 24412 h 500066"/>
                <a:gd name="connsiteX5" fmla="*/ 7429552 w 7429552"/>
                <a:gd name="connsiteY5" fmla="*/ 83347 h 500066"/>
                <a:gd name="connsiteX6" fmla="*/ 7429552 w 7429552"/>
                <a:gd name="connsiteY6" fmla="*/ 416720 h 500066"/>
                <a:gd name="connsiteX7" fmla="*/ 7405141 w 7429552"/>
                <a:gd name="connsiteY7" fmla="*/ 475655 h 500066"/>
                <a:gd name="connsiteX8" fmla="*/ 7346206 w 7429552"/>
                <a:gd name="connsiteY8" fmla="*/ 500066 h 500066"/>
                <a:gd name="connsiteX9" fmla="*/ 83346 w 7429552"/>
                <a:gd name="connsiteY9" fmla="*/ 500066 h 500066"/>
                <a:gd name="connsiteX10" fmla="*/ 24411 w 7429552"/>
                <a:gd name="connsiteY10" fmla="*/ 475654 h 500066"/>
                <a:gd name="connsiteX11" fmla="*/ 0 w 7429552"/>
                <a:gd name="connsiteY11" fmla="*/ 416719 h 500066"/>
                <a:gd name="connsiteX12" fmla="*/ 0 w 7429552"/>
                <a:gd name="connsiteY12" fmla="*/ 83346 h 500066"/>
                <a:gd name="connsiteX0" fmla="*/ 0 w 7429552"/>
                <a:gd name="connsiteY0" fmla="*/ 83346 h 671526"/>
                <a:gd name="connsiteX1" fmla="*/ 24412 w 7429552"/>
                <a:gd name="connsiteY1" fmla="*/ 24411 h 671526"/>
                <a:gd name="connsiteX2" fmla="*/ 83347 w 7429552"/>
                <a:gd name="connsiteY2" fmla="*/ 0 h 671526"/>
                <a:gd name="connsiteX3" fmla="*/ 7346206 w 7429552"/>
                <a:gd name="connsiteY3" fmla="*/ 0 h 671526"/>
                <a:gd name="connsiteX4" fmla="*/ 7405141 w 7429552"/>
                <a:gd name="connsiteY4" fmla="*/ 24412 h 671526"/>
                <a:gd name="connsiteX5" fmla="*/ 7429552 w 7429552"/>
                <a:gd name="connsiteY5" fmla="*/ 83347 h 671526"/>
                <a:gd name="connsiteX6" fmla="*/ 7429552 w 7429552"/>
                <a:gd name="connsiteY6" fmla="*/ 416720 h 671526"/>
                <a:gd name="connsiteX7" fmla="*/ 7405141 w 7429552"/>
                <a:gd name="connsiteY7" fmla="*/ 475655 h 671526"/>
                <a:gd name="connsiteX8" fmla="*/ 7346206 w 7429552"/>
                <a:gd name="connsiteY8" fmla="*/ 500066 h 671526"/>
                <a:gd name="connsiteX9" fmla="*/ 83346 w 7429552"/>
                <a:gd name="connsiteY9" fmla="*/ 500066 h 671526"/>
                <a:gd name="connsiteX10" fmla="*/ 24411 w 7429552"/>
                <a:gd name="connsiteY10" fmla="*/ 475654 h 671526"/>
                <a:gd name="connsiteX11" fmla="*/ 0 w 7429552"/>
                <a:gd name="connsiteY11" fmla="*/ 416719 h 671526"/>
                <a:gd name="connsiteX12" fmla="*/ 0 w 7429552"/>
                <a:gd name="connsiteY12" fmla="*/ 83346 h 671526"/>
                <a:gd name="connsiteX0" fmla="*/ 0 w 7429552"/>
                <a:gd name="connsiteY0" fmla="*/ 240500 h 828680"/>
                <a:gd name="connsiteX1" fmla="*/ 24412 w 7429552"/>
                <a:gd name="connsiteY1" fmla="*/ 181565 h 828680"/>
                <a:gd name="connsiteX2" fmla="*/ 83347 w 7429552"/>
                <a:gd name="connsiteY2" fmla="*/ 157154 h 828680"/>
                <a:gd name="connsiteX3" fmla="*/ 7346206 w 7429552"/>
                <a:gd name="connsiteY3" fmla="*/ 157154 h 828680"/>
                <a:gd name="connsiteX4" fmla="*/ 7405141 w 7429552"/>
                <a:gd name="connsiteY4" fmla="*/ 181566 h 828680"/>
                <a:gd name="connsiteX5" fmla="*/ 7429552 w 7429552"/>
                <a:gd name="connsiteY5" fmla="*/ 240501 h 828680"/>
                <a:gd name="connsiteX6" fmla="*/ 7429552 w 7429552"/>
                <a:gd name="connsiteY6" fmla="*/ 573874 h 828680"/>
                <a:gd name="connsiteX7" fmla="*/ 7405141 w 7429552"/>
                <a:gd name="connsiteY7" fmla="*/ 632809 h 828680"/>
                <a:gd name="connsiteX8" fmla="*/ 7346206 w 7429552"/>
                <a:gd name="connsiteY8" fmla="*/ 657220 h 828680"/>
                <a:gd name="connsiteX9" fmla="*/ 83346 w 7429552"/>
                <a:gd name="connsiteY9" fmla="*/ 657220 h 828680"/>
                <a:gd name="connsiteX10" fmla="*/ 24411 w 7429552"/>
                <a:gd name="connsiteY10" fmla="*/ 632808 h 828680"/>
                <a:gd name="connsiteX11" fmla="*/ 0 w 7429552"/>
                <a:gd name="connsiteY11" fmla="*/ 573873 h 828680"/>
                <a:gd name="connsiteX12" fmla="*/ 0 w 7429552"/>
                <a:gd name="connsiteY12" fmla="*/ 240500 h 828680"/>
                <a:gd name="connsiteX0" fmla="*/ 0 w 7429552"/>
                <a:gd name="connsiteY0" fmla="*/ 240500 h 828680"/>
                <a:gd name="connsiteX1" fmla="*/ 24412 w 7429552"/>
                <a:gd name="connsiteY1" fmla="*/ 181565 h 828680"/>
                <a:gd name="connsiteX2" fmla="*/ 83347 w 7429552"/>
                <a:gd name="connsiteY2" fmla="*/ 157154 h 828680"/>
                <a:gd name="connsiteX3" fmla="*/ 7346206 w 7429552"/>
                <a:gd name="connsiteY3" fmla="*/ 157154 h 828680"/>
                <a:gd name="connsiteX4" fmla="*/ 7405141 w 7429552"/>
                <a:gd name="connsiteY4" fmla="*/ 181566 h 828680"/>
                <a:gd name="connsiteX5" fmla="*/ 7429552 w 7429552"/>
                <a:gd name="connsiteY5" fmla="*/ 240501 h 828680"/>
                <a:gd name="connsiteX6" fmla="*/ 7429552 w 7429552"/>
                <a:gd name="connsiteY6" fmla="*/ 573874 h 828680"/>
                <a:gd name="connsiteX7" fmla="*/ 7405141 w 7429552"/>
                <a:gd name="connsiteY7" fmla="*/ 632809 h 828680"/>
                <a:gd name="connsiteX8" fmla="*/ 7346206 w 7429552"/>
                <a:gd name="connsiteY8" fmla="*/ 657220 h 828680"/>
                <a:gd name="connsiteX9" fmla="*/ 83346 w 7429552"/>
                <a:gd name="connsiteY9" fmla="*/ 657220 h 828680"/>
                <a:gd name="connsiteX10" fmla="*/ 24411 w 7429552"/>
                <a:gd name="connsiteY10" fmla="*/ 632808 h 828680"/>
                <a:gd name="connsiteX11" fmla="*/ 0 w 7429552"/>
                <a:gd name="connsiteY11" fmla="*/ 573873 h 828680"/>
                <a:gd name="connsiteX12" fmla="*/ 0 w 7429552"/>
                <a:gd name="connsiteY12" fmla="*/ 240500 h 828680"/>
                <a:gd name="connsiteX0" fmla="*/ 0 w 7429552"/>
                <a:gd name="connsiteY0" fmla="*/ 240500 h 828680"/>
                <a:gd name="connsiteX1" fmla="*/ 24412 w 7429552"/>
                <a:gd name="connsiteY1" fmla="*/ 181565 h 828680"/>
                <a:gd name="connsiteX2" fmla="*/ 83347 w 7429552"/>
                <a:gd name="connsiteY2" fmla="*/ 157154 h 828680"/>
                <a:gd name="connsiteX3" fmla="*/ 7346206 w 7429552"/>
                <a:gd name="connsiteY3" fmla="*/ 157154 h 828680"/>
                <a:gd name="connsiteX4" fmla="*/ 7405141 w 7429552"/>
                <a:gd name="connsiteY4" fmla="*/ 181566 h 828680"/>
                <a:gd name="connsiteX5" fmla="*/ 7429552 w 7429552"/>
                <a:gd name="connsiteY5" fmla="*/ 240501 h 828680"/>
                <a:gd name="connsiteX6" fmla="*/ 7429552 w 7429552"/>
                <a:gd name="connsiteY6" fmla="*/ 573874 h 828680"/>
                <a:gd name="connsiteX7" fmla="*/ 7405141 w 7429552"/>
                <a:gd name="connsiteY7" fmla="*/ 632809 h 828680"/>
                <a:gd name="connsiteX8" fmla="*/ 7346206 w 7429552"/>
                <a:gd name="connsiteY8" fmla="*/ 657220 h 828680"/>
                <a:gd name="connsiteX9" fmla="*/ 83346 w 7429552"/>
                <a:gd name="connsiteY9" fmla="*/ 657220 h 828680"/>
                <a:gd name="connsiteX10" fmla="*/ 24411 w 7429552"/>
                <a:gd name="connsiteY10" fmla="*/ 632808 h 828680"/>
                <a:gd name="connsiteX11" fmla="*/ 0 w 7429552"/>
                <a:gd name="connsiteY11" fmla="*/ 573873 h 828680"/>
                <a:gd name="connsiteX12" fmla="*/ 0 w 7429552"/>
                <a:gd name="connsiteY12" fmla="*/ 240500 h 828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429552" h="828680">
                  <a:moveTo>
                    <a:pt x="0" y="240500"/>
                  </a:moveTo>
                  <a:cubicBezTo>
                    <a:pt x="0" y="218395"/>
                    <a:pt x="8781" y="197196"/>
                    <a:pt x="24412" y="181565"/>
                  </a:cubicBezTo>
                  <a:cubicBezTo>
                    <a:pt x="28287" y="178219"/>
                    <a:pt x="61242" y="157154"/>
                    <a:pt x="83347" y="157154"/>
                  </a:cubicBezTo>
                  <a:lnTo>
                    <a:pt x="7346206" y="157154"/>
                  </a:lnTo>
                  <a:cubicBezTo>
                    <a:pt x="7368311" y="157154"/>
                    <a:pt x="7389510" y="165935"/>
                    <a:pt x="7405141" y="181566"/>
                  </a:cubicBezTo>
                  <a:cubicBezTo>
                    <a:pt x="7420771" y="197196"/>
                    <a:pt x="7429552" y="218396"/>
                    <a:pt x="7429552" y="240501"/>
                  </a:cubicBezTo>
                  <a:lnTo>
                    <a:pt x="7429552" y="573874"/>
                  </a:lnTo>
                  <a:cubicBezTo>
                    <a:pt x="7429552" y="595979"/>
                    <a:pt x="7420771" y="617178"/>
                    <a:pt x="7405141" y="632809"/>
                  </a:cubicBezTo>
                  <a:cubicBezTo>
                    <a:pt x="7389511" y="648439"/>
                    <a:pt x="7368311" y="657220"/>
                    <a:pt x="7346206" y="657220"/>
                  </a:cubicBezTo>
                  <a:cubicBezTo>
                    <a:pt x="4966809" y="0"/>
                    <a:pt x="2571862" y="828680"/>
                    <a:pt x="83346" y="657220"/>
                  </a:cubicBezTo>
                  <a:cubicBezTo>
                    <a:pt x="61241" y="657220"/>
                    <a:pt x="40042" y="648439"/>
                    <a:pt x="24411" y="632808"/>
                  </a:cubicBezTo>
                  <a:cubicBezTo>
                    <a:pt x="8781" y="617178"/>
                    <a:pt x="0" y="595978"/>
                    <a:pt x="0" y="573873"/>
                  </a:cubicBezTo>
                  <a:lnTo>
                    <a:pt x="0" y="24050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alpha val="17000"/>
                  </a:schemeClr>
                </a:gs>
                <a:gs pos="50000">
                  <a:schemeClr val="bg1">
                    <a:alpha val="46000"/>
                  </a:schemeClr>
                </a:gs>
                <a:gs pos="100000">
                  <a:schemeClr val="bg1">
                    <a:alpha val="85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4" name="Скругленный прямоугольник 33"/>
            <p:cNvSpPr/>
            <p:nvPr/>
          </p:nvSpPr>
          <p:spPr>
            <a:xfrm>
              <a:off x="291764" y="1565637"/>
              <a:ext cx="8261670" cy="4546894"/>
            </a:xfrm>
            <a:prstGeom prst="roundRect">
              <a:avLst>
                <a:gd name="adj" fmla="val 2699"/>
              </a:avLst>
            </a:prstGeom>
            <a:gradFill>
              <a:gsLst>
                <a:gs pos="0">
                  <a:schemeClr val="bg1">
                    <a:alpha val="3000"/>
                  </a:schemeClr>
                </a:gs>
                <a:gs pos="50000">
                  <a:schemeClr val="bg1">
                    <a:alpha val="10000"/>
                  </a:schemeClr>
                </a:gs>
                <a:gs pos="100000">
                  <a:schemeClr val="bg1">
                    <a:lumMod val="95000"/>
                    <a:alpha val="3000"/>
                  </a:schemeClr>
                </a:gs>
              </a:gsLst>
              <a:lin ang="5400000" scaled="0"/>
            </a:gradFill>
            <a:ln w="28575">
              <a:noFill/>
            </a:ln>
            <a:scene3d>
              <a:camera prst="orthographicFront"/>
              <a:lightRig rig="threePt" dir="t"/>
            </a:scene3d>
            <a:sp3d>
              <a:bevelT w="184150" h="38100"/>
            </a:sp3d>
          </p:spPr>
          <p:txBody>
            <a:bodyPr vert="horz" lIns="91440" tIns="45720" rIns="91440" bIns="45720" rtlCol="0" anchor="t" anchorCtr="0">
              <a:normAutofit/>
            </a:bodyPr>
            <a:lstStyle/>
            <a:p>
              <a:pPr>
                <a:spcBef>
                  <a:spcPct val="0"/>
                </a:spcBef>
              </a:pPr>
              <a:endParaRPr lang="ru-RU" sz="2000" dirty="0" smtClean="0">
                <a:solidFill>
                  <a:schemeClr val="tx2">
                    <a:lumMod val="75000"/>
                  </a:schemeClr>
                </a:solidFill>
              </a:endParaRPr>
            </a:p>
          </p:txBody>
        </p:sp>
      </p:grpSp>
      <p:sp>
        <p:nvSpPr>
          <p:cNvPr id="21" name="Содержимое 20"/>
          <p:cNvSpPr>
            <a:spLocks noGrp="1"/>
          </p:cNvSpPr>
          <p:nvPr>
            <p:ph idx="1"/>
          </p:nvPr>
        </p:nvSpPr>
        <p:spPr>
          <a:xfrm>
            <a:off x="357158" y="714356"/>
            <a:ext cx="8215370" cy="5214974"/>
          </a:xfrm>
          <a:prstGeom prst="rect">
            <a:avLst/>
          </a:prstGeom>
          <a:noFill/>
          <a:ln w="28575">
            <a:noFill/>
          </a:ln>
          <a:scene3d>
            <a:camera prst="orthographicFront"/>
            <a:lightRig rig="threePt" dir="t"/>
          </a:scene3d>
          <a:sp3d>
            <a:bevelT w="184150" h="38100"/>
          </a:sp3d>
        </p:spPr>
        <p:txBody>
          <a:bodyPr vert="horz" lIns="91440" tIns="45720" rIns="91440" bIns="45720" rtlCol="0" anchor="t" anchorCtr="0">
            <a:normAutofit lnSpcReduction="10000"/>
          </a:bodyPr>
          <a:lstStyle/>
          <a:p>
            <a:pPr marL="0" indent="622300">
              <a:spcBef>
                <a:spcPct val="0"/>
              </a:spcBef>
              <a:buNone/>
            </a:pPr>
            <a:r>
              <a:rPr lang="ru-RU" sz="2400" b="1" i="1" dirty="0" smtClean="0">
                <a:solidFill>
                  <a:srgbClr val="82EF57"/>
                </a:solidFill>
              </a:rPr>
              <a:t>4Температура</a:t>
            </a:r>
            <a:r>
              <a:rPr lang="ru-RU" sz="2400" dirty="0" smtClean="0">
                <a:solidFill>
                  <a:srgbClr val="FFFFFF"/>
                </a:solidFill>
              </a:rPr>
              <a:t>, характеризуя степень нагретости тел, представляет собой меру средней кинетической энергии поступательного движения его молекул, т. е. температура характеризует среднюю интенсивность движения молекул, и чем больше средняя скорость движения молекул, тем выше температура тела.</a:t>
            </a:r>
          </a:p>
          <a:p>
            <a:pPr marL="0" indent="622300">
              <a:spcBef>
                <a:spcPct val="0"/>
              </a:spcBef>
              <a:buNone/>
            </a:pPr>
            <a:r>
              <a:rPr lang="ru-RU" sz="2400" dirty="0" smtClean="0">
                <a:solidFill>
                  <a:srgbClr val="FFFFFF"/>
                </a:solidFill>
              </a:rPr>
              <a:t>Измерение температур в каждой из этих шкал может производиться как в градусах Кельвина (°К), так и в градусах Цельсия (°С) в зависимости от принятого начала отсчета (положения нуля) по шкале.</a:t>
            </a:r>
          </a:p>
          <a:p>
            <a:pPr marL="0" indent="622300">
              <a:spcBef>
                <a:spcPct val="0"/>
              </a:spcBef>
              <a:buNone/>
            </a:pPr>
            <a:r>
              <a:rPr lang="ru-RU" sz="2400" dirty="0" smtClean="0">
                <a:solidFill>
                  <a:srgbClr val="FFFFFF"/>
                </a:solidFill>
              </a:rPr>
              <a:t>Следовательно, между температурами, выраженными в градусах Кельвина и градусах Цельсия, имеется следующее соотношение:</a:t>
            </a:r>
          </a:p>
          <a:p>
            <a:pPr marL="0" indent="622300">
              <a:spcBef>
                <a:spcPct val="0"/>
              </a:spcBef>
              <a:buNone/>
            </a:pPr>
            <a:r>
              <a:rPr lang="ru-RU" sz="2400" i="1" dirty="0" smtClean="0">
                <a:solidFill>
                  <a:srgbClr val="FFFFFF"/>
                </a:solidFill>
              </a:rPr>
              <a:t>                                                         </a:t>
            </a:r>
          </a:p>
          <a:p>
            <a:pPr marL="0" indent="622300">
              <a:spcBef>
                <a:spcPct val="0"/>
              </a:spcBef>
              <a:buNone/>
            </a:pPr>
            <a:r>
              <a:rPr lang="ru-RU" sz="2400" i="1" dirty="0" smtClean="0">
                <a:solidFill>
                  <a:srgbClr val="FFFFFF"/>
                </a:solidFill>
              </a:rPr>
              <a:t>Т</a:t>
            </a:r>
            <a:r>
              <a:rPr lang="ru-RU" sz="2400" dirty="0" smtClean="0">
                <a:solidFill>
                  <a:srgbClr val="FFFFFF"/>
                </a:solidFill>
              </a:rPr>
              <a:t> °К = 273,15+</a:t>
            </a:r>
            <a:r>
              <a:rPr lang="en-US" sz="2400" i="1" dirty="0" smtClean="0">
                <a:solidFill>
                  <a:srgbClr val="FFFFFF"/>
                </a:solidFill>
              </a:rPr>
              <a:t>t </a:t>
            </a:r>
            <a:r>
              <a:rPr lang="ru-RU" sz="2400" dirty="0" smtClean="0">
                <a:solidFill>
                  <a:srgbClr val="FFFFFF"/>
                </a:solidFill>
              </a:rPr>
              <a:t>°С</a:t>
            </a:r>
            <a:endParaRPr lang="ru-RU" sz="2400" dirty="0">
              <a:ln w="12700">
                <a:noFill/>
              </a:ln>
              <a:solidFill>
                <a:srgbClr val="FFFFFF"/>
              </a:solidFill>
              <a:effectLst>
                <a:outerShdw blurRad="114300" dist="114300" dir="5400000" algn="t" rotWithShape="0">
                  <a:prstClr val="black">
                    <a:alpha val="40000"/>
                  </a:prst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27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9AA11-E043-4531-B356-CCD19CEA4D43}" type="datetime8">
              <a:rPr lang="ru-RU" smtClean="0"/>
              <a:pPr/>
              <a:t>17.01.2020 11:33</a:t>
            </a:fld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43393-0A44-4D7B-B7BD-84A2F0C52532}" type="slidenum">
              <a:rPr lang="ru-RU" sz="1400" smtClean="0">
                <a:solidFill>
                  <a:schemeClr val="tx2">
                    <a:lumMod val="50000"/>
                  </a:schemeClr>
                </a:solidFill>
              </a:rPr>
              <a:pPr/>
              <a:t>11</a:t>
            </a:fld>
            <a:endParaRPr lang="ru-RU" sz="14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уппа 34"/>
          <p:cNvGrpSpPr/>
          <p:nvPr/>
        </p:nvGrpSpPr>
        <p:grpSpPr>
          <a:xfrm>
            <a:off x="225857" y="1284994"/>
            <a:ext cx="8713416" cy="4715774"/>
            <a:chOff x="430584" y="1284994"/>
            <a:chExt cx="8261670" cy="4715774"/>
          </a:xfrm>
        </p:grpSpPr>
        <p:sp>
          <p:nvSpPr>
            <p:cNvPr id="7" name="Скругленный прямоугольник 6"/>
            <p:cNvSpPr/>
            <p:nvPr/>
          </p:nvSpPr>
          <p:spPr>
            <a:xfrm>
              <a:off x="571472" y="1571612"/>
              <a:ext cx="8001056" cy="4357718"/>
            </a:xfrm>
            <a:prstGeom prst="roundRect">
              <a:avLst>
                <a:gd name="adj" fmla="val 2067"/>
              </a:avLst>
            </a:prstGeom>
            <a:gradFill>
              <a:gsLst>
                <a:gs pos="50000">
                  <a:srgbClr val="0070C0"/>
                </a:gs>
                <a:gs pos="100000">
                  <a:schemeClr val="tx2">
                    <a:lumMod val="75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8" name="Полилиния 7"/>
            <p:cNvSpPr/>
            <p:nvPr/>
          </p:nvSpPr>
          <p:spPr>
            <a:xfrm>
              <a:off x="571472" y="1284994"/>
              <a:ext cx="8008950" cy="1500198"/>
            </a:xfrm>
            <a:custGeom>
              <a:avLst/>
              <a:gdLst>
                <a:gd name="connsiteX0" fmla="*/ 0 w 7429552"/>
                <a:gd name="connsiteY0" fmla="*/ 83346 h 500066"/>
                <a:gd name="connsiteX1" fmla="*/ 24412 w 7429552"/>
                <a:gd name="connsiteY1" fmla="*/ 24411 h 500066"/>
                <a:gd name="connsiteX2" fmla="*/ 83347 w 7429552"/>
                <a:gd name="connsiteY2" fmla="*/ 0 h 500066"/>
                <a:gd name="connsiteX3" fmla="*/ 7346206 w 7429552"/>
                <a:gd name="connsiteY3" fmla="*/ 0 h 500066"/>
                <a:gd name="connsiteX4" fmla="*/ 7405141 w 7429552"/>
                <a:gd name="connsiteY4" fmla="*/ 24412 h 500066"/>
                <a:gd name="connsiteX5" fmla="*/ 7429552 w 7429552"/>
                <a:gd name="connsiteY5" fmla="*/ 83347 h 500066"/>
                <a:gd name="connsiteX6" fmla="*/ 7429552 w 7429552"/>
                <a:gd name="connsiteY6" fmla="*/ 416720 h 500066"/>
                <a:gd name="connsiteX7" fmla="*/ 7405141 w 7429552"/>
                <a:gd name="connsiteY7" fmla="*/ 475655 h 500066"/>
                <a:gd name="connsiteX8" fmla="*/ 7346206 w 7429552"/>
                <a:gd name="connsiteY8" fmla="*/ 500066 h 500066"/>
                <a:gd name="connsiteX9" fmla="*/ 83346 w 7429552"/>
                <a:gd name="connsiteY9" fmla="*/ 500066 h 500066"/>
                <a:gd name="connsiteX10" fmla="*/ 24411 w 7429552"/>
                <a:gd name="connsiteY10" fmla="*/ 475654 h 500066"/>
                <a:gd name="connsiteX11" fmla="*/ 0 w 7429552"/>
                <a:gd name="connsiteY11" fmla="*/ 416719 h 500066"/>
                <a:gd name="connsiteX12" fmla="*/ 0 w 7429552"/>
                <a:gd name="connsiteY12" fmla="*/ 83346 h 500066"/>
                <a:gd name="connsiteX0" fmla="*/ 0 w 7429552"/>
                <a:gd name="connsiteY0" fmla="*/ 83346 h 500066"/>
                <a:gd name="connsiteX1" fmla="*/ 24412 w 7429552"/>
                <a:gd name="connsiteY1" fmla="*/ 24411 h 500066"/>
                <a:gd name="connsiteX2" fmla="*/ 83347 w 7429552"/>
                <a:gd name="connsiteY2" fmla="*/ 0 h 500066"/>
                <a:gd name="connsiteX3" fmla="*/ 7346206 w 7429552"/>
                <a:gd name="connsiteY3" fmla="*/ 0 h 500066"/>
                <a:gd name="connsiteX4" fmla="*/ 7405141 w 7429552"/>
                <a:gd name="connsiteY4" fmla="*/ 24412 h 500066"/>
                <a:gd name="connsiteX5" fmla="*/ 7429552 w 7429552"/>
                <a:gd name="connsiteY5" fmla="*/ 83347 h 500066"/>
                <a:gd name="connsiteX6" fmla="*/ 7429552 w 7429552"/>
                <a:gd name="connsiteY6" fmla="*/ 416720 h 500066"/>
                <a:gd name="connsiteX7" fmla="*/ 7405141 w 7429552"/>
                <a:gd name="connsiteY7" fmla="*/ 475655 h 500066"/>
                <a:gd name="connsiteX8" fmla="*/ 7346206 w 7429552"/>
                <a:gd name="connsiteY8" fmla="*/ 500066 h 500066"/>
                <a:gd name="connsiteX9" fmla="*/ 83346 w 7429552"/>
                <a:gd name="connsiteY9" fmla="*/ 500066 h 500066"/>
                <a:gd name="connsiteX10" fmla="*/ 24411 w 7429552"/>
                <a:gd name="connsiteY10" fmla="*/ 475654 h 500066"/>
                <a:gd name="connsiteX11" fmla="*/ 0 w 7429552"/>
                <a:gd name="connsiteY11" fmla="*/ 416719 h 500066"/>
                <a:gd name="connsiteX12" fmla="*/ 0 w 7429552"/>
                <a:gd name="connsiteY12" fmla="*/ 83346 h 500066"/>
                <a:gd name="connsiteX0" fmla="*/ 0 w 7429552"/>
                <a:gd name="connsiteY0" fmla="*/ 83346 h 671526"/>
                <a:gd name="connsiteX1" fmla="*/ 24412 w 7429552"/>
                <a:gd name="connsiteY1" fmla="*/ 24411 h 671526"/>
                <a:gd name="connsiteX2" fmla="*/ 83347 w 7429552"/>
                <a:gd name="connsiteY2" fmla="*/ 0 h 671526"/>
                <a:gd name="connsiteX3" fmla="*/ 7346206 w 7429552"/>
                <a:gd name="connsiteY3" fmla="*/ 0 h 671526"/>
                <a:gd name="connsiteX4" fmla="*/ 7405141 w 7429552"/>
                <a:gd name="connsiteY4" fmla="*/ 24412 h 671526"/>
                <a:gd name="connsiteX5" fmla="*/ 7429552 w 7429552"/>
                <a:gd name="connsiteY5" fmla="*/ 83347 h 671526"/>
                <a:gd name="connsiteX6" fmla="*/ 7429552 w 7429552"/>
                <a:gd name="connsiteY6" fmla="*/ 416720 h 671526"/>
                <a:gd name="connsiteX7" fmla="*/ 7405141 w 7429552"/>
                <a:gd name="connsiteY7" fmla="*/ 475655 h 671526"/>
                <a:gd name="connsiteX8" fmla="*/ 7346206 w 7429552"/>
                <a:gd name="connsiteY8" fmla="*/ 500066 h 671526"/>
                <a:gd name="connsiteX9" fmla="*/ 83346 w 7429552"/>
                <a:gd name="connsiteY9" fmla="*/ 500066 h 671526"/>
                <a:gd name="connsiteX10" fmla="*/ 24411 w 7429552"/>
                <a:gd name="connsiteY10" fmla="*/ 475654 h 671526"/>
                <a:gd name="connsiteX11" fmla="*/ 0 w 7429552"/>
                <a:gd name="connsiteY11" fmla="*/ 416719 h 671526"/>
                <a:gd name="connsiteX12" fmla="*/ 0 w 7429552"/>
                <a:gd name="connsiteY12" fmla="*/ 83346 h 671526"/>
                <a:gd name="connsiteX0" fmla="*/ 0 w 7429552"/>
                <a:gd name="connsiteY0" fmla="*/ 240500 h 828680"/>
                <a:gd name="connsiteX1" fmla="*/ 24412 w 7429552"/>
                <a:gd name="connsiteY1" fmla="*/ 181565 h 828680"/>
                <a:gd name="connsiteX2" fmla="*/ 83347 w 7429552"/>
                <a:gd name="connsiteY2" fmla="*/ 157154 h 828680"/>
                <a:gd name="connsiteX3" fmla="*/ 7346206 w 7429552"/>
                <a:gd name="connsiteY3" fmla="*/ 157154 h 828680"/>
                <a:gd name="connsiteX4" fmla="*/ 7405141 w 7429552"/>
                <a:gd name="connsiteY4" fmla="*/ 181566 h 828680"/>
                <a:gd name="connsiteX5" fmla="*/ 7429552 w 7429552"/>
                <a:gd name="connsiteY5" fmla="*/ 240501 h 828680"/>
                <a:gd name="connsiteX6" fmla="*/ 7429552 w 7429552"/>
                <a:gd name="connsiteY6" fmla="*/ 573874 h 828680"/>
                <a:gd name="connsiteX7" fmla="*/ 7405141 w 7429552"/>
                <a:gd name="connsiteY7" fmla="*/ 632809 h 828680"/>
                <a:gd name="connsiteX8" fmla="*/ 7346206 w 7429552"/>
                <a:gd name="connsiteY8" fmla="*/ 657220 h 828680"/>
                <a:gd name="connsiteX9" fmla="*/ 83346 w 7429552"/>
                <a:gd name="connsiteY9" fmla="*/ 657220 h 828680"/>
                <a:gd name="connsiteX10" fmla="*/ 24411 w 7429552"/>
                <a:gd name="connsiteY10" fmla="*/ 632808 h 828680"/>
                <a:gd name="connsiteX11" fmla="*/ 0 w 7429552"/>
                <a:gd name="connsiteY11" fmla="*/ 573873 h 828680"/>
                <a:gd name="connsiteX12" fmla="*/ 0 w 7429552"/>
                <a:gd name="connsiteY12" fmla="*/ 240500 h 828680"/>
                <a:gd name="connsiteX0" fmla="*/ 0 w 7429552"/>
                <a:gd name="connsiteY0" fmla="*/ 240500 h 828680"/>
                <a:gd name="connsiteX1" fmla="*/ 24412 w 7429552"/>
                <a:gd name="connsiteY1" fmla="*/ 181565 h 828680"/>
                <a:gd name="connsiteX2" fmla="*/ 83347 w 7429552"/>
                <a:gd name="connsiteY2" fmla="*/ 157154 h 828680"/>
                <a:gd name="connsiteX3" fmla="*/ 7346206 w 7429552"/>
                <a:gd name="connsiteY3" fmla="*/ 157154 h 828680"/>
                <a:gd name="connsiteX4" fmla="*/ 7405141 w 7429552"/>
                <a:gd name="connsiteY4" fmla="*/ 181566 h 828680"/>
                <a:gd name="connsiteX5" fmla="*/ 7429552 w 7429552"/>
                <a:gd name="connsiteY5" fmla="*/ 240501 h 828680"/>
                <a:gd name="connsiteX6" fmla="*/ 7429552 w 7429552"/>
                <a:gd name="connsiteY6" fmla="*/ 573874 h 828680"/>
                <a:gd name="connsiteX7" fmla="*/ 7405141 w 7429552"/>
                <a:gd name="connsiteY7" fmla="*/ 632809 h 828680"/>
                <a:gd name="connsiteX8" fmla="*/ 7346206 w 7429552"/>
                <a:gd name="connsiteY8" fmla="*/ 657220 h 828680"/>
                <a:gd name="connsiteX9" fmla="*/ 83346 w 7429552"/>
                <a:gd name="connsiteY9" fmla="*/ 657220 h 828680"/>
                <a:gd name="connsiteX10" fmla="*/ 24411 w 7429552"/>
                <a:gd name="connsiteY10" fmla="*/ 632808 h 828680"/>
                <a:gd name="connsiteX11" fmla="*/ 0 w 7429552"/>
                <a:gd name="connsiteY11" fmla="*/ 573873 h 828680"/>
                <a:gd name="connsiteX12" fmla="*/ 0 w 7429552"/>
                <a:gd name="connsiteY12" fmla="*/ 240500 h 828680"/>
                <a:gd name="connsiteX0" fmla="*/ 0 w 7429552"/>
                <a:gd name="connsiteY0" fmla="*/ 240500 h 828680"/>
                <a:gd name="connsiteX1" fmla="*/ 24412 w 7429552"/>
                <a:gd name="connsiteY1" fmla="*/ 181565 h 828680"/>
                <a:gd name="connsiteX2" fmla="*/ 83347 w 7429552"/>
                <a:gd name="connsiteY2" fmla="*/ 157154 h 828680"/>
                <a:gd name="connsiteX3" fmla="*/ 7346206 w 7429552"/>
                <a:gd name="connsiteY3" fmla="*/ 157154 h 828680"/>
                <a:gd name="connsiteX4" fmla="*/ 7405141 w 7429552"/>
                <a:gd name="connsiteY4" fmla="*/ 181566 h 828680"/>
                <a:gd name="connsiteX5" fmla="*/ 7429552 w 7429552"/>
                <a:gd name="connsiteY5" fmla="*/ 240501 h 828680"/>
                <a:gd name="connsiteX6" fmla="*/ 7429552 w 7429552"/>
                <a:gd name="connsiteY6" fmla="*/ 573874 h 828680"/>
                <a:gd name="connsiteX7" fmla="*/ 7405141 w 7429552"/>
                <a:gd name="connsiteY7" fmla="*/ 632809 h 828680"/>
                <a:gd name="connsiteX8" fmla="*/ 7346206 w 7429552"/>
                <a:gd name="connsiteY8" fmla="*/ 657220 h 828680"/>
                <a:gd name="connsiteX9" fmla="*/ 83346 w 7429552"/>
                <a:gd name="connsiteY9" fmla="*/ 657220 h 828680"/>
                <a:gd name="connsiteX10" fmla="*/ 24411 w 7429552"/>
                <a:gd name="connsiteY10" fmla="*/ 632808 h 828680"/>
                <a:gd name="connsiteX11" fmla="*/ 0 w 7429552"/>
                <a:gd name="connsiteY11" fmla="*/ 573873 h 828680"/>
                <a:gd name="connsiteX12" fmla="*/ 0 w 7429552"/>
                <a:gd name="connsiteY12" fmla="*/ 240500 h 828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429552" h="828680">
                  <a:moveTo>
                    <a:pt x="0" y="240500"/>
                  </a:moveTo>
                  <a:cubicBezTo>
                    <a:pt x="0" y="218395"/>
                    <a:pt x="8781" y="197196"/>
                    <a:pt x="24412" y="181565"/>
                  </a:cubicBezTo>
                  <a:cubicBezTo>
                    <a:pt x="28287" y="178219"/>
                    <a:pt x="61242" y="157154"/>
                    <a:pt x="83347" y="157154"/>
                  </a:cubicBezTo>
                  <a:lnTo>
                    <a:pt x="7346206" y="157154"/>
                  </a:lnTo>
                  <a:cubicBezTo>
                    <a:pt x="7368311" y="157154"/>
                    <a:pt x="7389510" y="165935"/>
                    <a:pt x="7405141" y="181566"/>
                  </a:cubicBezTo>
                  <a:cubicBezTo>
                    <a:pt x="7420771" y="197196"/>
                    <a:pt x="7429552" y="218396"/>
                    <a:pt x="7429552" y="240501"/>
                  </a:cubicBezTo>
                  <a:lnTo>
                    <a:pt x="7429552" y="573874"/>
                  </a:lnTo>
                  <a:cubicBezTo>
                    <a:pt x="7429552" y="595979"/>
                    <a:pt x="7420771" y="617178"/>
                    <a:pt x="7405141" y="632809"/>
                  </a:cubicBezTo>
                  <a:cubicBezTo>
                    <a:pt x="7389511" y="648439"/>
                    <a:pt x="7368311" y="657220"/>
                    <a:pt x="7346206" y="657220"/>
                  </a:cubicBezTo>
                  <a:cubicBezTo>
                    <a:pt x="4966809" y="0"/>
                    <a:pt x="2571862" y="828680"/>
                    <a:pt x="83346" y="657220"/>
                  </a:cubicBezTo>
                  <a:cubicBezTo>
                    <a:pt x="61241" y="657220"/>
                    <a:pt x="40042" y="648439"/>
                    <a:pt x="24411" y="632808"/>
                  </a:cubicBezTo>
                  <a:cubicBezTo>
                    <a:pt x="8781" y="617178"/>
                    <a:pt x="0" y="595978"/>
                    <a:pt x="0" y="573873"/>
                  </a:cubicBezTo>
                  <a:lnTo>
                    <a:pt x="0" y="24050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alpha val="17000"/>
                  </a:schemeClr>
                </a:gs>
                <a:gs pos="50000">
                  <a:schemeClr val="bg1">
                    <a:alpha val="46000"/>
                  </a:schemeClr>
                </a:gs>
                <a:gs pos="100000">
                  <a:schemeClr val="bg1">
                    <a:alpha val="85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4" name="Скругленный прямоугольник 33"/>
            <p:cNvSpPr/>
            <p:nvPr/>
          </p:nvSpPr>
          <p:spPr>
            <a:xfrm>
              <a:off x="430584" y="1453874"/>
              <a:ext cx="8261670" cy="4546894"/>
            </a:xfrm>
            <a:prstGeom prst="roundRect">
              <a:avLst>
                <a:gd name="adj" fmla="val 2699"/>
              </a:avLst>
            </a:prstGeom>
            <a:gradFill>
              <a:gsLst>
                <a:gs pos="0">
                  <a:schemeClr val="bg1">
                    <a:alpha val="3000"/>
                  </a:schemeClr>
                </a:gs>
                <a:gs pos="50000">
                  <a:schemeClr val="bg1">
                    <a:alpha val="10000"/>
                  </a:schemeClr>
                </a:gs>
                <a:gs pos="100000">
                  <a:schemeClr val="bg1">
                    <a:lumMod val="95000"/>
                    <a:alpha val="3000"/>
                  </a:schemeClr>
                </a:gs>
              </a:gsLst>
              <a:lin ang="5400000" scaled="0"/>
            </a:gradFill>
            <a:ln w="28575">
              <a:noFill/>
            </a:ln>
            <a:scene3d>
              <a:camera prst="orthographicFront"/>
              <a:lightRig rig="threePt" dir="t"/>
            </a:scene3d>
            <a:sp3d>
              <a:bevelT w="184150" h="38100"/>
            </a:sp3d>
          </p:spPr>
          <p:txBody>
            <a:bodyPr vert="horz" lIns="91440" tIns="45720" rIns="91440" bIns="45720" rtlCol="0" anchor="t" anchorCtr="0">
              <a:normAutofit/>
            </a:bodyPr>
            <a:lstStyle/>
            <a:p>
              <a:pPr>
                <a:spcBef>
                  <a:spcPct val="0"/>
                </a:spcBef>
              </a:pPr>
              <a:endParaRPr lang="ru-RU" sz="2000" dirty="0" smtClean="0">
                <a:solidFill>
                  <a:schemeClr val="tx2">
                    <a:lumMod val="75000"/>
                  </a:schemeClr>
                </a:solidFill>
              </a:endParaRPr>
            </a:p>
          </p:txBody>
        </p:sp>
      </p:grpSp>
      <p:grpSp>
        <p:nvGrpSpPr>
          <p:cNvPr id="2" name="Группа 39"/>
          <p:cNvGrpSpPr/>
          <p:nvPr/>
        </p:nvGrpSpPr>
        <p:grpSpPr>
          <a:xfrm>
            <a:off x="0" y="6142321"/>
            <a:ext cx="9144000" cy="715679"/>
            <a:chOff x="0" y="6142321"/>
            <a:chExt cx="9144000" cy="715679"/>
          </a:xfrm>
        </p:grpSpPr>
        <p:sp>
          <p:nvSpPr>
            <p:cNvPr id="41" name="Скругленный прямоугольник 40"/>
            <p:cNvSpPr/>
            <p:nvPr/>
          </p:nvSpPr>
          <p:spPr>
            <a:xfrm>
              <a:off x="142844" y="6235864"/>
              <a:ext cx="8858312" cy="500066"/>
            </a:xfrm>
            <a:prstGeom prst="round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grpSp>
          <p:nvGrpSpPr>
            <p:cNvPr id="3" name="Группа 45"/>
            <p:cNvGrpSpPr/>
            <p:nvPr/>
          </p:nvGrpSpPr>
          <p:grpSpPr>
            <a:xfrm>
              <a:off x="0" y="6142321"/>
              <a:ext cx="9144000" cy="715679"/>
              <a:chOff x="0" y="6142321"/>
              <a:chExt cx="9144000" cy="715679"/>
            </a:xfrm>
          </p:grpSpPr>
          <p:sp>
            <p:nvSpPr>
              <p:cNvPr id="43" name="Прямоугольник 42"/>
              <p:cNvSpPr/>
              <p:nvPr/>
            </p:nvSpPr>
            <p:spPr>
              <a:xfrm>
                <a:off x="0" y="6143644"/>
                <a:ext cx="9144000" cy="714356"/>
              </a:xfrm>
              <a:prstGeom prst="rect">
                <a:avLst/>
              </a:prstGeom>
              <a:gradFill flip="none" rotWithShape="1">
                <a:gsLst>
                  <a:gs pos="0">
                    <a:schemeClr val="bg1">
                      <a:alpha val="13000"/>
                    </a:schemeClr>
                  </a:gs>
                  <a:gs pos="68000">
                    <a:schemeClr val="bg1">
                      <a:alpha val="13000"/>
                    </a:schemeClr>
                  </a:gs>
                  <a:gs pos="100000">
                    <a:schemeClr val="tx1">
                      <a:alpha val="29000"/>
                    </a:schemeClr>
                  </a:gs>
                </a:gsLst>
                <a:lin ang="5400000" scaled="1"/>
                <a:tileRect/>
              </a:gra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88900" h="1905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44" name="Полилиния 43"/>
              <p:cNvSpPr/>
              <p:nvPr/>
            </p:nvSpPr>
            <p:spPr>
              <a:xfrm>
                <a:off x="142844" y="6142321"/>
                <a:ext cx="8858312" cy="450733"/>
              </a:xfrm>
              <a:custGeom>
                <a:avLst/>
                <a:gdLst>
                  <a:gd name="connsiteX0" fmla="*/ 0 w 7429552"/>
                  <a:gd name="connsiteY0" fmla="*/ 83346 h 500066"/>
                  <a:gd name="connsiteX1" fmla="*/ 24412 w 7429552"/>
                  <a:gd name="connsiteY1" fmla="*/ 24411 h 500066"/>
                  <a:gd name="connsiteX2" fmla="*/ 83347 w 7429552"/>
                  <a:gd name="connsiteY2" fmla="*/ 0 h 500066"/>
                  <a:gd name="connsiteX3" fmla="*/ 7346206 w 7429552"/>
                  <a:gd name="connsiteY3" fmla="*/ 0 h 500066"/>
                  <a:gd name="connsiteX4" fmla="*/ 7405141 w 7429552"/>
                  <a:gd name="connsiteY4" fmla="*/ 24412 h 500066"/>
                  <a:gd name="connsiteX5" fmla="*/ 7429552 w 7429552"/>
                  <a:gd name="connsiteY5" fmla="*/ 83347 h 500066"/>
                  <a:gd name="connsiteX6" fmla="*/ 7429552 w 7429552"/>
                  <a:gd name="connsiteY6" fmla="*/ 416720 h 500066"/>
                  <a:gd name="connsiteX7" fmla="*/ 7405141 w 7429552"/>
                  <a:gd name="connsiteY7" fmla="*/ 475655 h 500066"/>
                  <a:gd name="connsiteX8" fmla="*/ 7346206 w 7429552"/>
                  <a:gd name="connsiteY8" fmla="*/ 500066 h 500066"/>
                  <a:gd name="connsiteX9" fmla="*/ 83346 w 7429552"/>
                  <a:gd name="connsiteY9" fmla="*/ 500066 h 500066"/>
                  <a:gd name="connsiteX10" fmla="*/ 24411 w 7429552"/>
                  <a:gd name="connsiteY10" fmla="*/ 475654 h 500066"/>
                  <a:gd name="connsiteX11" fmla="*/ 0 w 7429552"/>
                  <a:gd name="connsiteY11" fmla="*/ 416719 h 500066"/>
                  <a:gd name="connsiteX12" fmla="*/ 0 w 7429552"/>
                  <a:gd name="connsiteY12" fmla="*/ 83346 h 500066"/>
                  <a:gd name="connsiteX0" fmla="*/ 0 w 7429552"/>
                  <a:gd name="connsiteY0" fmla="*/ 83346 h 500066"/>
                  <a:gd name="connsiteX1" fmla="*/ 24412 w 7429552"/>
                  <a:gd name="connsiteY1" fmla="*/ 24411 h 500066"/>
                  <a:gd name="connsiteX2" fmla="*/ 83347 w 7429552"/>
                  <a:gd name="connsiteY2" fmla="*/ 0 h 500066"/>
                  <a:gd name="connsiteX3" fmla="*/ 7346206 w 7429552"/>
                  <a:gd name="connsiteY3" fmla="*/ 0 h 500066"/>
                  <a:gd name="connsiteX4" fmla="*/ 7405141 w 7429552"/>
                  <a:gd name="connsiteY4" fmla="*/ 24412 h 500066"/>
                  <a:gd name="connsiteX5" fmla="*/ 7429552 w 7429552"/>
                  <a:gd name="connsiteY5" fmla="*/ 83347 h 500066"/>
                  <a:gd name="connsiteX6" fmla="*/ 7429552 w 7429552"/>
                  <a:gd name="connsiteY6" fmla="*/ 416720 h 500066"/>
                  <a:gd name="connsiteX7" fmla="*/ 7405141 w 7429552"/>
                  <a:gd name="connsiteY7" fmla="*/ 475655 h 500066"/>
                  <a:gd name="connsiteX8" fmla="*/ 7346206 w 7429552"/>
                  <a:gd name="connsiteY8" fmla="*/ 500066 h 500066"/>
                  <a:gd name="connsiteX9" fmla="*/ 83346 w 7429552"/>
                  <a:gd name="connsiteY9" fmla="*/ 500066 h 500066"/>
                  <a:gd name="connsiteX10" fmla="*/ 24411 w 7429552"/>
                  <a:gd name="connsiteY10" fmla="*/ 475654 h 500066"/>
                  <a:gd name="connsiteX11" fmla="*/ 0 w 7429552"/>
                  <a:gd name="connsiteY11" fmla="*/ 416719 h 500066"/>
                  <a:gd name="connsiteX12" fmla="*/ 0 w 7429552"/>
                  <a:gd name="connsiteY12" fmla="*/ 83346 h 500066"/>
                  <a:gd name="connsiteX0" fmla="*/ 0 w 7429552"/>
                  <a:gd name="connsiteY0" fmla="*/ 83346 h 671526"/>
                  <a:gd name="connsiteX1" fmla="*/ 24412 w 7429552"/>
                  <a:gd name="connsiteY1" fmla="*/ 24411 h 671526"/>
                  <a:gd name="connsiteX2" fmla="*/ 83347 w 7429552"/>
                  <a:gd name="connsiteY2" fmla="*/ 0 h 671526"/>
                  <a:gd name="connsiteX3" fmla="*/ 7346206 w 7429552"/>
                  <a:gd name="connsiteY3" fmla="*/ 0 h 671526"/>
                  <a:gd name="connsiteX4" fmla="*/ 7405141 w 7429552"/>
                  <a:gd name="connsiteY4" fmla="*/ 24412 h 671526"/>
                  <a:gd name="connsiteX5" fmla="*/ 7429552 w 7429552"/>
                  <a:gd name="connsiteY5" fmla="*/ 83347 h 671526"/>
                  <a:gd name="connsiteX6" fmla="*/ 7429552 w 7429552"/>
                  <a:gd name="connsiteY6" fmla="*/ 416720 h 671526"/>
                  <a:gd name="connsiteX7" fmla="*/ 7405141 w 7429552"/>
                  <a:gd name="connsiteY7" fmla="*/ 475655 h 671526"/>
                  <a:gd name="connsiteX8" fmla="*/ 7346206 w 7429552"/>
                  <a:gd name="connsiteY8" fmla="*/ 500066 h 671526"/>
                  <a:gd name="connsiteX9" fmla="*/ 83346 w 7429552"/>
                  <a:gd name="connsiteY9" fmla="*/ 500066 h 671526"/>
                  <a:gd name="connsiteX10" fmla="*/ 24411 w 7429552"/>
                  <a:gd name="connsiteY10" fmla="*/ 475654 h 671526"/>
                  <a:gd name="connsiteX11" fmla="*/ 0 w 7429552"/>
                  <a:gd name="connsiteY11" fmla="*/ 416719 h 671526"/>
                  <a:gd name="connsiteX12" fmla="*/ 0 w 7429552"/>
                  <a:gd name="connsiteY12" fmla="*/ 83346 h 671526"/>
                  <a:gd name="connsiteX0" fmla="*/ 0 w 7429552"/>
                  <a:gd name="connsiteY0" fmla="*/ 240500 h 828680"/>
                  <a:gd name="connsiteX1" fmla="*/ 24412 w 7429552"/>
                  <a:gd name="connsiteY1" fmla="*/ 181565 h 828680"/>
                  <a:gd name="connsiteX2" fmla="*/ 83347 w 7429552"/>
                  <a:gd name="connsiteY2" fmla="*/ 157154 h 828680"/>
                  <a:gd name="connsiteX3" fmla="*/ 7346206 w 7429552"/>
                  <a:gd name="connsiteY3" fmla="*/ 157154 h 828680"/>
                  <a:gd name="connsiteX4" fmla="*/ 7405141 w 7429552"/>
                  <a:gd name="connsiteY4" fmla="*/ 181566 h 828680"/>
                  <a:gd name="connsiteX5" fmla="*/ 7429552 w 7429552"/>
                  <a:gd name="connsiteY5" fmla="*/ 240501 h 828680"/>
                  <a:gd name="connsiteX6" fmla="*/ 7429552 w 7429552"/>
                  <a:gd name="connsiteY6" fmla="*/ 573874 h 828680"/>
                  <a:gd name="connsiteX7" fmla="*/ 7405141 w 7429552"/>
                  <a:gd name="connsiteY7" fmla="*/ 632809 h 828680"/>
                  <a:gd name="connsiteX8" fmla="*/ 7346206 w 7429552"/>
                  <a:gd name="connsiteY8" fmla="*/ 657220 h 828680"/>
                  <a:gd name="connsiteX9" fmla="*/ 83346 w 7429552"/>
                  <a:gd name="connsiteY9" fmla="*/ 657220 h 828680"/>
                  <a:gd name="connsiteX10" fmla="*/ 24411 w 7429552"/>
                  <a:gd name="connsiteY10" fmla="*/ 632808 h 828680"/>
                  <a:gd name="connsiteX11" fmla="*/ 0 w 7429552"/>
                  <a:gd name="connsiteY11" fmla="*/ 573873 h 828680"/>
                  <a:gd name="connsiteX12" fmla="*/ 0 w 7429552"/>
                  <a:gd name="connsiteY12" fmla="*/ 240500 h 8286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7429552" h="828680">
                    <a:moveTo>
                      <a:pt x="0" y="240500"/>
                    </a:moveTo>
                    <a:cubicBezTo>
                      <a:pt x="0" y="218395"/>
                      <a:pt x="8781" y="197196"/>
                      <a:pt x="24412" y="181565"/>
                    </a:cubicBezTo>
                    <a:cubicBezTo>
                      <a:pt x="40042" y="165935"/>
                      <a:pt x="61242" y="157154"/>
                      <a:pt x="83347" y="157154"/>
                    </a:cubicBezTo>
                    <a:lnTo>
                      <a:pt x="7346206" y="157154"/>
                    </a:lnTo>
                    <a:cubicBezTo>
                      <a:pt x="7368311" y="157154"/>
                      <a:pt x="7389510" y="165935"/>
                      <a:pt x="7405141" y="181566"/>
                    </a:cubicBezTo>
                    <a:cubicBezTo>
                      <a:pt x="7420771" y="197196"/>
                      <a:pt x="7429552" y="218396"/>
                      <a:pt x="7429552" y="240501"/>
                    </a:cubicBezTo>
                    <a:lnTo>
                      <a:pt x="7429552" y="573874"/>
                    </a:lnTo>
                    <a:cubicBezTo>
                      <a:pt x="7429552" y="595979"/>
                      <a:pt x="7420771" y="617178"/>
                      <a:pt x="7405141" y="632809"/>
                    </a:cubicBezTo>
                    <a:cubicBezTo>
                      <a:pt x="7389511" y="648439"/>
                      <a:pt x="7368311" y="657220"/>
                      <a:pt x="7346206" y="657220"/>
                    </a:cubicBezTo>
                    <a:cubicBezTo>
                      <a:pt x="4966809" y="0"/>
                      <a:pt x="2571862" y="828680"/>
                      <a:pt x="83346" y="657220"/>
                    </a:cubicBezTo>
                    <a:cubicBezTo>
                      <a:pt x="61241" y="657220"/>
                      <a:pt x="40042" y="648439"/>
                      <a:pt x="24411" y="632808"/>
                    </a:cubicBezTo>
                    <a:cubicBezTo>
                      <a:pt x="8781" y="617178"/>
                      <a:pt x="0" y="595978"/>
                      <a:pt x="0" y="573873"/>
                    </a:cubicBezTo>
                    <a:lnTo>
                      <a:pt x="0" y="24050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alpha val="17000"/>
                    </a:schemeClr>
                  </a:gs>
                  <a:gs pos="50000">
                    <a:schemeClr val="bg1">
                      <a:alpha val="46000"/>
                    </a:schemeClr>
                  </a:gs>
                  <a:gs pos="100000">
                    <a:schemeClr val="bg1">
                      <a:alpha val="85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</p:grpSp>
      </p:grpSp>
      <p:grpSp>
        <p:nvGrpSpPr>
          <p:cNvPr id="4" name="Группа 21"/>
          <p:cNvGrpSpPr/>
          <p:nvPr/>
        </p:nvGrpSpPr>
        <p:grpSpPr>
          <a:xfrm>
            <a:off x="8467320" y="6246255"/>
            <a:ext cx="500066" cy="500066"/>
            <a:chOff x="6500826" y="5643578"/>
            <a:chExt cx="500066" cy="500066"/>
          </a:xfrm>
        </p:grpSpPr>
        <p:sp>
          <p:nvSpPr>
            <p:cNvPr id="23" name="Пятиугольник 22"/>
            <p:cNvSpPr/>
            <p:nvPr/>
          </p:nvSpPr>
          <p:spPr>
            <a:xfrm>
              <a:off x="6559564" y="5753116"/>
              <a:ext cx="285752" cy="285752"/>
            </a:xfrm>
            <a:prstGeom prst="homePlate">
              <a:avLst>
                <a:gd name="adj" fmla="val 142857"/>
              </a:avLst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>
                <a:rot lat="0" lon="0" rev="4200000"/>
              </a:lightRig>
            </a:scene3d>
            <a:sp3d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4" name="Пятиугольник 23">
              <a:hlinkClick r:id="" action="ppaction://hlinkshowjump?jump=nextslide"/>
            </p:cNvPr>
            <p:cNvSpPr/>
            <p:nvPr/>
          </p:nvSpPr>
          <p:spPr>
            <a:xfrm>
              <a:off x="6500826" y="5643578"/>
              <a:ext cx="500066" cy="500066"/>
            </a:xfrm>
            <a:prstGeom prst="homePlate">
              <a:avLst>
                <a:gd name="adj" fmla="val 142857"/>
              </a:avLst>
            </a:prstGeom>
            <a:solidFill>
              <a:srgbClr val="00B050">
                <a:alpha val="28000"/>
              </a:srgbClr>
            </a:solidFill>
            <a:ln>
              <a:noFill/>
            </a:ln>
            <a:scene3d>
              <a:camera prst="orthographicFront"/>
              <a:lightRig rig="threePt" dir="t">
                <a:rot lat="0" lon="0" rev="4200000"/>
              </a:lightRig>
            </a:scene3d>
            <a:sp3d prstMaterial="dkEdge"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5" name="Группа 26"/>
          <p:cNvGrpSpPr/>
          <p:nvPr/>
        </p:nvGrpSpPr>
        <p:grpSpPr>
          <a:xfrm rot="10800000">
            <a:off x="7895816" y="6246255"/>
            <a:ext cx="500066" cy="500066"/>
            <a:chOff x="6500826" y="5643578"/>
            <a:chExt cx="500066" cy="500066"/>
          </a:xfrm>
        </p:grpSpPr>
        <p:sp>
          <p:nvSpPr>
            <p:cNvPr id="28" name="Пятиугольник 27"/>
            <p:cNvSpPr/>
            <p:nvPr/>
          </p:nvSpPr>
          <p:spPr>
            <a:xfrm>
              <a:off x="6559564" y="5753116"/>
              <a:ext cx="285752" cy="285752"/>
            </a:xfrm>
            <a:prstGeom prst="homePlate">
              <a:avLst>
                <a:gd name="adj" fmla="val 142857"/>
              </a:avLst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>
                <a:rot lat="0" lon="0" rev="9000000"/>
              </a:lightRig>
            </a:scene3d>
            <a:sp3d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3" name="Пятиугольник 32">
              <a:hlinkClick r:id="" action="ppaction://hlinkshowjump?jump=previousslide"/>
            </p:cNvPr>
            <p:cNvSpPr/>
            <p:nvPr/>
          </p:nvSpPr>
          <p:spPr>
            <a:xfrm>
              <a:off x="6500826" y="5643578"/>
              <a:ext cx="500066" cy="500066"/>
            </a:xfrm>
            <a:prstGeom prst="homePlate">
              <a:avLst>
                <a:gd name="adj" fmla="val 142857"/>
              </a:avLst>
            </a:prstGeom>
            <a:solidFill>
              <a:srgbClr val="00B050">
                <a:alpha val="28000"/>
              </a:srgbClr>
            </a:solidFill>
            <a:ln>
              <a:noFill/>
            </a:ln>
            <a:scene3d>
              <a:camera prst="orthographicFront"/>
              <a:lightRig rig="threePt" dir="t">
                <a:rot lat="0" lon="0" rev="9000000"/>
              </a:lightRig>
            </a:scene3d>
            <a:sp3d prstMaterial="dkEdge"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6" name="Группа 36"/>
          <p:cNvGrpSpPr/>
          <p:nvPr/>
        </p:nvGrpSpPr>
        <p:grpSpPr>
          <a:xfrm rot="2664264">
            <a:off x="123311" y="6183449"/>
            <a:ext cx="612000" cy="612000"/>
            <a:chOff x="714348" y="5857892"/>
            <a:chExt cx="720000" cy="720000"/>
          </a:xfrm>
        </p:grpSpPr>
        <p:sp>
          <p:nvSpPr>
            <p:cNvPr id="38" name="Счетверенная стрелка 37">
              <a:hlinkClick r:id="" action="ppaction://hlinkshowjump?jump=endshow"/>
            </p:cNvPr>
            <p:cNvSpPr/>
            <p:nvPr/>
          </p:nvSpPr>
          <p:spPr>
            <a:xfrm>
              <a:off x="807764" y="5943619"/>
              <a:ext cx="540000" cy="540000"/>
            </a:xfrm>
            <a:prstGeom prst="quadArrow">
              <a:avLst>
                <a:gd name="adj1" fmla="val 24636"/>
                <a:gd name="adj2" fmla="val 7908"/>
                <a:gd name="adj3" fmla="val 13218"/>
              </a:avLst>
            </a:prstGeom>
            <a:gradFill flip="none" rotWithShape="1">
              <a:gsLst>
                <a:gs pos="57000">
                  <a:srgbClr val="C00000"/>
                </a:gs>
                <a:gs pos="100000">
                  <a:schemeClr val="tx1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9" name="Счетверенная стрелка 38">
              <a:hlinkClick r:id="" action="ppaction://hlinkshowjump?jump=endshow"/>
            </p:cNvPr>
            <p:cNvSpPr/>
            <p:nvPr/>
          </p:nvSpPr>
          <p:spPr>
            <a:xfrm>
              <a:off x="714348" y="5857892"/>
              <a:ext cx="720000" cy="720000"/>
            </a:xfrm>
            <a:prstGeom prst="quadArrow">
              <a:avLst>
                <a:gd name="adj1" fmla="val 24636"/>
                <a:gd name="adj2" fmla="val 12318"/>
                <a:gd name="adj3" fmla="val 15864"/>
              </a:avLst>
            </a:prstGeom>
            <a:solidFill>
              <a:srgbClr val="FF0000">
                <a:alpha val="28000"/>
              </a:srgbClr>
            </a:solidFill>
            <a:ln>
              <a:noFill/>
            </a:ln>
            <a:scene3d>
              <a:camera prst="orthographicFront"/>
              <a:lightRig rig="threePt" dir="t">
                <a:rot lat="0" lon="0" rev="9000000"/>
              </a:lightRig>
            </a:scene3d>
            <a:sp3d prstMaterial="dkEdge"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9" name="Группа 25"/>
          <p:cNvGrpSpPr/>
          <p:nvPr/>
        </p:nvGrpSpPr>
        <p:grpSpPr>
          <a:xfrm>
            <a:off x="428596" y="71414"/>
            <a:ext cx="8215370" cy="1285860"/>
            <a:chOff x="714348" y="1000108"/>
            <a:chExt cx="7715304" cy="1500198"/>
          </a:xfrm>
        </p:grpSpPr>
        <p:grpSp>
          <p:nvGrpSpPr>
            <p:cNvPr id="10" name="Группа 8"/>
            <p:cNvGrpSpPr/>
            <p:nvPr/>
          </p:nvGrpSpPr>
          <p:grpSpPr>
            <a:xfrm>
              <a:off x="857224" y="1000108"/>
              <a:ext cx="7429552" cy="1387196"/>
              <a:chOff x="857224" y="2113242"/>
              <a:chExt cx="7429552" cy="1387196"/>
            </a:xfrm>
          </p:grpSpPr>
          <p:sp>
            <p:nvSpPr>
              <p:cNvPr id="31" name="Скругленный прямоугольник 30"/>
              <p:cNvSpPr/>
              <p:nvPr/>
            </p:nvSpPr>
            <p:spPr>
              <a:xfrm>
                <a:off x="857224" y="2285992"/>
                <a:ext cx="7429552" cy="1214446"/>
              </a:xfrm>
              <a:prstGeom prst="roundRect">
                <a:avLst>
                  <a:gd name="adj" fmla="val 8967"/>
                </a:avLst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32" name="Полилиния 31"/>
              <p:cNvSpPr/>
              <p:nvPr/>
            </p:nvSpPr>
            <p:spPr>
              <a:xfrm>
                <a:off x="857224" y="2113242"/>
                <a:ext cx="7429552" cy="900118"/>
              </a:xfrm>
              <a:custGeom>
                <a:avLst/>
                <a:gdLst>
                  <a:gd name="connsiteX0" fmla="*/ 0 w 7429552"/>
                  <a:gd name="connsiteY0" fmla="*/ 83346 h 500066"/>
                  <a:gd name="connsiteX1" fmla="*/ 24412 w 7429552"/>
                  <a:gd name="connsiteY1" fmla="*/ 24411 h 500066"/>
                  <a:gd name="connsiteX2" fmla="*/ 83347 w 7429552"/>
                  <a:gd name="connsiteY2" fmla="*/ 0 h 500066"/>
                  <a:gd name="connsiteX3" fmla="*/ 7346206 w 7429552"/>
                  <a:gd name="connsiteY3" fmla="*/ 0 h 500066"/>
                  <a:gd name="connsiteX4" fmla="*/ 7405141 w 7429552"/>
                  <a:gd name="connsiteY4" fmla="*/ 24412 h 500066"/>
                  <a:gd name="connsiteX5" fmla="*/ 7429552 w 7429552"/>
                  <a:gd name="connsiteY5" fmla="*/ 83347 h 500066"/>
                  <a:gd name="connsiteX6" fmla="*/ 7429552 w 7429552"/>
                  <a:gd name="connsiteY6" fmla="*/ 416720 h 500066"/>
                  <a:gd name="connsiteX7" fmla="*/ 7405141 w 7429552"/>
                  <a:gd name="connsiteY7" fmla="*/ 475655 h 500066"/>
                  <a:gd name="connsiteX8" fmla="*/ 7346206 w 7429552"/>
                  <a:gd name="connsiteY8" fmla="*/ 500066 h 500066"/>
                  <a:gd name="connsiteX9" fmla="*/ 83346 w 7429552"/>
                  <a:gd name="connsiteY9" fmla="*/ 500066 h 500066"/>
                  <a:gd name="connsiteX10" fmla="*/ 24411 w 7429552"/>
                  <a:gd name="connsiteY10" fmla="*/ 475654 h 500066"/>
                  <a:gd name="connsiteX11" fmla="*/ 0 w 7429552"/>
                  <a:gd name="connsiteY11" fmla="*/ 416719 h 500066"/>
                  <a:gd name="connsiteX12" fmla="*/ 0 w 7429552"/>
                  <a:gd name="connsiteY12" fmla="*/ 83346 h 500066"/>
                  <a:gd name="connsiteX0" fmla="*/ 0 w 7429552"/>
                  <a:gd name="connsiteY0" fmla="*/ 83346 h 500066"/>
                  <a:gd name="connsiteX1" fmla="*/ 24412 w 7429552"/>
                  <a:gd name="connsiteY1" fmla="*/ 24411 h 500066"/>
                  <a:gd name="connsiteX2" fmla="*/ 83347 w 7429552"/>
                  <a:gd name="connsiteY2" fmla="*/ 0 h 500066"/>
                  <a:gd name="connsiteX3" fmla="*/ 7346206 w 7429552"/>
                  <a:gd name="connsiteY3" fmla="*/ 0 h 500066"/>
                  <a:gd name="connsiteX4" fmla="*/ 7405141 w 7429552"/>
                  <a:gd name="connsiteY4" fmla="*/ 24412 h 500066"/>
                  <a:gd name="connsiteX5" fmla="*/ 7429552 w 7429552"/>
                  <a:gd name="connsiteY5" fmla="*/ 83347 h 500066"/>
                  <a:gd name="connsiteX6" fmla="*/ 7429552 w 7429552"/>
                  <a:gd name="connsiteY6" fmla="*/ 416720 h 500066"/>
                  <a:gd name="connsiteX7" fmla="*/ 7405141 w 7429552"/>
                  <a:gd name="connsiteY7" fmla="*/ 475655 h 500066"/>
                  <a:gd name="connsiteX8" fmla="*/ 7346206 w 7429552"/>
                  <a:gd name="connsiteY8" fmla="*/ 500066 h 500066"/>
                  <a:gd name="connsiteX9" fmla="*/ 83346 w 7429552"/>
                  <a:gd name="connsiteY9" fmla="*/ 500066 h 500066"/>
                  <a:gd name="connsiteX10" fmla="*/ 24411 w 7429552"/>
                  <a:gd name="connsiteY10" fmla="*/ 475654 h 500066"/>
                  <a:gd name="connsiteX11" fmla="*/ 0 w 7429552"/>
                  <a:gd name="connsiteY11" fmla="*/ 416719 h 500066"/>
                  <a:gd name="connsiteX12" fmla="*/ 0 w 7429552"/>
                  <a:gd name="connsiteY12" fmla="*/ 83346 h 500066"/>
                  <a:gd name="connsiteX0" fmla="*/ 0 w 7429552"/>
                  <a:gd name="connsiteY0" fmla="*/ 83346 h 671526"/>
                  <a:gd name="connsiteX1" fmla="*/ 24412 w 7429552"/>
                  <a:gd name="connsiteY1" fmla="*/ 24411 h 671526"/>
                  <a:gd name="connsiteX2" fmla="*/ 83347 w 7429552"/>
                  <a:gd name="connsiteY2" fmla="*/ 0 h 671526"/>
                  <a:gd name="connsiteX3" fmla="*/ 7346206 w 7429552"/>
                  <a:gd name="connsiteY3" fmla="*/ 0 h 671526"/>
                  <a:gd name="connsiteX4" fmla="*/ 7405141 w 7429552"/>
                  <a:gd name="connsiteY4" fmla="*/ 24412 h 671526"/>
                  <a:gd name="connsiteX5" fmla="*/ 7429552 w 7429552"/>
                  <a:gd name="connsiteY5" fmla="*/ 83347 h 671526"/>
                  <a:gd name="connsiteX6" fmla="*/ 7429552 w 7429552"/>
                  <a:gd name="connsiteY6" fmla="*/ 416720 h 671526"/>
                  <a:gd name="connsiteX7" fmla="*/ 7405141 w 7429552"/>
                  <a:gd name="connsiteY7" fmla="*/ 475655 h 671526"/>
                  <a:gd name="connsiteX8" fmla="*/ 7346206 w 7429552"/>
                  <a:gd name="connsiteY8" fmla="*/ 500066 h 671526"/>
                  <a:gd name="connsiteX9" fmla="*/ 83346 w 7429552"/>
                  <a:gd name="connsiteY9" fmla="*/ 500066 h 671526"/>
                  <a:gd name="connsiteX10" fmla="*/ 24411 w 7429552"/>
                  <a:gd name="connsiteY10" fmla="*/ 475654 h 671526"/>
                  <a:gd name="connsiteX11" fmla="*/ 0 w 7429552"/>
                  <a:gd name="connsiteY11" fmla="*/ 416719 h 671526"/>
                  <a:gd name="connsiteX12" fmla="*/ 0 w 7429552"/>
                  <a:gd name="connsiteY12" fmla="*/ 83346 h 671526"/>
                  <a:gd name="connsiteX0" fmla="*/ 0 w 7429552"/>
                  <a:gd name="connsiteY0" fmla="*/ 240500 h 828680"/>
                  <a:gd name="connsiteX1" fmla="*/ 24412 w 7429552"/>
                  <a:gd name="connsiteY1" fmla="*/ 181565 h 828680"/>
                  <a:gd name="connsiteX2" fmla="*/ 83347 w 7429552"/>
                  <a:gd name="connsiteY2" fmla="*/ 157154 h 828680"/>
                  <a:gd name="connsiteX3" fmla="*/ 7346206 w 7429552"/>
                  <a:gd name="connsiteY3" fmla="*/ 157154 h 828680"/>
                  <a:gd name="connsiteX4" fmla="*/ 7405141 w 7429552"/>
                  <a:gd name="connsiteY4" fmla="*/ 181566 h 828680"/>
                  <a:gd name="connsiteX5" fmla="*/ 7429552 w 7429552"/>
                  <a:gd name="connsiteY5" fmla="*/ 240501 h 828680"/>
                  <a:gd name="connsiteX6" fmla="*/ 7429552 w 7429552"/>
                  <a:gd name="connsiteY6" fmla="*/ 573874 h 828680"/>
                  <a:gd name="connsiteX7" fmla="*/ 7405141 w 7429552"/>
                  <a:gd name="connsiteY7" fmla="*/ 632809 h 828680"/>
                  <a:gd name="connsiteX8" fmla="*/ 7346206 w 7429552"/>
                  <a:gd name="connsiteY8" fmla="*/ 657220 h 828680"/>
                  <a:gd name="connsiteX9" fmla="*/ 83346 w 7429552"/>
                  <a:gd name="connsiteY9" fmla="*/ 657220 h 828680"/>
                  <a:gd name="connsiteX10" fmla="*/ 24411 w 7429552"/>
                  <a:gd name="connsiteY10" fmla="*/ 632808 h 828680"/>
                  <a:gd name="connsiteX11" fmla="*/ 0 w 7429552"/>
                  <a:gd name="connsiteY11" fmla="*/ 573873 h 828680"/>
                  <a:gd name="connsiteX12" fmla="*/ 0 w 7429552"/>
                  <a:gd name="connsiteY12" fmla="*/ 240500 h 8286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7429552" h="828680">
                    <a:moveTo>
                      <a:pt x="0" y="240500"/>
                    </a:moveTo>
                    <a:cubicBezTo>
                      <a:pt x="0" y="218395"/>
                      <a:pt x="8781" y="197196"/>
                      <a:pt x="24412" y="181565"/>
                    </a:cubicBezTo>
                    <a:cubicBezTo>
                      <a:pt x="40042" y="165935"/>
                      <a:pt x="61242" y="157154"/>
                      <a:pt x="83347" y="157154"/>
                    </a:cubicBezTo>
                    <a:lnTo>
                      <a:pt x="7346206" y="157154"/>
                    </a:lnTo>
                    <a:cubicBezTo>
                      <a:pt x="7368311" y="157154"/>
                      <a:pt x="7389510" y="165935"/>
                      <a:pt x="7405141" y="181566"/>
                    </a:cubicBezTo>
                    <a:cubicBezTo>
                      <a:pt x="7420771" y="197196"/>
                      <a:pt x="7429552" y="218396"/>
                      <a:pt x="7429552" y="240501"/>
                    </a:cubicBezTo>
                    <a:lnTo>
                      <a:pt x="7429552" y="573874"/>
                    </a:lnTo>
                    <a:cubicBezTo>
                      <a:pt x="7429552" y="595979"/>
                      <a:pt x="7420771" y="617178"/>
                      <a:pt x="7405141" y="632809"/>
                    </a:cubicBezTo>
                    <a:cubicBezTo>
                      <a:pt x="7389511" y="648439"/>
                      <a:pt x="7368311" y="657220"/>
                      <a:pt x="7346206" y="657220"/>
                    </a:cubicBezTo>
                    <a:cubicBezTo>
                      <a:pt x="4966809" y="0"/>
                      <a:pt x="2571862" y="828680"/>
                      <a:pt x="83346" y="657220"/>
                    </a:cubicBezTo>
                    <a:cubicBezTo>
                      <a:pt x="61241" y="657220"/>
                      <a:pt x="40042" y="648439"/>
                      <a:pt x="24411" y="632808"/>
                    </a:cubicBezTo>
                    <a:cubicBezTo>
                      <a:pt x="8781" y="617178"/>
                      <a:pt x="0" y="595978"/>
                      <a:pt x="0" y="573873"/>
                    </a:cubicBezTo>
                    <a:lnTo>
                      <a:pt x="0" y="24050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alpha val="17000"/>
                    </a:schemeClr>
                  </a:gs>
                  <a:gs pos="50000">
                    <a:schemeClr val="bg1">
                      <a:alpha val="46000"/>
                    </a:schemeClr>
                  </a:gs>
                  <a:gs pos="100000">
                    <a:schemeClr val="bg1">
                      <a:alpha val="85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</p:grpSp>
        <p:sp>
          <p:nvSpPr>
            <p:cNvPr id="30" name="Скругленный прямоугольник 29"/>
            <p:cNvSpPr/>
            <p:nvPr/>
          </p:nvSpPr>
          <p:spPr>
            <a:xfrm>
              <a:off x="714348" y="1071546"/>
              <a:ext cx="7715304" cy="1428760"/>
            </a:xfrm>
            <a:prstGeom prst="roundRect">
              <a:avLst/>
            </a:prstGeom>
            <a:gradFill>
              <a:gsLst>
                <a:gs pos="0">
                  <a:schemeClr val="bg1">
                    <a:alpha val="0"/>
                  </a:schemeClr>
                </a:gs>
                <a:gs pos="50000">
                  <a:schemeClr val="bg1">
                    <a:alpha val="25000"/>
                  </a:schemeClr>
                </a:gs>
                <a:gs pos="100000">
                  <a:schemeClr val="bg1">
                    <a:lumMod val="95000"/>
                    <a:alpha val="59000"/>
                  </a:schemeClr>
                </a:gs>
              </a:gsLst>
              <a:lin ang="5400000" scaled="0"/>
            </a:gradFill>
            <a:ln w="28575">
              <a:noFill/>
            </a:ln>
            <a:scene3d>
              <a:camera prst="orthographicFront"/>
              <a:lightRig rig="threePt" dir="t"/>
            </a:scene3d>
            <a:sp3d>
              <a:bevelT w="184150" h="38100"/>
            </a:sp3d>
          </p:spPr>
          <p:txBody>
            <a:bodyPr vert="horz" lIns="91440" tIns="45720" rIns="91440" bIns="45720" rtlCol="0" anchor="ctr">
              <a:normAutofit/>
            </a:bodyPr>
            <a:lstStyle/>
            <a:p>
              <a:pPr algn="ctr">
                <a:spcBef>
                  <a:spcPct val="0"/>
                </a:spcBef>
              </a:pPr>
              <a:endParaRPr lang="ru-RU" sz="6000" b="1" dirty="0" smtClean="0">
                <a:ln w="18000">
                  <a:solidFill>
                    <a:schemeClr val="bg1"/>
                  </a:solidFill>
                  <a:prstDash val="solid"/>
                  <a:miter lim="800000"/>
                </a:ln>
                <a:noFill/>
                <a:effectLst>
                  <a:outerShdw blurRad="76200" dist="88900" dir="4380000" algn="tl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endParaRPr>
            </a:p>
          </p:txBody>
        </p:sp>
      </p:grpSp>
      <p:sp>
        <p:nvSpPr>
          <p:cNvPr id="25" name="Заголовок 24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1143000"/>
          </a:xfrm>
          <a:noFill/>
          <a:ln w="28575">
            <a:noFill/>
          </a:ln>
          <a:scene3d>
            <a:camera prst="orthographicFront"/>
            <a:lightRig rig="threePt" dir="t"/>
          </a:scene3d>
          <a:sp3d>
            <a:bevelT w="184150" h="38100"/>
          </a:sp3d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r>
              <a:rPr lang="ru-RU" sz="36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3 Основные законы идеальных газов</a:t>
            </a:r>
          </a:p>
        </p:txBody>
      </p:sp>
      <p:graphicFrame>
        <p:nvGraphicFramePr>
          <p:cNvPr id="35" name="Содержимое 34"/>
          <p:cNvGraphicFramePr>
            <a:graphicFrameLocks noGrp="1"/>
          </p:cNvGraphicFramePr>
          <p:nvPr>
            <p:ph idx="1"/>
          </p:nvPr>
        </p:nvGraphicFramePr>
        <p:xfrm>
          <a:off x="357158" y="1571612"/>
          <a:ext cx="8429684" cy="43577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7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9AA11-E043-4531-B356-CCD19CEA4D43}" type="datetime8">
              <a:rPr lang="ru-RU" smtClean="0"/>
              <a:pPr/>
              <a:t>17.01.2020 11:33</a:t>
            </a:fld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43393-0A44-4D7B-B7BD-84A2F0C52532}" type="slidenum">
              <a:rPr lang="ru-RU" sz="1400" smtClean="0">
                <a:solidFill>
                  <a:schemeClr val="tx2">
                    <a:lumMod val="50000"/>
                  </a:schemeClr>
                </a:solidFill>
              </a:rPr>
              <a:pPr/>
              <a:t>12</a:t>
            </a:fld>
            <a:endParaRPr lang="ru-RU" sz="14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9"/>
          <p:cNvGrpSpPr/>
          <p:nvPr/>
        </p:nvGrpSpPr>
        <p:grpSpPr>
          <a:xfrm>
            <a:off x="0" y="6142321"/>
            <a:ext cx="9144000" cy="715679"/>
            <a:chOff x="0" y="6142321"/>
            <a:chExt cx="9144000" cy="715679"/>
          </a:xfrm>
        </p:grpSpPr>
        <p:sp>
          <p:nvSpPr>
            <p:cNvPr id="41" name="Скругленный прямоугольник 40"/>
            <p:cNvSpPr/>
            <p:nvPr/>
          </p:nvSpPr>
          <p:spPr>
            <a:xfrm>
              <a:off x="142844" y="6235864"/>
              <a:ext cx="8858312" cy="500066"/>
            </a:xfrm>
            <a:prstGeom prst="round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grpSp>
          <p:nvGrpSpPr>
            <p:cNvPr id="3" name="Группа 45"/>
            <p:cNvGrpSpPr/>
            <p:nvPr/>
          </p:nvGrpSpPr>
          <p:grpSpPr>
            <a:xfrm>
              <a:off x="0" y="6142321"/>
              <a:ext cx="9144000" cy="715679"/>
              <a:chOff x="0" y="6142321"/>
              <a:chExt cx="9144000" cy="715679"/>
            </a:xfrm>
          </p:grpSpPr>
          <p:sp>
            <p:nvSpPr>
              <p:cNvPr id="43" name="Прямоугольник 42"/>
              <p:cNvSpPr/>
              <p:nvPr/>
            </p:nvSpPr>
            <p:spPr>
              <a:xfrm>
                <a:off x="0" y="6143644"/>
                <a:ext cx="9144000" cy="714356"/>
              </a:xfrm>
              <a:prstGeom prst="rect">
                <a:avLst/>
              </a:prstGeom>
              <a:gradFill flip="none" rotWithShape="1">
                <a:gsLst>
                  <a:gs pos="0">
                    <a:schemeClr val="bg1">
                      <a:alpha val="13000"/>
                    </a:schemeClr>
                  </a:gs>
                  <a:gs pos="68000">
                    <a:schemeClr val="bg1">
                      <a:alpha val="13000"/>
                    </a:schemeClr>
                  </a:gs>
                  <a:gs pos="100000">
                    <a:schemeClr val="tx1">
                      <a:alpha val="29000"/>
                    </a:schemeClr>
                  </a:gs>
                </a:gsLst>
                <a:lin ang="5400000" scaled="1"/>
                <a:tileRect/>
              </a:gra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88900" h="1905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44" name="Полилиния 43"/>
              <p:cNvSpPr/>
              <p:nvPr/>
            </p:nvSpPr>
            <p:spPr>
              <a:xfrm>
                <a:off x="142844" y="6142321"/>
                <a:ext cx="8858312" cy="450733"/>
              </a:xfrm>
              <a:custGeom>
                <a:avLst/>
                <a:gdLst>
                  <a:gd name="connsiteX0" fmla="*/ 0 w 7429552"/>
                  <a:gd name="connsiteY0" fmla="*/ 83346 h 500066"/>
                  <a:gd name="connsiteX1" fmla="*/ 24412 w 7429552"/>
                  <a:gd name="connsiteY1" fmla="*/ 24411 h 500066"/>
                  <a:gd name="connsiteX2" fmla="*/ 83347 w 7429552"/>
                  <a:gd name="connsiteY2" fmla="*/ 0 h 500066"/>
                  <a:gd name="connsiteX3" fmla="*/ 7346206 w 7429552"/>
                  <a:gd name="connsiteY3" fmla="*/ 0 h 500066"/>
                  <a:gd name="connsiteX4" fmla="*/ 7405141 w 7429552"/>
                  <a:gd name="connsiteY4" fmla="*/ 24412 h 500066"/>
                  <a:gd name="connsiteX5" fmla="*/ 7429552 w 7429552"/>
                  <a:gd name="connsiteY5" fmla="*/ 83347 h 500066"/>
                  <a:gd name="connsiteX6" fmla="*/ 7429552 w 7429552"/>
                  <a:gd name="connsiteY6" fmla="*/ 416720 h 500066"/>
                  <a:gd name="connsiteX7" fmla="*/ 7405141 w 7429552"/>
                  <a:gd name="connsiteY7" fmla="*/ 475655 h 500066"/>
                  <a:gd name="connsiteX8" fmla="*/ 7346206 w 7429552"/>
                  <a:gd name="connsiteY8" fmla="*/ 500066 h 500066"/>
                  <a:gd name="connsiteX9" fmla="*/ 83346 w 7429552"/>
                  <a:gd name="connsiteY9" fmla="*/ 500066 h 500066"/>
                  <a:gd name="connsiteX10" fmla="*/ 24411 w 7429552"/>
                  <a:gd name="connsiteY10" fmla="*/ 475654 h 500066"/>
                  <a:gd name="connsiteX11" fmla="*/ 0 w 7429552"/>
                  <a:gd name="connsiteY11" fmla="*/ 416719 h 500066"/>
                  <a:gd name="connsiteX12" fmla="*/ 0 w 7429552"/>
                  <a:gd name="connsiteY12" fmla="*/ 83346 h 500066"/>
                  <a:gd name="connsiteX0" fmla="*/ 0 w 7429552"/>
                  <a:gd name="connsiteY0" fmla="*/ 83346 h 500066"/>
                  <a:gd name="connsiteX1" fmla="*/ 24412 w 7429552"/>
                  <a:gd name="connsiteY1" fmla="*/ 24411 h 500066"/>
                  <a:gd name="connsiteX2" fmla="*/ 83347 w 7429552"/>
                  <a:gd name="connsiteY2" fmla="*/ 0 h 500066"/>
                  <a:gd name="connsiteX3" fmla="*/ 7346206 w 7429552"/>
                  <a:gd name="connsiteY3" fmla="*/ 0 h 500066"/>
                  <a:gd name="connsiteX4" fmla="*/ 7405141 w 7429552"/>
                  <a:gd name="connsiteY4" fmla="*/ 24412 h 500066"/>
                  <a:gd name="connsiteX5" fmla="*/ 7429552 w 7429552"/>
                  <a:gd name="connsiteY5" fmla="*/ 83347 h 500066"/>
                  <a:gd name="connsiteX6" fmla="*/ 7429552 w 7429552"/>
                  <a:gd name="connsiteY6" fmla="*/ 416720 h 500066"/>
                  <a:gd name="connsiteX7" fmla="*/ 7405141 w 7429552"/>
                  <a:gd name="connsiteY7" fmla="*/ 475655 h 500066"/>
                  <a:gd name="connsiteX8" fmla="*/ 7346206 w 7429552"/>
                  <a:gd name="connsiteY8" fmla="*/ 500066 h 500066"/>
                  <a:gd name="connsiteX9" fmla="*/ 83346 w 7429552"/>
                  <a:gd name="connsiteY9" fmla="*/ 500066 h 500066"/>
                  <a:gd name="connsiteX10" fmla="*/ 24411 w 7429552"/>
                  <a:gd name="connsiteY10" fmla="*/ 475654 h 500066"/>
                  <a:gd name="connsiteX11" fmla="*/ 0 w 7429552"/>
                  <a:gd name="connsiteY11" fmla="*/ 416719 h 500066"/>
                  <a:gd name="connsiteX12" fmla="*/ 0 w 7429552"/>
                  <a:gd name="connsiteY12" fmla="*/ 83346 h 500066"/>
                  <a:gd name="connsiteX0" fmla="*/ 0 w 7429552"/>
                  <a:gd name="connsiteY0" fmla="*/ 83346 h 671526"/>
                  <a:gd name="connsiteX1" fmla="*/ 24412 w 7429552"/>
                  <a:gd name="connsiteY1" fmla="*/ 24411 h 671526"/>
                  <a:gd name="connsiteX2" fmla="*/ 83347 w 7429552"/>
                  <a:gd name="connsiteY2" fmla="*/ 0 h 671526"/>
                  <a:gd name="connsiteX3" fmla="*/ 7346206 w 7429552"/>
                  <a:gd name="connsiteY3" fmla="*/ 0 h 671526"/>
                  <a:gd name="connsiteX4" fmla="*/ 7405141 w 7429552"/>
                  <a:gd name="connsiteY4" fmla="*/ 24412 h 671526"/>
                  <a:gd name="connsiteX5" fmla="*/ 7429552 w 7429552"/>
                  <a:gd name="connsiteY5" fmla="*/ 83347 h 671526"/>
                  <a:gd name="connsiteX6" fmla="*/ 7429552 w 7429552"/>
                  <a:gd name="connsiteY6" fmla="*/ 416720 h 671526"/>
                  <a:gd name="connsiteX7" fmla="*/ 7405141 w 7429552"/>
                  <a:gd name="connsiteY7" fmla="*/ 475655 h 671526"/>
                  <a:gd name="connsiteX8" fmla="*/ 7346206 w 7429552"/>
                  <a:gd name="connsiteY8" fmla="*/ 500066 h 671526"/>
                  <a:gd name="connsiteX9" fmla="*/ 83346 w 7429552"/>
                  <a:gd name="connsiteY9" fmla="*/ 500066 h 671526"/>
                  <a:gd name="connsiteX10" fmla="*/ 24411 w 7429552"/>
                  <a:gd name="connsiteY10" fmla="*/ 475654 h 671526"/>
                  <a:gd name="connsiteX11" fmla="*/ 0 w 7429552"/>
                  <a:gd name="connsiteY11" fmla="*/ 416719 h 671526"/>
                  <a:gd name="connsiteX12" fmla="*/ 0 w 7429552"/>
                  <a:gd name="connsiteY12" fmla="*/ 83346 h 671526"/>
                  <a:gd name="connsiteX0" fmla="*/ 0 w 7429552"/>
                  <a:gd name="connsiteY0" fmla="*/ 240500 h 828680"/>
                  <a:gd name="connsiteX1" fmla="*/ 24412 w 7429552"/>
                  <a:gd name="connsiteY1" fmla="*/ 181565 h 828680"/>
                  <a:gd name="connsiteX2" fmla="*/ 83347 w 7429552"/>
                  <a:gd name="connsiteY2" fmla="*/ 157154 h 828680"/>
                  <a:gd name="connsiteX3" fmla="*/ 7346206 w 7429552"/>
                  <a:gd name="connsiteY3" fmla="*/ 157154 h 828680"/>
                  <a:gd name="connsiteX4" fmla="*/ 7405141 w 7429552"/>
                  <a:gd name="connsiteY4" fmla="*/ 181566 h 828680"/>
                  <a:gd name="connsiteX5" fmla="*/ 7429552 w 7429552"/>
                  <a:gd name="connsiteY5" fmla="*/ 240501 h 828680"/>
                  <a:gd name="connsiteX6" fmla="*/ 7429552 w 7429552"/>
                  <a:gd name="connsiteY6" fmla="*/ 573874 h 828680"/>
                  <a:gd name="connsiteX7" fmla="*/ 7405141 w 7429552"/>
                  <a:gd name="connsiteY7" fmla="*/ 632809 h 828680"/>
                  <a:gd name="connsiteX8" fmla="*/ 7346206 w 7429552"/>
                  <a:gd name="connsiteY8" fmla="*/ 657220 h 828680"/>
                  <a:gd name="connsiteX9" fmla="*/ 83346 w 7429552"/>
                  <a:gd name="connsiteY9" fmla="*/ 657220 h 828680"/>
                  <a:gd name="connsiteX10" fmla="*/ 24411 w 7429552"/>
                  <a:gd name="connsiteY10" fmla="*/ 632808 h 828680"/>
                  <a:gd name="connsiteX11" fmla="*/ 0 w 7429552"/>
                  <a:gd name="connsiteY11" fmla="*/ 573873 h 828680"/>
                  <a:gd name="connsiteX12" fmla="*/ 0 w 7429552"/>
                  <a:gd name="connsiteY12" fmla="*/ 240500 h 8286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7429552" h="828680">
                    <a:moveTo>
                      <a:pt x="0" y="240500"/>
                    </a:moveTo>
                    <a:cubicBezTo>
                      <a:pt x="0" y="218395"/>
                      <a:pt x="8781" y="197196"/>
                      <a:pt x="24412" y="181565"/>
                    </a:cubicBezTo>
                    <a:cubicBezTo>
                      <a:pt x="40042" y="165935"/>
                      <a:pt x="61242" y="157154"/>
                      <a:pt x="83347" y="157154"/>
                    </a:cubicBezTo>
                    <a:lnTo>
                      <a:pt x="7346206" y="157154"/>
                    </a:lnTo>
                    <a:cubicBezTo>
                      <a:pt x="7368311" y="157154"/>
                      <a:pt x="7389510" y="165935"/>
                      <a:pt x="7405141" y="181566"/>
                    </a:cubicBezTo>
                    <a:cubicBezTo>
                      <a:pt x="7420771" y="197196"/>
                      <a:pt x="7429552" y="218396"/>
                      <a:pt x="7429552" y="240501"/>
                    </a:cubicBezTo>
                    <a:lnTo>
                      <a:pt x="7429552" y="573874"/>
                    </a:lnTo>
                    <a:cubicBezTo>
                      <a:pt x="7429552" y="595979"/>
                      <a:pt x="7420771" y="617178"/>
                      <a:pt x="7405141" y="632809"/>
                    </a:cubicBezTo>
                    <a:cubicBezTo>
                      <a:pt x="7389511" y="648439"/>
                      <a:pt x="7368311" y="657220"/>
                      <a:pt x="7346206" y="657220"/>
                    </a:cubicBezTo>
                    <a:cubicBezTo>
                      <a:pt x="4966809" y="0"/>
                      <a:pt x="2571862" y="828680"/>
                      <a:pt x="83346" y="657220"/>
                    </a:cubicBezTo>
                    <a:cubicBezTo>
                      <a:pt x="61241" y="657220"/>
                      <a:pt x="40042" y="648439"/>
                      <a:pt x="24411" y="632808"/>
                    </a:cubicBezTo>
                    <a:cubicBezTo>
                      <a:pt x="8781" y="617178"/>
                      <a:pt x="0" y="595978"/>
                      <a:pt x="0" y="573873"/>
                    </a:cubicBezTo>
                    <a:lnTo>
                      <a:pt x="0" y="24050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alpha val="17000"/>
                    </a:schemeClr>
                  </a:gs>
                  <a:gs pos="50000">
                    <a:schemeClr val="bg1">
                      <a:alpha val="46000"/>
                    </a:schemeClr>
                  </a:gs>
                  <a:gs pos="100000">
                    <a:schemeClr val="bg1">
                      <a:alpha val="85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</p:grpSp>
      </p:grpSp>
      <p:grpSp>
        <p:nvGrpSpPr>
          <p:cNvPr id="4" name="Группа 21"/>
          <p:cNvGrpSpPr/>
          <p:nvPr/>
        </p:nvGrpSpPr>
        <p:grpSpPr>
          <a:xfrm>
            <a:off x="8467320" y="6246255"/>
            <a:ext cx="500066" cy="500066"/>
            <a:chOff x="6500826" y="5643578"/>
            <a:chExt cx="500066" cy="500066"/>
          </a:xfrm>
        </p:grpSpPr>
        <p:sp>
          <p:nvSpPr>
            <p:cNvPr id="23" name="Пятиугольник 22"/>
            <p:cNvSpPr/>
            <p:nvPr/>
          </p:nvSpPr>
          <p:spPr>
            <a:xfrm>
              <a:off x="6559564" y="5753116"/>
              <a:ext cx="285752" cy="285752"/>
            </a:xfrm>
            <a:prstGeom prst="homePlate">
              <a:avLst>
                <a:gd name="adj" fmla="val 142857"/>
              </a:avLst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>
                <a:rot lat="0" lon="0" rev="4200000"/>
              </a:lightRig>
            </a:scene3d>
            <a:sp3d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4" name="Пятиугольник 23">
              <a:hlinkClick r:id="" action="ppaction://hlinkshowjump?jump=nextslide"/>
            </p:cNvPr>
            <p:cNvSpPr/>
            <p:nvPr/>
          </p:nvSpPr>
          <p:spPr>
            <a:xfrm>
              <a:off x="6500826" y="5643578"/>
              <a:ext cx="500066" cy="500066"/>
            </a:xfrm>
            <a:prstGeom prst="homePlate">
              <a:avLst>
                <a:gd name="adj" fmla="val 142857"/>
              </a:avLst>
            </a:prstGeom>
            <a:solidFill>
              <a:srgbClr val="00B050">
                <a:alpha val="28000"/>
              </a:srgbClr>
            </a:solidFill>
            <a:ln>
              <a:noFill/>
            </a:ln>
            <a:scene3d>
              <a:camera prst="orthographicFront"/>
              <a:lightRig rig="threePt" dir="t">
                <a:rot lat="0" lon="0" rev="4200000"/>
              </a:lightRig>
            </a:scene3d>
            <a:sp3d prstMaterial="dkEdge"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5" name="Группа 26"/>
          <p:cNvGrpSpPr/>
          <p:nvPr/>
        </p:nvGrpSpPr>
        <p:grpSpPr>
          <a:xfrm rot="10800000">
            <a:off x="7895816" y="6246255"/>
            <a:ext cx="500066" cy="500066"/>
            <a:chOff x="6500826" y="5643578"/>
            <a:chExt cx="500066" cy="500066"/>
          </a:xfrm>
        </p:grpSpPr>
        <p:sp>
          <p:nvSpPr>
            <p:cNvPr id="28" name="Пятиугольник 27"/>
            <p:cNvSpPr/>
            <p:nvPr/>
          </p:nvSpPr>
          <p:spPr>
            <a:xfrm>
              <a:off x="6559564" y="5753116"/>
              <a:ext cx="285752" cy="285752"/>
            </a:xfrm>
            <a:prstGeom prst="homePlate">
              <a:avLst>
                <a:gd name="adj" fmla="val 142857"/>
              </a:avLst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>
                <a:rot lat="0" lon="0" rev="9000000"/>
              </a:lightRig>
            </a:scene3d>
            <a:sp3d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3" name="Пятиугольник 32">
              <a:hlinkClick r:id="" action="ppaction://hlinkshowjump?jump=previousslide"/>
            </p:cNvPr>
            <p:cNvSpPr/>
            <p:nvPr/>
          </p:nvSpPr>
          <p:spPr>
            <a:xfrm>
              <a:off x="6500826" y="5643578"/>
              <a:ext cx="500066" cy="500066"/>
            </a:xfrm>
            <a:prstGeom prst="homePlate">
              <a:avLst>
                <a:gd name="adj" fmla="val 142857"/>
              </a:avLst>
            </a:prstGeom>
            <a:solidFill>
              <a:srgbClr val="00B050">
                <a:alpha val="28000"/>
              </a:srgbClr>
            </a:solidFill>
            <a:ln>
              <a:noFill/>
            </a:ln>
            <a:scene3d>
              <a:camera prst="orthographicFront"/>
              <a:lightRig rig="threePt" dir="t">
                <a:rot lat="0" lon="0" rev="9000000"/>
              </a:lightRig>
            </a:scene3d>
            <a:sp3d prstMaterial="dkEdge"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6" name="Группа 36"/>
          <p:cNvGrpSpPr/>
          <p:nvPr/>
        </p:nvGrpSpPr>
        <p:grpSpPr>
          <a:xfrm rot="2664264">
            <a:off x="123311" y="6183449"/>
            <a:ext cx="612000" cy="612000"/>
            <a:chOff x="714348" y="5857892"/>
            <a:chExt cx="720000" cy="720000"/>
          </a:xfrm>
        </p:grpSpPr>
        <p:sp>
          <p:nvSpPr>
            <p:cNvPr id="38" name="Счетверенная стрелка 37">
              <a:hlinkClick r:id="" action="ppaction://hlinkshowjump?jump=endshow"/>
            </p:cNvPr>
            <p:cNvSpPr/>
            <p:nvPr/>
          </p:nvSpPr>
          <p:spPr>
            <a:xfrm>
              <a:off x="807764" y="5943619"/>
              <a:ext cx="540000" cy="540000"/>
            </a:xfrm>
            <a:prstGeom prst="quadArrow">
              <a:avLst>
                <a:gd name="adj1" fmla="val 24636"/>
                <a:gd name="adj2" fmla="val 7908"/>
                <a:gd name="adj3" fmla="val 13218"/>
              </a:avLst>
            </a:prstGeom>
            <a:gradFill flip="none" rotWithShape="1">
              <a:gsLst>
                <a:gs pos="57000">
                  <a:srgbClr val="C00000"/>
                </a:gs>
                <a:gs pos="100000">
                  <a:schemeClr val="tx1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9" name="Счетверенная стрелка 38">
              <a:hlinkClick r:id="" action="ppaction://hlinkshowjump?jump=endshow"/>
            </p:cNvPr>
            <p:cNvSpPr/>
            <p:nvPr/>
          </p:nvSpPr>
          <p:spPr>
            <a:xfrm>
              <a:off x="714348" y="5857892"/>
              <a:ext cx="720000" cy="720000"/>
            </a:xfrm>
            <a:prstGeom prst="quadArrow">
              <a:avLst>
                <a:gd name="adj1" fmla="val 24636"/>
                <a:gd name="adj2" fmla="val 12318"/>
                <a:gd name="adj3" fmla="val 15864"/>
              </a:avLst>
            </a:prstGeom>
            <a:solidFill>
              <a:srgbClr val="FF0000">
                <a:alpha val="28000"/>
              </a:srgbClr>
            </a:solidFill>
            <a:ln>
              <a:noFill/>
            </a:ln>
            <a:scene3d>
              <a:camera prst="orthographicFront"/>
              <a:lightRig rig="threePt" dir="t">
                <a:rot lat="0" lon="0" rev="9000000"/>
              </a:lightRig>
            </a:scene3d>
            <a:sp3d prstMaterial="dkEdge"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11" name="Группа 34"/>
          <p:cNvGrpSpPr/>
          <p:nvPr/>
        </p:nvGrpSpPr>
        <p:grpSpPr>
          <a:xfrm>
            <a:off x="214282" y="285728"/>
            <a:ext cx="8724991" cy="5715040"/>
            <a:chOff x="430584" y="1284994"/>
            <a:chExt cx="8261670" cy="4715774"/>
          </a:xfrm>
        </p:grpSpPr>
        <p:sp>
          <p:nvSpPr>
            <p:cNvPr id="7" name="Скругленный прямоугольник 6"/>
            <p:cNvSpPr/>
            <p:nvPr/>
          </p:nvSpPr>
          <p:spPr>
            <a:xfrm>
              <a:off x="571472" y="1571612"/>
              <a:ext cx="8001056" cy="4357718"/>
            </a:xfrm>
            <a:prstGeom prst="roundRect">
              <a:avLst>
                <a:gd name="adj" fmla="val 2067"/>
              </a:avLst>
            </a:prstGeom>
            <a:gradFill>
              <a:gsLst>
                <a:gs pos="50000">
                  <a:srgbClr val="0070C0"/>
                </a:gs>
                <a:gs pos="100000">
                  <a:schemeClr val="tx2">
                    <a:lumMod val="75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8" name="Полилиния 7"/>
            <p:cNvSpPr/>
            <p:nvPr/>
          </p:nvSpPr>
          <p:spPr>
            <a:xfrm>
              <a:off x="571472" y="1284994"/>
              <a:ext cx="8008950" cy="1500198"/>
            </a:xfrm>
            <a:custGeom>
              <a:avLst/>
              <a:gdLst>
                <a:gd name="connsiteX0" fmla="*/ 0 w 7429552"/>
                <a:gd name="connsiteY0" fmla="*/ 83346 h 500066"/>
                <a:gd name="connsiteX1" fmla="*/ 24412 w 7429552"/>
                <a:gd name="connsiteY1" fmla="*/ 24411 h 500066"/>
                <a:gd name="connsiteX2" fmla="*/ 83347 w 7429552"/>
                <a:gd name="connsiteY2" fmla="*/ 0 h 500066"/>
                <a:gd name="connsiteX3" fmla="*/ 7346206 w 7429552"/>
                <a:gd name="connsiteY3" fmla="*/ 0 h 500066"/>
                <a:gd name="connsiteX4" fmla="*/ 7405141 w 7429552"/>
                <a:gd name="connsiteY4" fmla="*/ 24412 h 500066"/>
                <a:gd name="connsiteX5" fmla="*/ 7429552 w 7429552"/>
                <a:gd name="connsiteY5" fmla="*/ 83347 h 500066"/>
                <a:gd name="connsiteX6" fmla="*/ 7429552 w 7429552"/>
                <a:gd name="connsiteY6" fmla="*/ 416720 h 500066"/>
                <a:gd name="connsiteX7" fmla="*/ 7405141 w 7429552"/>
                <a:gd name="connsiteY7" fmla="*/ 475655 h 500066"/>
                <a:gd name="connsiteX8" fmla="*/ 7346206 w 7429552"/>
                <a:gd name="connsiteY8" fmla="*/ 500066 h 500066"/>
                <a:gd name="connsiteX9" fmla="*/ 83346 w 7429552"/>
                <a:gd name="connsiteY9" fmla="*/ 500066 h 500066"/>
                <a:gd name="connsiteX10" fmla="*/ 24411 w 7429552"/>
                <a:gd name="connsiteY10" fmla="*/ 475654 h 500066"/>
                <a:gd name="connsiteX11" fmla="*/ 0 w 7429552"/>
                <a:gd name="connsiteY11" fmla="*/ 416719 h 500066"/>
                <a:gd name="connsiteX12" fmla="*/ 0 w 7429552"/>
                <a:gd name="connsiteY12" fmla="*/ 83346 h 500066"/>
                <a:gd name="connsiteX0" fmla="*/ 0 w 7429552"/>
                <a:gd name="connsiteY0" fmla="*/ 83346 h 500066"/>
                <a:gd name="connsiteX1" fmla="*/ 24412 w 7429552"/>
                <a:gd name="connsiteY1" fmla="*/ 24411 h 500066"/>
                <a:gd name="connsiteX2" fmla="*/ 83347 w 7429552"/>
                <a:gd name="connsiteY2" fmla="*/ 0 h 500066"/>
                <a:gd name="connsiteX3" fmla="*/ 7346206 w 7429552"/>
                <a:gd name="connsiteY3" fmla="*/ 0 h 500066"/>
                <a:gd name="connsiteX4" fmla="*/ 7405141 w 7429552"/>
                <a:gd name="connsiteY4" fmla="*/ 24412 h 500066"/>
                <a:gd name="connsiteX5" fmla="*/ 7429552 w 7429552"/>
                <a:gd name="connsiteY5" fmla="*/ 83347 h 500066"/>
                <a:gd name="connsiteX6" fmla="*/ 7429552 w 7429552"/>
                <a:gd name="connsiteY6" fmla="*/ 416720 h 500066"/>
                <a:gd name="connsiteX7" fmla="*/ 7405141 w 7429552"/>
                <a:gd name="connsiteY7" fmla="*/ 475655 h 500066"/>
                <a:gd name="connsiteX8" fmla="*/ 7346206 w 7429552"/>
                <a:gd name="connsiteY8" fmla="*/ 500066 h 500066"/>
                <a:gd name="connsiteX9" fmla="*/ 83346 w 7429552"/>
                <a:gd name="connsiteY9" fmla="*/ 500066 h 500066"/>
                <a:gd name="connsiteX10" fmla="*/ 24411 w 7429552"/>
                <a:gd name="connsiteY10" fmla="*/ 475654 h 500066"/>
                <a:gd name="connsiteX11" fmla="*/ 0 w 7429552"/>
                <a:gd name="connsiteY11" fmla="*/ 416719 h 500066"/>
                <a:gd name="connsiteX12" fmla="*/ 0 w 7429552"/>
                <a:gd name="connsiteY12" fmla="*/ 83346 h 500066"/>
                <a:gd name="connsiteX0" fmla="*/ 0 w 7429552"/>
                <a:gd name="connsiteY0" fmla="*/ 83346 h 671526"/>
                <a:gd name="connsiteX1" fmla="*/ 24412 w 7429552"/>
                <a:gd name="connsiteY1" fmla="*/ 24411 h 671526"/>
                <a:gd name="connsiteX2" fmla="*/ 83347 w 7429552"/>
                <a:gd name="connsiteY2" fmla="*/ 0 h 671526"/>
                <a:gd name="connsiteX3" fmla="*/ 7346206 w 7429552"/>
                <a:gd name="connsiteY3" fmla="*/ 0 h 671526"/>
                <a:gd name="connsiteX4" fmla="*/ 7405141 w 7429552"/>
                <a:gd name="connsiteY4" fmla="*/ 24412 h 671526"/>
                <a:gd name="connsiteX5" fmla="*/ 7429552 w 7429552"/>
                <a:gd name="connsiteY5" fmla="*/ 83347 h 671526"/>
                <a:gd name="connsiteX6" fmla="*/ 7429552 w 7429552"/>
                <a:gd name="connsiteY6" fmla="*/ 416720 h 671526"/>
                <a:gd name="connsiteX7" fmla="*/ 7405141 w 7429552"/>
                <a:gd name="connsiteY7" fmla="*/ 475655 h 671526"/>
                <a:gd name="connsiteX8" fmla="*/ 7346206 w 7429552"/>
                <a:gd name="connsiteY8" fmla="*/ 500066 h 671526"/>
                <a:gd name="connsiteX9" fmla="*/ 83346 w 7429552"/>
                <a:gd name="connsiteY9" fmla="*/ 500066 h 671526"/>
                <a:gd name="connsiteX10" fmla="*/ 24411 w 7429552"/>
                <a:gd name="connsiteY10" fmla="*/ 475654 h 671526"/>
                <a:gd name="connsiteX11" fmla="*/ 0 w 7429552"/>
                <a:gd name="connsiteY11" fmla="*/ 416719 h 671526"/>
                <a:gd name="connsiteX12" fmla="*/ 0 w 7429552"/>
                <a:gd name="connsiteY12" fmla="*/ 83346 h 671526"/>
                <a:gd name="connsiteX0" fmla="*/ 0 w 7429552"/>
                <a:gd name="connsiteY0" fmla="*/ 240500 h 828680"/>
                <a:gd name="connsiteX1" fmla="*/ 24412 w 7429552"/>
                <a:gd name="connsiteY1" fmla="*/ 181565 h 828680"/>
                <a:gd name="connsiteX2" fmla="*/ 83347 w 7429552"/>
                <a:gd name="connsiteY2" fmla="*/ 157154 h 828680"/>
                <a:gd name="connsiteX3" fmla="*/ 7346206 w 7429552"/>
                <a:gd name="connsiteY3" fmla="*/ 157154 h 828680"/>
                <a:gd name="connsiteX4" fmla="*/ 7405141 w 7429552"/>
                <a:gd name="connsiteY4" fmla="*/ 181566 h 828680"/>
                <a:gd name="connsiteX5" fmla="*/ 7429552 w 7429552"/>
                <a:gd name="connsiteY5" fmla="*/ 240501 h 828680"/>
                <a:gd name="connsiteX6" fmla="*/ 7429552 w 7429552"/>
                <a:gd name="connsiteY6" fmla="*/ 573874 h 828680"/>
                <a:gd name="connsiteX7" fmla="*/ 7405141 w 7429552"/>
                <a:gd name="connsiteY7" fmla="*/ 632809 h 828680"/>
                <a:gd name="connsiteX8" fmla="*/ 7346206 w 7429552"/>
                <a:gd name="connsiteY8" fmla="*/ 657220 h 828680"/>
                <a:gd name="connsiteX9" fmla="*/ 83346 w 7429552"/>
                <a:gd name="connsiteY9" fmla="*/ 657220 h 828680"/>
                <a:gd name="connsiteX10" fmla="*/ 24411 w 7429552"/>
                <a:gd name="connsiteY10" fmla="*/ 632808 h 828680"/>
                <a:gd name="connsiteX11" fmla="*/ 0 w 7429552"/>
                <a:gd name="connsiteY11" fmla="*/ 573873 h 828680"/>
                <a:gd name="connsiteX12" fmla="*/ 0 w 7429552"/>
                <a:gd name="connsiteY12" fmla="*/ 240500 h 828680"/>
                <a:gd name="connsiteX0" fmla="*/ 0 w 7429552"/>
                <a:gd name="connsiteY0" fmla="*/ 240500 h 828680"/>
                <a:gd name="connsiteX1" fmla="*/ 24412 w 7429552"/>
                <a:gd name="connsiteY1" fmla="*/ 181565 h 828680"/>
                <a:gd name="connsiteX2" fmla="*/ 83347 w 7429552"/>
                <a:gd name="connsiteY2" fmla="*/ 157154 h 828680"/>
                <a:gd name="connsiteX3" fmla="*/ 7346206 w 7429552"/>
                <a:gd name="connsiteY3" fmla="*/ 157154 h 828680"/>
                <a:gd name="connsiteX4" fmla="*/ 7405141 w 7429552"/>
                <a:gd name="connsiteY4" fmla="*/ 181566 h 828680"/>
                <a:gd name="connsiteX5" fmla="*/ 7429552 w 7429552"/>
                <a:gd name="connsiteY5" fmla="*/ 240501 h 828680"/>
                <a:gd name="connsiteX6" fmla="*/ 7429552 w 7429552"/>
                <a:gd name="connsiteY6" fmla="*/ 573874 h 828680"/>
                <a:gd name="connsiteX7" fmla="*/ 7405141 w 7429552"/>
                <a:gd name="connsiteY7" fmla="*/ 632809 h 828680"/>
                <a:gd name="connsiteX8" fmla="*/ 7346206 w 7429552"/>
                <a:gd name="connsiteY8" fmla="*/ 657220 h 828680"/>
                <a:gd name="connsiteX9" fmla="*/ 83346 w 7429552"/>
                <a:gd name="connsiteY9" fmla="*/ 657220 h 828680"/>
                <a:gd name="connsiteX10" fmla="*/ 24411 w 7429552"/>
                <a:gd name="connsiteY10" fmla="*/ 632808 h 828680"/>
                <a:gd name="connsiteX11" fmla="*/ 0 w 7429552"/>
                <a:gd name="connsiteY11" fmla="*/ 573873 h 828680"/>
                <a:gd name="connsiteX12" fmla="*/ 0 w 7429552"/>
                <a:gd name="connsiteY12" fmla="*/ 240500 h 828680"/>
                <a:gd name="connsiteX0" fmla="*/ 0 w 7429552"/>
                <a:gd name="connsiteY0" fmla="*/ 240500 h 828680"/>
                <a:gd name="connsiteX1" fmla="*/ 24412 w 7429552"/>
                <a:gd name="connsiteY1" fmla="*/ 181565 h 828680"/>
                <a:gd name="connsiteX2" fmla="*/ 83347 w 7429552"/>
                <a:gd name="connsiteY2" fmla="*/ 157154 h 828680"/>
                <a:gd name="connsiteX3" fmla="*/ 7346206 w 7429552"/>
                <a:gd name="connsiteY3" fmla="*/ 157154 h 828680"/>
                <a:gd name="connsiteX4" fmla="*/ 7405141 w 7429552"/>
                <a:gd name="connsiteY4" fmla="*/ 181566 h 828680"/>
                <a:gd name="connsiteX5" fmla="*/ 7429552 w 7429552"/>
                <a:gd name="connsiteY5" fmla="*/ 240501 h 828680"/>
                <a:gd name="connsiteX6" fmla="*/ 7429552 w 7429552"/>
                <a:gd name="connsiteY6" fmla="*/ 573874 h 828680"/>
                <a:gd name="connsiteX7" fmla="*/ 7405141 w 7429552"/>
                <a:gd name="connsiteY7" fmla="*/ 632809 h 828680"/>
                <a:gd name="connsiteX8" fmla="*/ 7346206 w 7429552"/>
                <a:gd name="connsiteY8" fmla="*/ 657220 h 828680"/>
                <a:gd name="connsiteX9" fmla="*/ 83346 w 7429552"/>
                <a:gd name="connsiteY9" fmla="*/ 657220 h 828680"/>
                <a:gd name="connsiteX10" fmla="*/ 24411 w 7429552"/>
                <a:gd name="connsiteY10" fmla="*/ 632808 h 828680"/>
                <a:gd name="connsiteX11" fmla="*/ 0 w 7429552"/>
                <a:gd name="connsiteY11" fmla="*/ 573873 h 828680"/>
                <a:gd name="connsiteX12" fmla="*/ 0 w 7429552"/>
                <a:gd name="connsiteY12" fmla="*/ 240500 h 828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429552" h="828680">
                  <a:moveTo>
                    <a:pt x="0" y="240500"/>
                  </a:moveTo>
                  <a:cubicBezTo>
                    <a:pt x="0" y="218395"/>
                    <a:pt x="8781" y="197196"/>
                    <a:pt x="24412" y="181565"/>
                  </a:cubicBezTo>
                  <a:cubicBezTo>
                    <a:pt x="28287" y="178219"/>
                    <a:pt x="61242" y="157154"/>
                    <a:pt x="83347" y="157154"/>
                  </a:cubicBezTo>
                  <a:lnTo>
                    <a:pt x="7346206" y="157154"/>
                  </a:lnTo>
                  <a:cubicBezTo>
                    <a:pt x="7368311" y="157154"/>
                    <a:pt x="7389510" y="165935"/>
                    <a:pt x="7405141" y="181566"/>
                  </a:cubicBezTo>
                  <a:cubicBezTo>
                    <a:pt x="7420771" y="197196"/>
                    <a:pt x="7429552" y="218396"/>
                    <a:pt x="7429552" y="240501"/>
                  </a:cubicBezTo>
                  <a:lnTo>
                    <a:pt x="7429552" y="573874"/>
                  </a:lnTo>
                  <a:cubicBezTo>
                    <a:pt x="7429552" y="595979"/>
                    <a:pt x="7420771" y="617178"/>
                    <a:pt x="7405141" y="632809"/>
                  </a:cubicBezTo>
                  <a:cubicBezTo>
                    <a:pt x="7389511" y="648439"/>
                    <a:pt x="7368311" y="657220"/>
                    <a:pt x="7346206" y="657220"/>
                  </a:cubicBezTo>
                  <a:cubicBezTo>
                    <a:pt x="4966809" y="0"/>
                    <a:pt x="2571862" y="828680"/>
                    <a:pt x="83346" y="657220"/>
                  </a:cubicBezTo>
                  <a:cubicBezTo>
                    <a:pt x="61241" y="657220"/>
                    <a:pt x="40042" y="648439"/>
                    <a:pt x="24411" y="632808"/>
                  </a:cubicBezTo>
                  <a:cubicBezTo>
                    <a:pt x="8781" y="617178"/>
                    <a:pt x="0" y="595978"/>
                    <a:pt x="0" y="573873"/>
                  </a:cubicBezTo>
                  <a:lnTo>
                    <a:pt x="0" y="24050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alpha val="17000"/>
                  </a:schemeClr>
                </a:gs>
                <a:gs pos="50000">
                  <a:schemeClr val="bg1">
                    <a:alpha val="46000"/>
                  </a:schemeClr>
                </a:gs>
                <a:gs pos="100000">
                  <a:schemeClr val="bg1">
                    <a:alpha val="85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4" name="Скругленный прямоугольник 33"/>
            <p:cNvSpPr/>
            <p:nvPr/>
          </p:nvSpPr>
          <p:spPr>
            <a:xfrm>
              <a:off x="430584" y="1453874"/>
              <a:ext cx="8261670" cy="4546894"/>
            </a:xfrm>
            <a:prstGeom prst="roundRect">
              <a:avLst>
                <a:gd name="adj" fmla="val 2699"/>
              </a:avLst>
            </a:prstGeom>
            <a:gradFill>
              <a:gsLst>
                <a:gs pos="0">
                  <a:schemeClr val="bg1">
                    <a:alpha val="3000"/>
                  </a:schemeClr>
                </a:gs>
                <a:gs pos="50000">
                  <a:schemeClr val="bg1">
                    <a:alpha val="10000"/>
                  </a:schemeClr>
                </a:gs>
                <a:gs pos="100000">
                  <a:schemeClr val="bg1">
                    <a:lumMod val="95000"/>
                    <a:alpha val="3000"/>
                  </a:schemeClr>
                </a:gs>
              </a:gsLst>
              <a:lin ang="5400000" scaled="0"/>
            </a:gradFill>
            <a:ln w="28575">
              <a:noFill/>
            </a:ln>
            <a:scene3d>
              <a:camera prst="orthographicFront"/>
              <a:lightRig rig="threePt" dir="t"/>
            </a:scene3d>
            <a:sp3d>
              <a:bevelT w="184150" h="38100"/>
            </a:sp3d>
          </p:spPr>
          <p:txBody>
            <a:bodyPr vert="horz" lIns="91440" tIns="45720" rIns="91440" bIns="45720" rtlCol="0" anchor="t" anchorCtr="0">
              <a:normAutofit/>
            </a:bodyPr>
            <a:lstStyle/>
            <a:p>
              <a:pPr>
                <a:spcBef>
                  <a:spcPct val="0"/>
                </a:spcBef>
              </a:pPr>
              <a:endParaRPr lang="ru-RU" sz="2000" dirty="0" smtClean="0">
                <a:solidFill>
                  <a:schemeClr val="tx2">
                    <a:lumMod val="75000"/>
                  </a:schemeClr>
                </a:solidFill>
              </a:endParaRPr>
            </a:p>
          </p:txBody>
        </p:sp>
      </p:grpSp>
      <p:sp>
        <p:nvSpPr>
          <p:cNvPr id="21" name="Содержимое 20"/>
          <p:cNvSpPr>
            <a:spLocks noGrp="1"/>
          </p:cNvSpPr>
          <p:nvPr>
            <p:ph idx="1"/>
          </p:nvPr>
        </p:nvSpPr>
        <p:spPr>
          <a:xfrm>
            <a:off x="357158" y="571480"/>
            <a:ext cx="8429684" cy="5357850"/>
          </a:xfrm>
          <a:prstGeom prst="rect">
            <a:avLst/>
          </a:prstGeom>
          <a:noFill/>
          <a:ln w="28575">
            <a:noFill/>
          </a:ln>
          <a:scene3d>
            <a:camera prst="orthographicFront"/>
            <a:lightRig rig="threePt" dir="t"/>
          </a:scene3d>
          <a:sp3d>
            <a:bevelT w="184150" h="38100"/>
          </a:sp3d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ru-RU" sz="2000" dirty="0" smtClean="0">
                <a:solidFill>
                  <a:srgbClr val="FFFF00"/>
                </a:solidFill>
              </a:rPr>
              <a:t>Закон</a:t>
            </a:r>
            <a:r>
              <a:rPr lang="ru-RU" sz="2000" dirty="0" smtClean="0"/>
              <a:t> </a:t>
            </a:r>
            <a:r>
              <a:rPr lang="ru-RU" sz="2000" b="1" i="1" dirty="0" smtClean="0">
                <a:solidFill>
                  <a:srgbClr val="00B050"/>
                </a:solidFill>
              </a:rPr>
              <a:t>Бойля-Мариотта</a:t>
            </a:r>
            <a:r>
              <a:rPr lang="ru-RU" sz="2000" dirty="0" smtClean="0"/>
              <a:t> </a:t>
            </a:r>
            <a:r>
              <a:rPr lang="ru-RU" sz="2000" dirty="0" smtClean="0">
                <a:solidFill>
                  <a:srgbClr val="FFFF00"/>
                </a:solidFill>
              </a:rPr>
              <a:t>устанавливает зависимость между удельным объемом и абсолютным давлением идеального газа в процессе при постоянной температуре. </a:t>
            </a:r>
          </a:p>
          <a:p>
            <a:r>
              <a:rPr lang="ru-RU" sz="2000" dirty="0" smtClean="0">
                <a:solidFill>
                  <a:srgbClr val="FFFF00"/>
                </a:solidFill>
              </a:rPr>
              <a:t>Этот закон был открыт опытным путем английским физиком Бойлем в 1664 г. и независимо от него французским химиком Мариоттом в 1676 г.</a:t>
            </a:r>
          </a:p>
          <a:p>
            <a:r>
              <a:rPr lang="ru-RU" sz="2000" dirty="0" smtClean="0">
                <a:solidFill>
                  <a:srgbClr val="FFFF00"/>
                </a:solidFill>
              </a:rPr>
              <a:t>Закон Бойля-Мариотта гласит: </a:t>
            </a:r>
            <a:r>
              <a:rPr lang="ru-RU" sz="2000" b="1" i="1" dirty="0" smtClean="0">
                <a:solidFill>
                  <a:srgbClr val="FFFF00"/>
                </a:solidFill>
              </a:rPr>
              <a:t>при постоянной температуре объем, занимаемый идеальным газом, изменяется обратно пропорционально его давлению</a:t>
            </a:r>
            <a:r>
              <a:rPr lang="ru-RU" sz="2000" dirty="0" smtClean="0">
                <a:solidFill>
                  <a:srgbClr val="FFFF00"/>
                </a:solidFill>
              </a:rPr>
              <a:t>:</a:t>
            </a:r>
          </a:p>
          <a:p>
            <a:endParaRPr lang="ru-RU" sz="2000" dirty="0" smtClean="0"/>
          </a:p>
          <a:p>
            <a:endParaRPr lang="ru-RU" sz="2000" dirty="0" smtClean="0"/>
          </a:p>
          <a:p>
            <a:endParaRPr lang="ru-RU" sz="2000" dirty="0" smtClean="0"/>
          </a:p>
          <a:p>
            <a:r>
              <a:rPr lang="ru-RU" sz="2000" dirty="0" smtClean="0">
                <a:ln w="12700">
                  <a:noFill/>
                </a:ln>
                <a:solidFill>
                  <a:srgbClr val="FFFF00"/>
                </a:solidFill>
                <a:effectLst>
                  <a:outerShdw blurRad="114300" dist="114300" dir="5400000" algn="t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rPr>
              <a:t>Или</a:t>
            </a:r>
            <a:r>
              <a:rPr lang="ru-RU" sz="2000" dirty="0" smtClean="0">
                <a:ln w="12700">
                  <a:noFill/>
                </a:ln>
                <a:effectLst>
                  <a:outerShdw blurRad="114300" dist="114300" dir="5400000" algn="t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endParaRPr lang="ru-RU" sz="2000" dirty="0">
              <a:ln w="12700">
                <a:noFill/>
              </a:ln>
              <a:effectLst>
                <a:outerShdw blurRad="114300" dist="114300" dir="5400000" algn="t" rotWithShape="0">
                  <a:prstClr val="black">
                    <a:alpha val="40000"/>
                  </a:prst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27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9AA11-E043-4531-B356-CCD19CEA4D43}" type="datetime8">
              <a:rPr lang="ru-RU" smtClean="0"/>
              <a:pPr/>
              <a:t>17.01.2020 11:33</a:t>
            </a:fld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43393-0A44-4D7B-B7BD-84A2F0C52532}" type="slidenum">
              <a:rPr lang="ru-RU" sz="1400" smtClean="0">
                <a:solidFill>
                  <a:schemeClr val="tx2">
                    <a:lumMod val="50000"/>
                  </a:schemeClr>
                </a:solidFill>
              </a:rPr>
              <a:pPr/>
              <a:t>13</a:t>
            </a:fld>
            <a:endParaRPr lang="ru-RU" sz="14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pic>
        <p:nvPicPr>
          <p:cNvPr id="28673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14678" y="3207438"/>
            <a:ext cx="1000132" cy="89866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pic>
        <p:nvPicPr>
          <p:cNvPr id="28675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28925" y="4857760"/>
            <a:ext cx="2901927" cy="60321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9"/>
          <p:cNvGrpSpPr/>
          <p:nvPr/>
        </p:nvGrpSpPr>
        <p:grpSpPr>
          <a:xfrm>
            <a:off x="0" y="6142321"/>
            <a:ext cx="9144000" cy="715679"/>
            <a:chOff x="0" y="6142321"/>
            <a:chExt cx="9144000" cy="715679"/>
          </a:xfrm>
        </p:grpSpPr>
        <p:sp>
          <p:nvSpPr>
            <p:cNvPr id="41" name="Скругленный прямоугольник 40"/>
            <p:cNvSpPr/>
            <p:nvPr/>
          </p:nvSpPr>
          <p:spPr>
            <a:xfrm>
              <a:off x="142844" y="6235864"/>
              <a:ext cx="8858312" cy="500066"/>
            </a:xfrm>
            <a:prstGeom prst="round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grpSp>
          <p:nvGrpSpPr>
            <p:cNvPr id="3" name="Группа 45"/>
            <p:cNvGrpSpPr/>
            <p:nvPr/>
          </p:nvGrpSpPr>
          <p:grpSpPr>
            <a:xfrm>
              <a:off x="0" y="6142321"/>
              <a:ext cx="9144000" cy="715679"/>
              <a:chOff x="0" y="6142321"/>
              <a:chExt cx="9144000" cy="715679"/>
            </a:xfrm>
          </p:grpSpPr>
          <p:sp>
            <p:nvSpPr>
              <p:cNvPr id="43" name="Прямоугольник 42"/>
              <p:cNvSpPr/>
              <p:nvPr/>
            </p:nvSpPr>
            <p:spPr>
              <a:xfrm>
                <a:off x="0" y="6143644"/>
                <a:ext cx="9144000" cy="714356"/>
              </a:xfrm>
              <a:prstGeom prst="rect">
                <a:avLst/>
              </a:prstGeom>
              <a:gradFill flip="none" rotWithShape="1">
                <a:gsLst>
                  <a:gs pos="0">
                    <a:schemeClr val="bg1">
                      <a:alpha val="13000"/>
                    </a:schemeClr>
                  </a:gs>
                  <a:gs pos="68000">
                    <a:schemeClr val="bg1">
                      <a:alpha val="13000"/>
                    </a:schemeClr>
                  </a:gs>
                  <a:gs pos="100000">
                    <a:schemeClr val="tx1">
                      <a:alpha val="29000"/>
                    </a:schemeClr>
                  </a:gs>
                </a:gsLst>
                <a:lin ang="5400000" scaled="1"/>
                <a:tileRect/>
              </a:gra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88900" h="1905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44" name="Полилиния 43"/>
              <p:cNvSpPr/>
              <p:nvPr/>
            </p:nvSpPr>
            <p:spPr>
              <a:xfrm>
                <a:off x="142844" y="6142321"/>
                <a:ext cx="8858312" cy="450733"/>
              </a:xfrm>
              <a:custGeom>
                <a:avLst/>
                <a:gdLst>
                  <a:gd name="connsiteX0" fmla="*/ 0 w 7429552"/>
                  <a:gd name="connsiteY0" fmla="*/ 83346 h 500066"/>
                  <a:gd name="connsiteX1" fmla="*/ 24412 w 7429552"/>
                  <a:gd name="connsiteY1" fmla="*/ 24411 h 500066"/>
                  <a:gd name="connsiteX2" fmla="*/ 83347 w 7429552"/>
                  <a:gd name="connsiteY2" fmla="*/ 0 h 500066"/>
                  <a:gd name="connsiteX3" fmla="*/ 7346206 w 7429552"/>
                  <a:gd name="connsiteY3" fmla="*/ 0 h 500066"/>
                  <a:gd name="connsiteX4" fmla="*/ 7405141 w 7429552"/>
                  <a:gd name="connsiteY4" fmla="*/ 24412 h 500066"/>
                  <a:gd name="connsiteX5" fmla="*/ 7429552 w 7429552"/>
                  <a:gd name="connsiteY5" fmla="*/ 83347 h 500066"/>
                  <a:gd name="connsiteX6" fmla="*/ 7429552 w 7429552"/>
                  <a:gd name="connsiteY6" fmla="*/ 416720 h 500066"/>
                  <a:gd name="connsiteX7" fmla="*/ 7405141 w 7429552"/>
                  <a:gd name="connsiteY7" fmla="*/ 475655 h 500066"/>
                  <a:gd name="connsiteX8" fmla="*/ 7346206 w 7429552"/>
                  <a:gd name="connsiteY8" fmla="*/ 500066 h 500066"/>
                  <a:gd name="connsiteX9" fmla="*/ 83346 w 7429552"/>
                  <a:gd name="connsiteY9" fmla="*/ 500066 h 500066"/>
                  <a:gd name="connsiteX10" fmla="*/ 24411 w 7429552"/>
                  <a:gd name="connsiteY10" fmla="*/ 475654 h 500066"/>
                  <a:gd name="connsiteX11" fmla="*/ 0 w 7429552"/>
                  <a:gd name="connsiteY11" fmla="*/ 416719 h 500066"/>
                  <a:gd name="connsiteX12" fmla="*/ 0 w 7429552"/>
                  <a:gd name="connsiteY12" fmla="*/ 83346 h 500066"/>
                  <a:gd name="connsiteX0" fmla="*/ 0 w 7429552"/>
                  <a:gd name="connsiteY0" fmla="*/ 83346 h 500066"/>
                  <a:gd name="connsiteX1" fmla="*/ 24412 w 7429552"/>
                  <a:gd name="connsiteY1" fmla="*/ 24411 h 500066"/>
                  <a:gd name="connsiteX2" fmla="*/ 83347 w 7429552"/>
                  <a:gd name="connsiteY2" fmla="*/ 0 h 500066"/>
                  <a:gd name="connsiteX3" fmla="*/ 7346206 w 7429552"/>
                  <a:gd name="connsiteY3" fmla="*/ 0 h 500066"/>
                  <a:gd name="connsiteX4" fmla="*/ 7405141 w 7429552"/>
                  <a:gd name="connsiteY4" fmla="*/ 24412 h 500066"/>
                  <a:gd name="connsiteX5" fmla="*/ 7429552 w 7429552"/>
                  <a:gd name="connsiteY5" fmla="*/ 83347 h 500066"/>
                  <a:gd name="connsiteX6" fmla="*/ 7429552 w 7429552"/>
                  <a:gd name="connsiteY6" fmla="*/ 416720 h 500066"/>
                  <a:gd name="connsiteX7" fmla="*/ 7405141 w 7429552"/>
                  <a:gd name="connsiteY7" fmla="*/ 475655 h 500066"/>
                  <a:gd name="connsiteX8" fmla="*/ 7346206 w 7429552"/>
                  <a:gd name="connsiteY8" fmla="*/ 500066 h 500066"/>
                  <a:gd name="connsiteX9" fmla="*/ 83346 w 7429552"/>
                  <a:gd name="connsiteY9" fmla="*/ 500066 h 500066"/>
                  <a:gd name="connsiteX10" fmla="*/ 24411 w 7429552"/>
                  <a:gd name="connsiteY10" fmla="*/ 475654 h 500066"/>
                  <a:gd name="connsiteX11" fmla="*/ 0 w 7429552"/>
                  <a:gd name="connsiteY11" fmla="*/ 416719 h 500066"/>
                  <a:gd name="connsiteX12" fmla="*/ 0 w 7429552"/>
                  <a:gd name="connsiteY12" fmla="*/ 83346 h 500066"/>
                  <a:gd name="connsiteX0" fmla="*/ 0 w 7429552"/>
                  <a:gd name="connsiteY0" fmla="*/ 83346 h 671526"/>
                  <a:gd name="connsiteX1" fmla="*/ 24412 w 7429552"/>
                  <a:gd name="connsiteY1" fmla="*/ 24411 h 671526"/>
                  <a:gd name="connsiteX2" fmla="*/ 83347 w 7429552"/>
                  <a:gd name="connsiteY2" fmla="*/ 0 h 671526"/>
                  <a:gd name="connsiteX3" fmla="*/ 7346206 w 7429552"/>
                  <a:gd name="connsiteY3" fmla="*/ 0 h 671526"/>
                  <a:gd name="connsiteX4" fmla="*/ 7405141 w 7429552"/>
                  <a:gd name="connsiteY4" fmla="*/ 24412 h 671526"/>
                  <a:gd name="connsiteX5" fmla="*/ 7429552 w 7429552"/>
                  <a:gd name="connsiteY5" fmla="*/ 83347 h 671526"/>
                  <a:gd name="connsiteX6" fmla="*/ 7429552 w 7429552"/>
                  <a:gd name="connsiteY6" fmla="*/ 416720 h 671526"/>
                  <a:gd name="connsiteX7" fmla="*/ 7405141 w 7429552"/>
                  <a:gd name="connsiteY7" fmla="*/ 475655 h 671526"/>
                  <a:gd name="connsiteX8" fmla="*/ 7346206 w 7429552"/>
                  <a:gd name="connsiteY8" fmla="*/ 500066 h 671526"/>
                  <a:gd name="connsiteX9" fmla="*/ 83346 w 7429552"/>
                  <a:gd name="connsiteY9" fmla="*/ 500066 h 671526"/>
                  <a:gd name="connsiteX10" fmla="*/ 24411 w 7429552"/>
                  <a:gd name="connsiteY10" fmla="*/ 475654 h 671526"/>
                  <a:gd name="connsiteX11" fmla="*/ 0 w 7429552"/>
                  <a:gd name="connsiteY11" fmla="*/ 416719 h 671526"/>
                  <a:gd name="connsiteX12" fmla="*/ 0 w 7429552"/>
                  <a:gd name="connsiteY12" fmla="*/ 83346 h 671526"/>
                  <a:gd name="connsiteX0" fmla="*/ 0 w 7429552"/>
                  <a:gd name="connsiteY0" fmla="*/ 240500 h 828680"/>
                  <a:gd name="connsiteX1" fmla="*/ 24412 w 7429552"/>
                  <a:gd name="connsiteY1" fmla="*/ 181565 h 828680"/>
                  <a:gd name="connsiteX2" fmla="*/ 83347 w 7429552"/>
                  <a:gd name="connsiteY2" fmla="*/ 157154 h 828680"/>
                  <a:gd name="connsiteX3" fmla="*/ 7346206 w 7429552"/>
                  <a:gd name="connsiteY3" fmla="*/ 157154 h 828680"/>
                  <a:gd name="connsiteX4" fmla="*/ 7405141 w 7429552"/>
                  <a:gd name="connsiteY4" fmla="*/ 181566 h 828680"/>
                  <a:gd name="connsiteX5" fmla="*/ 7429552 w 7429552"/>
                  <a:gd name="connsiteY5" fmla="*/ 240501 h 828680"/>
                  <a:gd name="connsiteX6" fmla="*/ 7429552 w 7429552"/>
                  <a:gd name="connsiteY6" fmla="*/ 573874 h 828680"/>
                  <a:gd name="connsiteX7" fmla="*/ 7405141 w 7429552"/>
                  <a:gd name="connsiteY7" fmla="*/ 632809 h 828680"/>
                  <a:gd name="connsiteX8" fmla="*/ 7346206 w 7429552"/>
                  <a:gd name="connsiteY8" fmla="*/ 657220 h 828680"/>
                  <a:gd name="connsiteX9" fmla="*/ 83346 w 7429552"/>
                  <a:gd name="connsiteY9" fmla="*/ 657220 h 828680"/>
                  <a:gd name="connsiteX10" fmla="*/ 24411 w 7429552"/>
                  <a:gd name="connsiteY10" fmla="*/ 632808 h 828680"/>
                  <a:gd name="connsiteX11" fmla="*/ 0 w 7429552"/>
                  <a:gd name="connsiteY11" fmla="*/ 573873 h 828680"/>
                  <a:gd name="connsiteX12" fmla="*/ 0 w 7429552"/>
                  <a:gd name="connsiteY12" fmla="*/ 240500 h 8286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7429552" h="828680">
                    <a:moveTo>
                      <a:pt x="0" y="240500"/>
                    </a:moveTo>
                    <a:cubicBezTo>
                      <a:pt x="0" y="218395"/>
                      <a:pt x="8781" y="197196"/>
                      <a:pt x="24412" y="181565"/>
                    </a:cubicBezTo>
                    <a:cubicBezTo>
                      <a:pt x="40042" y="165935"/>
                      <a:pt x="61242" y="157154"/>
                      <a:pt x="83347" y="157154"/>
                    </a:cubicBezTo>
                    <a:lnTo>
                      <a:pt x="7346206" y="157154"/>
                    </a:lnTo>
                    <a:cubicBezTo>
                      <a:pt x="7368311" y="157154"/>
                      <a:pt x="7389510" y="165935"/>
                      <a:pt x="7405141" y="181566"/>
                    </a:cubicBezTo>
                    <a:cubicBezTo>
                      <a:pt x="7420771" y="197196"/>
                      <a:pt x="7429552" y="218396"/>
                      <a:pt x="7429552" y="240501"/>
                    </a:cubicBezTo>
                    <a:lnTo>
                      <a:pt x="7429552" y="573874"/>
                    </a:lnTo>
                    <a:cubicBezTo>
                      <a:pt x="7429552" y="595979"/>
                      <a:pt x="7420771" y="617178"/>
                      <a:pt x="7405141" y="632809"/>
                    </a:cubicBezTo>
                    <a:cubicBezTo>
                      <a:pt x="7389511" y="648439"/>
                      <a:pt x="7368311" y="657220"/>
                      <a:pt x="7346206" y="657220"/>
                    </a:cubicBezTo>
                    <a:cubicBezTo>
                      <a:pt x="4966809" y="0"/>
                      <a:pt x="2571862" y="828680"/>
                      <a:pt x="83346" y="657220"/>
                    </a:cubicBezTo>
                    <a:cubicBezTo>
                      <a:pt x="61241" y="657220"/>
                      <a:pt x="40042" y="648439"/>
                      <a:pt x="24411" y="632808"/>
                    </a:cubicBezTo>
                    <a:cubicBezTo>
                      <a:pt x="8781" y="617178"/>
                      <a:pt x="0" y="595978"/>
                      <a:pt x="0" y="573873"/>
                    </a:cubicBezTo>
                    <a:lnTo>
                      <a:pt x="0" y="24050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alpha val="17000"/>
                    </a:schemeClr>
                  </a:gs>
                  <a:gs pos="50000">
                    <a:schemeClr val="bg1">
                      <a:alpha val="46000"/>
                    </a:schemeClr>
                  </a:gs>
                  <a:gs pos="100000">
                    <a:schemeClr val="bg1">
                      <a:alpha val="85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</p:grpSp>
      </p:grpSp>
      <p:grpSp>
        <p:nvGrpSpPr>
          <p:cNvPr id="4" name="Группа 21"/>
          <p:cNvGrpSpPr/>
          <p:nvPr/>
        </p:nvGrpSpPr>
        <p:grpSpPr>
          <a:xfrm>
            <a:off x="8467320" y="6246255"/>
            <a:ext cx="500066" cy="500066"/>
            <a:chOff x="6500826" y="5643578"/>
            <a:chExt cx="500066" cy="500066"/>
          </a:xfrm>
        </p:grpSpPr>
        <p:sp>
          <p:nvSpPr>
            <p:cNvPr id="23" name="Пятиугольник 22"/>
            <p:cNvSpPr/>
            <p:nvPr/>
          </p:nvSpPr>
          <p:spPr>
            <a:xfrm>
              <a:off x="6559564" y="5753116"/>
              <a:ext cx="285752" cy="285752"/>
            </a:xfrm>
            <a:prstGeom prst="homePlate">
              <a:avLst>
                <a:gd name="adj" fmla="val 142857"/>
              </a:avLst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>
                <a:rot lat="0" lon="0" rev="4200000"/>
              </a:lightRig>
            </a:scene3d>
            <a:sp3d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4" name="Пятиугольник 23">
              <a:hlinkClick r:id="" action="ppaction://hlinkshowjump?jump=nextslide"/>
            </p:cNvPr>
            <p:cNvSpPr/>
            <p:nvPr/>
          </p:nvSpPr>
          <p:spPr>
            <a:xfrm>
              <a:off x="6500826" y="5643578"/>
              <a:ext cx="500066" cy="500066"/>
            </a:xfrm>
            <a:prstGeom prst="homePlate">
              <a:avLst>
                <a:gd name="adj" fmla="val 142857"/>
              </a:avLst>
            </a:prstGeom>
            <a:solidFill>
              <a:srgbClr val="00B050">
                <a:alpha val="28000"/>
              </a:srgbClr>
            </a:solidFill>
            <a:ln>
              <a:noFill/>
            </a:ln>
            <a:scene3d>
              <a:camera prst="orthographicFront"/>
              <a:lightRig rig="threePt" dir="t">
                <a:rot lat="0" lon="0" rev="4200000"/>
              </a:lightRig>
            </a:scene3d>
            <a:sp3d prstMaterial="dkEdge"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5" name="Группа 26"/>
          <p:cNvGrpSpPr/>
          <p:nvPr/>
        </p:nvGrpSpPr>
        <p:grpSpPr>
          <a:xfrm rot="10800000">
            <a:off x="7895816" y="6246255"/>
            <a:ext cx="500066" cy="500066"/>
            <a:chOff x="6500826" y="5643578"/>
            <a:chExt cx="500066" cy="500066"/>
          </a:xfrm>
        </p:grpSpPr>
        <p:sp>
          <p:nvSpPr>
            <p:cNvPr id="28" name="Пятиугольник 27"/>
            <p:cNvSpPr/>
            <p:nvPr/>
          </p:nvSpPr>
          <p:spPr>
            <a:xfrm>
              <a:off x="6559564" y="5753116"/>
              <a:ext cx="285752" cy="285752"/>
            </a:xfrm>
            <a:prstGeom prst="homePlate">
              <a:avLst>
                <a:gd name="adj" fmla="val 142857"/>
              </a:avLst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>
                <a:rot lat="0" lon="0" rev="9000000"/>
              </a:lightRig>
            </a:scene3d>
            <a:sp3d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3" name="Пятиугольник 32">
              <a:hlinkClick r:id="" action="ppaction://hlinkshowjump?jump=previousslide"/>
            </p:cNvPr>
            <p:cNvSpPr/>
            <p:nvPr/>
          </p:nvSpPr>
          <p:spPr>
            <a:xfrm>
              <a:off x="6500826" y="5643578"/>
              <a:ext cx="500066" cy="500066"/>
            </a:xfrm>
            <a:prstGeom prst="homePlate">
              <a:avLst>
                <a:gd name="adj" fmla="val 142857"/>
              </a:avLst>
            </a:prstGeom>
            <a:solidFill>
              <a:srgbClr val="00B050">
                <a:alpha val="28000"/>
              </a:srgbClr>
            </a:solidFill>
            <a:ln>
              <a:noFill/>
            </a:ln>
            <a:scene3d>
              <a:camera prst="orthographicFront"/>
              <a:lightRig rig="threePt" dir="t">
                <a:rot lat="0" lon="0" rev="9000000"/>
              </a:lightRig>
            </a:scene3d>
            <a:sp3d prstMaterial="dkEdge"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6" name="Группа 36"/>
          <p:cNvGrpSpPr/>
          <p:nvPr/>
        </p:nvGrpSpPr>
        <p:grpSpPr>
          <a:xfrm rot="2664264">
            <a:off x="123311" y="6183449"/>
            <a:ext cx="612000" cy="612000"/>
            <a:chOff x="714348" y="5857892"/>
            <a:chExt cx="720000" cy="720000"/>
          </a:xfrm>
        </p:grpSpPr>
        <p:sp>
          <p:nvSpPr>
            <p:cNvPr id="38" name="Счетверенная стрелка 37">
              <a:hlinkClick r:id="" action="ppaction://hlinkshowjump?jump=endshow"/>
            </p:cNvPr>
            <p:cNvSpPr/>
            <p:nvPr/>
          </p:nvSpPr>
          <p:spPr>
            <a:xfrm>
              <a:off x="807764" y="5943619"/>
              <a:ext cx="540000" cy="540000"/>
            </a:xfrm>
            <a:prstGeom prst="quadArrow">
              <a:avLst>
                <a:gd name="adj1" fmla="val 24636"/>
                <a:gd name="adj2" fmla="val 7908"/>
                <a:gd name="adj3" fmla="val 13218"/>
              </a:avLst>
            </a:prstGeom>
            <a:gradFill flip="none" rotWithShape="1">
              <a:gsLst>
                <a:gs pos="57000">
                  <a:srgbClr val="C00000"/>
                </a:gs>
                <a:gs pos="100000">
                  <a:schemeClr val="tx1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9" name="Счетверенная стрелка 38">
              <a:hlinkClick r:id="" action="ppaction://hlinkshowjump?jump=endshow"/>
            </p:cNvPr>
            <p:cNvSpPr/>
            <p:nvPr/>
          </p:nvSpPr>
          <p:spPr>
            <a:xfrm>
              <a:off x="714348" y="5857892"/>
              <a:ext cx="720000" cy="720000"/>
            </a:xfrm>
            <a:prstGeom prst="quadArrow">
              <a:avLst>
                <a:gd name="adj1" fmla="val 24636"/>
                <a:gd name="adj2" fmla="val 12318"/>
                <a:gd name="adj3" fmla="val 15864"/>
              </a:avLst>
            </a:prstGeom>
            <a:solidFill>
              <a:srgbClr val="FF0000">
                <a:alpha val="28000"/>
              </a:srgbClr>
            </a:solidFill>
            <a:ln>
              <a:noFill/>
            </a:ln>
            <a:scene3d>
              <a:camera prst="orthographicFront"/>
              <a:lightRig rig="threePt" dir="t">
                <a:rot lat="0" lon="0" rev="9000000"/>
              </a:lightRig>
            </a:scene3d>
            <a:sp3d prstMaterial="dkEdge"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11" name="Группа 34"/>
          <p:cNvGrpSpPr/>
          <p:nvPr/>
        </p:nvGrpSpPr>
        <p:grpSpPr>
          <a:xfrm>
            <a:off x="142844" y="0"/>
            <a:ext cx="8796429" cy="6000768"/>
            <a:chOff x="430584" y="1284994"/>
            <a:chExt cx="8261670" cy="4715774"/>
          </a:xfrm>
        </p:grpSpPr>
        <p:sp>
          <p:nvSpPr>
            <p:cNvPr id="7" name="Скругленный прямоугольник 6"/>
            <p:cNvSpPr/>
            <p:nvPr/>
          </p:nvSpPr>
          <p:spPr>
            <a:xfrm>
              <a:off x="571472" y="1571612"/>
              <a:ext cx="8001056" cy="4357718"/>
            </a:xfrm>
            <a:prstGeom prst="roundRect">
              <a:avLst>
                <a:gd name="adj" fmla="val 2067"/>
              </a:avLst>
            </a:prstGeom>
            <a:gradFill>
              <a:gsLst>
                <a:gs pos="50000">
                  <a:srgbClr val="0070C0"/>
                </a:gs>
                <a:gs pos="100000">
                  <a:schemeClr val="tx2">
                    <a:lumMod val="75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8" name="Полилиния 7"/>
            <p:cNvSpPr/>
            <p:nvPr/>
          </p:nvSpPr>
          <p:spPr>
            <a:xfrm>
              <a:off x="571472" y="1284994"/>
              <a:ext cx="8008950" cy="1500198"/>
            </a:xfrm>
            <a:custGeom>
              <a:avLst/>
              <a:gdLst>
                <a:gd name="connsiteX0" fmla="*/ 0 w 7429552"/>
                <a:gd name="connsiteY0" fmla="*/ 83346 h 500066"/>
                <a:gd name="connsiteX1" fmla="*/ 24412 w 7429552"/>
                <a:gd name="connsiteY1" fmla="*/ 24411 h 500066"/>
                <a:gd name="connsiteX2" fmla="*/ 83347 w 7429552"/>
                <a:gd name="connsiteY2" fmla="*/ 0 h 500066"/>
                <a:gd name="connsiteX3" fmla="*/ 7346206 w 7429552"/>
                <a:gd name="connsiteY3" fmla="*/ 0 h 500066"/>
                <a:gd name="connsiteX4" fmla="*/ 7405141 w 7429552"/>
                <a:gd name="connsiteY4" fmla="*/ 24412 h 500066"/>
                <a:gd name="connsiteX5" fmla="*/ 7429552 w 7429552"/>
                <a:gd name="connsiteY5" fmla="*/ 83347 h 500066"/>
                <a:gd name="connsiteX6" fmla="*/ 7429552 w 7429552"/>
                <a:gd name="connsiteY6" fmla="*/ 416720 h 500066"/>
                <a:gd name="connsiteX7" fmla="*/ 7405141 w 7429552"/>
                <a:gd name="connsiteY7" fmla="*/ 475655 h 500066"/>
                <a:gd name="connsiteX8" fmla="*/ 7346206 w 7429552"/>
                <a:gd name="connsiteY8" fmla="*/ 500066 h 500066"/>
                <a:gd name="connsiteX9" fmla="*/ 83346 w 7429552"/>
                <a:gd name="connsiteY9" fmla="*/ 500066 h 500066"/>
                <a:gd name="connsiteX10" fmla="*/ 24411 w 7429552"/>
                <a:gd name="connsiteY10" fmla="*/ 475654 h 500066"/>
                <a:gd name="connsiteX11" fmla="*/ 0 w 7429552"/>
                <a:gd name="connsiteY11" fmla="*/ 416719 h 500066"/>
                <a:gd name="connsiteX12" fmla="*/ 0 w 7429552"/>
                <a:gd name="connsiteY12" fmla="*/ 83346 h 500066"/>
                <a:gd name="connsiteX0" fmla="*/ 0 w 7429552"/>
                <a:gd name="connsiteY0" fmla="*/ 83346 h 500066"/>
                <a:gd name="connsiteX1" fmla="*/ 24412 w 7429552"/>
                <a:gd name="connsiteY1" fmla="*/ 24411 h 500066"/>
                <a:gd name="connsiteX2" fmla="*/ 83347 w 7429552"/>
                <a:gd name="connsiteY2" fmla="*/ 0 h 500066"/>
                <a:gd name="connsiteX3" fmla="*/ 7346206 w 7429552"/>
                <a:gd name="connsiteY3" fmla="*/ 0 h 500066"/>
                <a:gd name="connsiteX4" fmla="*/ 7405141 w 7429552"/>
                <a:gd name="connsiteY4" fmla="*/ 24412 h 500066"/>
                <a:gd name="connsiteX5" fmla="*/ 7429552 w 7429552"/>
                <a:gd name="connsiteY5" fmla="*/ 83347 h 500066"/>
                <a:gd name="connsiteX6" fmla="*/ 7429552 w 7429552"/>
                <a:gd name="connsiteY6" fmla="*/ 416720 h 500066"/>
                <a:gd name="connsiteX7" fmla="*/ 7405141 w 7429552"/>
                <a:gd name="connsiteY7" fmla="*/ 475655 h 500066"/>
                <a:gd name="connsiteX8" fmla="*/ 7346206 w 7429552"/>
                <a:gd name="connsiteY8" fmla="*/ 500066 h 500066"/>
                <a:gd name="connsiteX9" fmla="*/ 83346 w 7429552"/>
                <a:gd name="connsiteY9" fmla="*/ 500066 h 500066"/>
                <a:gd name="connsiteX10" fmla="*/ 24411 w 7429552"/>
                <a:gd name="connsiteY10" fmla="*/ 475654 h 500066"/>
                <a:gd name="connsiteX11" fmla="*/ 0 w 7429552"/>
                <a:gd name="connsiteY11" fmla="*/ 416719 h 500066"/>
                <a:gd name="connsiteX12" fmla="*/ 0 w 7429552"/>
                <a:gd name="connsiteY12" fmla="*/ 83346 h 500066"/>
                <a:gd name="connsiteX0" fmla="*/ 0 w 7429552"/>
                <a:gd name="connsiteY0" fmla="*/ 83346 h 671526"/>
                <a:gd name="connsiteX1" fmla="*/ 24412 w 7429552"/>
                <a:gd name="connsiteY1" fmla="*/ 24411 h 671526"/>
                <a:gd name="connsiteX2" fmla="*/ 83347 w 7429552"/>
                <a:gd name="connsiteY2" fmla="*/ 0 h 671526"/>
                <a:gd name="connsiteX3" fmla="*/ 7346206 w 7429552"/>
                <a:gd name="connsiteY3" fmla="*/ 0 h 671526"/>
                <a:gd name="connsiteX4" fmla="*/ 7405141 w 7429552"/>
                <a:gd name="connsiteY4" fmla="*/ 24412 h 671526"/>
                <a:gd name="connsiteX5" fmla="*/ 7429552 w 7429552"/>
                <a:gd name="connsiteY5" fmla="*/ 83347 h 671526"/>
                <a:gd name="connsiteX6" fmla="*/ 7429552 w 7429552"/>
                <a:gd name="connsiteY6" fmla="*/ 416720 h 671526"/>
                <a:gd name="connsiteX7" fmla="*/ 7405141 w 7429552"/>
                <a:gd name="connsiteY7" fmla="*/ 475655 h 671526"/>
                <a:gd name="connsiteX8" fmla="*/ 7346206 w 7429552"/>
                <a:gd name="connsiteY8" fmla="*/ 500066 h 671526"/>
                <a:gd name="connsiteX9" fmla="*/ 83346 w 7429552"/>
                <a:gd name="connsiteY9" fmla="*/ 500066 h 671526"/>
                <a:gd name="connsiteX10" fmla="*/ 24411 w 7429552"/>
                <a:gd name="connsiteY10" fmla="*/ 475654 h 671526"/>
                <a:gd name="connsiteX11" fmla="*/ 0 w 7429552"/>
                <a:gd name="connsiteY11" fmla="*/ 416719 h 671526"/>
                <a:gd name="connsiteX12" fmla="*/ 0 w 7429552"/>
                <a:gd name="connsiteY12" fmla="*/ 83346 h 671526"/>
                <a:gd name="connsiteX0" fmla="*/ 0 w 7429552"/>
                <a:gd name="connsiteY0" fmla="*/ 240500 h 828680"/>
                <a:gd name="connsiteX1" fmla="*/ 24412 w 7429552"/>
                <a:gd name="connsiteY1" fmla="*/ 181565 h 828680"/>
                <a:gd name="connsiteX2" fmla="*/ 83347 w 7429552"/>
                <a:gd name="connsiteY2" fmla="*/ 157154 h 828680"/>
                <a:gd name="connsiteX3" fmla="*/ 7346206 w 7429552"/>
                <a:gd name="connsiteY3" fmla="*/ 157154 h 828680"/>
                <a:gd name="connsiteX4" fmla="*/ 7405141 w 7429552"/>
                <a:gd name="connsiteY4" fmla="*/ 181566 h 828680"/>
                <a:gd name="connsiteX5" fmla="*/ 7429552 w 7429552"/>
                <a:gd name="connsiteY5" fmla="*/ 240501 h 828680"/>
                <a:gd name="connsiteX6" fmla="*/ 7429552 w 7429552"/>
                <a:gd name="connsiteY6" fmla="*/ 573874 h 828680"/>
                <a:gd name="connsiteX7" fmla="*/ 7405141 w 7429552"/>
                <a:gd name="connsiteY7" fmla="*/ 632809 h 828680"/>
                <a:gd name="connsiteX8" fmla="*/ 7346206 w 7429552"/>
                <a:gd name="connsiteY8" fmla="*/ 657220 h 828680"/>
                <a:gd name="connsiteX9" fmla="*/ 83346 w 7429552"/>
                <a:gd name="connsiteY9" fmla="*/ 657220 h 828680"/>
                <a:gd name="connsiteX10" fmla="*/ 24411 w 7429552"/>
                <a:gd name="connsiteY10" fmla="*/ 632808 h 828680"/>
                <a:gd name="connsiteX11" fmla="*/ 0 w 7429552"/>
                <a:gd name="connsiteY11" fmla="*/ 573873 h 828680"/>
                <a:gd name="connsiteX12" fmla="*/ 0 w 7429552"/>
                <a:gd name="connsiteY12" fmla="*/ 240500 h 828680"/>
                <a:gd name="connsiteX0" fmla="*/ 0 w 7429552"/>
                <a:gd name="connsiteY0" fmla="*/ 240500 h 828680"/>
                <a:gd name="connsiteX1" fmla="*/ 24412 w 7429552"/>
                <a:gd name="connsiteY1" fmla="*/ 181565 h 828680"/>
                <a:gd name="connsiteX2" fmla="*/ 83347 w 7429552"/>
                <a:gd name="connsiteY2" fmla="*/ 157154 h 828680"/>
                <a:gd name="connsiteX3" fmla="*/ 7346206 w 7429552"/>
                <a:gd name="connsiteY3" fmla="*/ 157154 h 828680"/>
                <a:gd name="connsiteX4" fmla="*/ 7405141 w 7429552"/>
                <a:gd name="connsiteY4" fmla="*/ 181566 h 828680"/>
                <a:gd name="connsiteX5" fmla="*/ 7429552 w 7429552"/>
                <a:gd name="connsiteY5" fmla="*/ 240501 h 828680"/>
                <a:gd name="connsiteX6" fmla="*/ 7429552 w 7429552"/>
                <a:gd name="connsiteY6" fmla="*/ 573874 h 828680"/>
                <a:gd name="connsiteX7" fmla="*/ 7405141 w 7429552"/>
                <a:gd name="connsiteY7" fmla="*/ 632809 h 828680"/>
                <a:gd name="connsiteX8" fmla="*/ 7346206 w 7429552"/>
                <a:gd name="connsiteY8" fmla="*/ 657220 h 828680"/>
                <a:gd name="connsiteX9" fmla="*/ 83346 w 7429552"/>
                <a:gd name="connsiteY9" fmla="*/ 657220 h 828680"/>
                <a:gd name="connsiteX10" fmla="*/ 24411 w 7429552"/>
                <a:gd name="connsiteY10" fmla="*/ 632808 h 828680"/>
                <a:gd name="connsiteX11" fmla="*/ 0 w 7429552"/>
                <a:gd name="connsiteY11" fmla="*/ 573873 h 828680"/>
                <a:gd name="connsiteX12" fmla="*/ 0 w 7429552"/>
                <a:gd name="connsiteY12" fmla="*/ 240500 h 828680"/>
                <a:gd name="connsiteX0" fmla="*/ 0 w 7429552"/>
                <a:gd name="connsiteY0" fmla="*/ 240500 h 828680"/>
                <a:gd name="connsiteX1" fmla="*/ 24412 w 7429552"/>
                <a:gd name="connsiteY1" fmla="*/ 181565 h 828680"/>
                <a:gd name="connsiteX2" fmla="*/ 83347 w 7429552"/>
                <a:gd name="connsiteY2" fmla="*/ 157154 h 828680"/>
                <a:gd name="connsiteX3" fmla="*/ 7346206 w 7429552"/>
                <a:gd name="connsiteY3" fmla="*/ 157154 h 828680"/>
                <a:gd name="connsiteX4" fmla="*/ 7405141 w 7429552"/>
                <a:gd name="connsiteY4" fmla="*/ 181566 h 828680"/>
                <a:gd name="connsiteX5" fmla="*/ 7429552 w 7429552"/>
                <a:gd name="connsiteY5" fmla="*/ 240501 h 828680"/>
                <a:gd name="connsiteX6" fmla="*/ 7429552 w 7429552"/>
                <a:gd name="connsiteY6" fmla="*/ 573874 h 828680"/>
                <a:gd name="connsiteX7" fmla="*/ 7405141 w 7429552"/>
                <a:gd name="connsiteY7" fmla="*/ 632809 h 828680"/>
                <a:gd name="connsiteX8" fmla="*/ 7346206 w 7429552"/>
                <a:gd name="connsiteY8" fmla="*/ 657220 h 828680"/>
                <a:gd name="connsiteX9" fmla="*/ 83346 w 7429552"/>
                <a:gd name="connsiteY9" fmla="*/ 657220 h 828680"/>
                <a:gd name="connsiteX10" fmla="*/ 24411 w 7429552"/>
                <a:gd name="connsiteY10" fmla="*/ 632808 h 828680"/>
                <a:gd name="connsiteX11" fmla="*/ 0 w 7429552"/>
                <a:gd name="connsiteY11" fmla="*/ 573873 h 828680"/>
                <a:gd name="connsiteX12" fmla="*/ 0 w 7429552"/>
                <a:gd name="connsiteY12" fmla="*/ 240500 h 828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429552" h="828680">
                  <a:moveTo>
                    <a:pt x="0" y="240500"/>
                  </a:moveTo>
                  <a:cubicBezTo>
                    <a:pt x="0" y="218395"/>
                    <a:pt x="8781" y="197196"/>
                    <a:pt x="24412" y="181565"/>
                  </a:cubicBezTo>
                  <a:cubicBezTo>
                    <a:pt x="28287" y="178219"/>
                    <a:pt x="61242" y="157154"/>
                    <a:pt x="83347" y="157154"/>
                  </a:cubicBezTo>
                  <a:lnTo>
                    <a:pt x="7346206" y="157154"/>
                  </a:lnTo>
                  <a:cubicBezTo>
                    <a:pt x="7368311" y="157154"/>
                    <a:pt x="7389510" y="165935"/>
                    <a:pt x="7405141" y="181566"/>
                  </a:cubicBezTo>
                  <a:cubicBezTo>
                    <a:pt x="7420771" y="197196"/>
                    <a:pt x="7429552" y="218396"/>
                    <a:pt x="7429552" y="240501"/>
                  </a:cubicBezTo>
                  <a:lnTo>
                    <a:pt x="7429552" y="573874"/>
                  </a:lnTo>
                  <a:cubicBezTo>
                    <a:pt x="7429552" y="595979"/>
                    <a:pt x="7420771" y="617178"/>
                    <a:pt x="7405141" y="632809"/>
                  </a:cubicBezTo>
                  <a:cubicBezTo>
                    <a:pt x="7389511" y="648439"/>
                    <a:pt x="7368311" y="657220"/>
                    <a:pt x="7346206" y="657220"/>
                  </a:cubicBezTo>
                  <a:cubicBezTo>
                    <a:pt x="4966809" y="0"/>
                    <a:pt x="2571862" y="828680"/>
                    <a:pt x="83346" y="657220"/>
                  </a:cubicBezTo>
                  <a:cubicBezTo>
                    <a:pt x="61241" y="657220"/>
                    <a:pt x="40042" y="648439"/>
                    <a:pt x="24411" y="632808"/>
                  </a:cubicBezTo>
                  <a:cubicBezTo>
                    <a:pt x="8781" y="617178"/>
                    <a:pt x="0" y="595978"/>
                    <a:pt x="0" y="573873"/>
                  </a:cubicBezTo>
                  <a:lnTo>
                    <a:pt x="0" y="24050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alpha val="17000"/>
                  </a:schemeClr>
                </a:gs>
                <a:gs pos="50000">
                  <a:schemeClr val="bg1">
                    <a:alpha val="46000"/>
                  </a:schemeClr>
                </a:gs>
                <a:gs pos="100000">
                  <a:schemeClr val="bg1">
                    <a:alpha val="85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4" name="Скругленный прямоугольник 33"/>
            <p:cNvSpPr/>
            <p:nvPr/>
          </p:nvSpPr>
          <p:spPr>
            <a:xfrm>
              <a:off x="430584" y="1453874"/>
              <a:ext cx="8261670" cy="4546894"/>
            </a:xfrm>
            <a:prstGeom prst="roundRect">
              <a:avLst>
                <a:gd name="adj" fmla="val 2699"/>
              </a:avLst>
            </a:prstGeom>
            <a:gradFill>
              <a:gsLst>
                <a:gs pos="0">
                  <a:schemeClr val="bg1">
                    <a:alpha val="3000"/>
                  </a:schemeClr>
                </a:gs>
                <a:gs pos="50000">
                  <a:schemeClr val="bg1">
                    <a:alpha val="10000"/>
                  </a:schemeClr>
                </a:gs>
                <a:gs pos="100000">
                  <a:schemeClr val="bg1">
                    <a:lumMod val="95000"/>
                    <a:alpha val="3000"/>
                  </a:schemeClr>
                </a:gs>
              </a:gsLst>
              <a:lin ang="5400000" scaled="0"/>
            </a:gradFill>
            <a:ln w="28575">
              <a:noFill/>
            </a:ln>
            <a:scene3d>
              <a:camera prst="orthographicFront"/>
              <a:lightRig rig="threePt" dir="t"/>
            </a:scene3d>
            <a:sp3d>
              <a:bevelT w="184150" h="38100"/>
            </a:sp3d>
          </p:spPr>
          <p:txBody>
            <a:bodyPr vert="horz" lIns="91440" tIns="45720" rIns="91440" bIns="45720" rtlCol="0" anchor="t" anchorCtr="0">
              <a:normAutofit/>
            </a:bodyPr>
            <a:lstStyle/>
            <a:p>
              <a:pPr>
                <a:spcBef>
                  <a:spcPct val="0"/>
                </a:spcBef>
              </a:pPr>
              <a:endParaRPr lang="ru-RU" sz="2000" dirty="0" smtClean="0">
                <a:solidFill>
                  <a:schemeClr val="tx2">
                    <a:lumMod val="75000"/>
                  </a:schemeClr>
                </a:solidFill>
              </a:endParaRPr>
            </a:p>
          </p:txBody>
        </p:sp>
      </p:grpSp>
      <p:sp>
        <p:nvSpPr>
          <p:cNvPr id="21" name="Содержимое 20"/>
          <p:cNvSpPr>
            <a:spLocks noGrp="1"/>
          </p:cNvSpPr>
          <p:nvPr>
            <p:ph idx="1"/>
          </p:nvPr>
        </p:nvSpPr>
        <p:spPr>
          <a:xfrm>
            <a:off x="357158" y="642918"/>
            <a:ext cx="8429684" cy="5286412"/>
          </a:xfrm>
          <a:prstGeom prst="rect">
            <a:avLst/>
          </a:prstGeom>
          <a:noFill/>
          <a:ln w="28575">
            <a:noFill/>
          </a:ln>
          <a:scene3d>
            <a:camera prst="orthographicFront"/>
            <a:lightRig rig="threePt" dir="t"/>
          </a:scene3d>
          <a:sp3d>
            <a:bevelT w="184150" h="38100"/>
          </a:sp3d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ru-RU" sz="2400" b="1" i="1" dirty="0" smtClean="0">
                <a:solidFill>
                  <a:srgbClr val="FFFFFF"/>
                </a:solidFill>
              </a:rPr>
              <a:t>Закон Гей-Люссака</a:t>
            </a:r>
            <a:r>
              <a:rPr lang="ru-RU" sz="2400" dirty="0" smtClean="0">
                <a:solidFill>
                  <a:srgbClr val="FFFFFF"/>
                </a:solidFill>
              </a:rPr>
              <a:t> устанавливает зависимость между удельным объемом и абсолютной температурой при постоянном давлении. Этот закон был открыт экспериментальным путем французским физиком Жозефом Луи Гей-Люссаком в 1802 г.</a:t>
            </a:r>
          </a:p>
          <a:p>
            <a:r>
              <a:rPr lang="ru-RU" sz="2400" dirty="0" smtClean="0">
                <a:solidFill>
                  <a:srgbClr val="FFFFFF"/>
                </a:solidFill>
              </a:rPr>
              <a:t>Закон Гей-Люссака гласит: </a:t>
            </a:r>
            <a:r>
              <a:rPr lang="ru-RU" sz="2400" b="1" i="1" dirty="0" smtClean="0">
                <a:solidFill>
                  <a:srgbClr val="FFFFFF"/>
                </a:solidFill>
              </a:rPr>
              <a:t>при постоянном давлении объемы одного и того же количества идеального газа изменяются прямо пропорционально абсолютным температурам</a:t>
            </a:r>
            <a:r>
              <a:rPr lang="ru-RU" sz="2400" dirty="0" smtClean="0">
                <a:solidFill>
                  <a:srgbClr val="FFFFFF"/>
                </a:solidFill>
              </a:rPr>
              <a:t>:</a:t>
            </a:r>
            <a:endParaRPr lang="ru-RU" sz="2400" dirty="0">
              <a:ln w="12700">
                <a:noFill/>
              </a:ln>
              <a:solidFill>
                <a:srgbClr val="FFFFFF"/>
              </a:solidFill>
              <a:effectLst>
                <a:outerShdw blurRad="114300" dist="114300" dir="5400000" algn="t" rotWithShape="0">
                  <a:prstClr val="black">
                    <a:alpha val="40000"/>
                  </a:prst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27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9AA11-E043-4531-B356-CCD19CEA4D43}" type="datetime8">
              <a:rPr lang="ru-RU" smtClean="0"/>
              <a:pPr/>
              <a:t>17.01.2020 11:33</a:t>
            </a:fld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43393-0A44-4D7B-B7BD-84A2F0C52532}" type="slidenum">
              <a:rPr lang="ru-RU" sz="1400" smtClean="0">
                <a:solidFill>
                  <a:schemeClr val="tx2">
                    <a:lumMod val="50000"/>
                  </a:schemeClr>
                </a:solidFill>
              </a:rPr>
              <a:pPr/>
              <a:t>14</a:t>
            </a:fld>
            <a:endParaRPr lang="ru-RU" sz="14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pic>
        <p:nvPicPr>
          <p:cNvPr id="27649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14744" y="4429132"/>
            <a:ext cx="1143008" cy="96339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9"/>
          <p:cNvGrpSpPr/>
          <p:nvPr/>
        </p:nvGrpSpPr>
        <p:grpSpPr>
          <a:xfrm>
            <a:off x="0" y="6142321"/>
            <a:ext cx="9144000" cy="715679"/>
            <a:chOff x="0" y="6142321"/>
            <a:chExt cx="9144000" cy="715679"/>
          </a:xfrm>
        </p:grpSpPr>
        <p:sp>
          <p:nvSpPr>
            <p:cNvPr id="41" name="Скругленный прямоугольник 40"/>
            <p:cNvSpPr/>
            <p:nvPr/>
          </p:nvSpPr>
          <p:spPr>
            <a:xfrm>
              <a:off x="142844" y="6235864"/>
              <a:ext cx="8858312" cy="500066"/>
            </a:xfrm>
            <a:prstGeom prst="round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grpSp>
          <p:nvGrpSpPr>
            <p:cNvPr id="3" name="Группа 45"/>
            <p:cNvGrpSpPr/>
            <p:nvPr/>
          </p:nvGrpSpPr>
          <p:grpSpPr>
            <a:xfrm>
              <a:off x="0" y="6142321"/>
              <a:ext cx="9144000" cy="715679"/>
              <a:chOff x="0" y="6142321"/>
              <a:chExt cx="9144000" cy="715679"/>
            </a:xfrm>
          </p:grpSpPr>
          <p:sp>
            <p:nvSpPr>
              <p:cNvPr id="43" name="Прямоугольник 42"/>
              <p:cNvSpPr/>
              <p:nvPr/>
            </p:nvSpPr>
            <p:spPr>
              <a:xfrm>
                <a:off x="0" y="6143644"/>
                <a:ext cx="9144000" cy="714356"/>
              </a:xfrm>
              <a:prstGeom prst="rect">
                <a:avLst/>
              </a:prstGeom>
              <a:gradFill flip="none" rotWithShape="1">
                <a:gsLst>
                  <a:gs pos="0">
                    <a:schemeClr val="bg1">
                      <a:alpha val="13000"/>
                    </a:schemeClr>
                  </a:gs>
                  <a:gs pos="68000">
                    <a:schemeClr val="bg1">
                      <a:alpha val="13000"/>
                    </a:schemeClr>
                  </a:gs>
                  <a:gs pos="100000">
                    <a:schemeClr val="tx1">
                      <a:alpha val="29000"/>
                    </a:schemeClr>
                  </a:gs>
                </a:gsLst>
                <a:lin ang="5400000" scaled="1"/>
                <a:tileRect/>
              </a:gra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88900" h="1905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44" name="Полилиния 43"/>
              <p:cNvSpPr/>
              <p:nvPr/>
            </p:nvSpPr>
            <p:spPr>
              <a:xfrm>
                <a:off x="142844" y="6142321"/>
                <a:ext cx="8858312" cy="450733"/>
              </a:xfrm>
              <a:custGeom>
                <a:avLst/>
                <a:gdLst>
                  <a:gd name="connsiteX0" fmla="*/ 0 w 7429552"/>
                  <a:gd name="connsiteY0" fmla="*/ 83346 h 500066"/>
                  <a:gd name="connsiteX1" fmla="*/ 24412 w 7429552"/>
                  <a:gd name="connsiteY1" fmla="*/ 24411 h 500066"/>
                  <a:gd name="connsiteX2" fmla="*/ 83347 w 7429552"/>
                  <a:gd name="connsiteY2" fmla="*/ 0 h 500066"/>
                  <a:gd name="connsiteX3" fmla="*/ 7346206 w 7429552"/>
                  <a:gd name="connsiteY3" fmla="*/ 0 h 500066"/>
                  <a:gd name="connsiteX4" fmla="*/ 7405141 w 7429552"/>
                  <a:gd name="connsiteY4" fmla="*/ 24412 h 500066"/>
                  <a:gd name="connsiteX5" fmla="*/ 7429552 w 7429552"/>
                  <a:gd name="connsiteY5" fmla="*/ 83347 h 500066"/>
                  <a:gd name="connsiteX6" fmla="*/ 7429552 w 7429552"/>
                  <a:gd name="connsiteY6" fmla="*/ 416720 h 500066"/>
                  <a:gd name="connsiteX7" fmla="*/ 7405141 w 7429552"/>
                  <a:gd name="connsiteY7" fmla="*/ 475655 h 500066"/>
                  <a:gd name="connsiteX8" fmla="*/ 7346206 w 7429552"/>
                  <a:gd name="connsiteY8" fmla="*/ 500066 h 500066"/>
                  <a:gd name="connsiteX9" fmla="*/ 83346 w 7429552"/>
                  <a:gd name="connsiteY9" fmla="*/ 500066 h 500066"/>
                  <a:gd name="connsiteX10" fmla="*/ 24411 w 7429552"/>
                  <a:gd name="connsiteY10" fmla="*/ 475654 h 500066"/>
                  <a:gd name="connsiteX11" fmla="*/ 0 w 7429552"/>
                  <a:gd name="connsiteY11" fmla="*/ 416719 h 500066"/>
                  <a:gd name="connsiteX12" fmla="*/ 0 w 7429552"/>
                  <a:gd name="connsiteY12" fmla="*/ 83346 h 500066"/>
                  <a:gd name="connsiteX0" fmla="*/ 0 w 7429552"/>
                  <a:gd name="connsiteY0" fmla="*/ 83346 h 500066"/>
                  <a:gd name="connsiteX1" fmla="*/ 24412 w 7429552"/>
                  <a:gd name="connsiteY1" fmla="*/ 24411 h 500066"/>
                  <a:gd name="connsiteX2" fmla="*/ 83347 w 7429552"/>
                  <a:gd name="connsiteY2" fmla="*/ 0 h 500066"/>
                  <a:gd name="connsiteX3" fmla="*/ 7346206 w 7429552"/>
                  <a:gd name="connsiteY3" fmla="*/ 0 h 500066"/>
                  <a:gd name="connsiteX4" fmla="*/ 7405141 w 7429552"/>
                  <a:gd name="connsiteY4" fmla="*/ 24412 h 500066"/>
                  <a:gd name="connsiteX5" fmla="*/ 7429552 w 7429552"/>
                  <a:gd name="connsiteY5" fmla="*/ 83347 h 500066"/>
                  <a:gd name="connsiteX6" fmla="*/ 7429552 w 7429552"/>
                  <a:gd name="connsiteY6" fmla="*/ 416720 h 500066"/>
                  <a:gd name="connsiteX7" fmla="*/ 7405141 w 7429552"/>
                  <a:gd name="connsiteY7" fmla="*/ 475655 h 500066"/>
                  <a:gd name="connsiteX8" fmla="*/ 7346206 w 7429552"/>
                  <a:gd name="connsiteY8" fmla="*/ 500066 h 500066"/>
                  <a:gd name="connsiteX9" fmla="*/ 83346 w 7429552"/>
                  <a:gd name="connsiteY9" fmla="*/ 500066 h 500066"/>
                  <a:gd name="connsiteX10" fmla="*/ 24411 w 7429552"/>
                  <a:gd name="connsiteY10" fmla="*/ 475654 h 500066"/>
                  <a:gd name="connsiteX11" fmla="*/ 0 w 7429552"/>
                  <a:gd name="connsiteY11" fmla="*/ 416719 h 500066"/>
                  <a:gd name="connsiteX12" fmla="*/ 0 w 7429552"/>
                  <a:gd name="connsiteY12" fmla="*/ 83346 h 500066"/>
                  <a:gd name="connsiteX0" fmla="*/ 0 w 7429552"/>
                  <a:gd name="connsiteY0" fmla="*/ 83346 h 671526"/>
                  <a:gd name="connsiteX1" fmla="*/ 24412 w 7429552"/>
                  <a:gd name="connsiteY1" fmla="*/ 24411 h 671526"/>
                  <a:gd name="connsiteX2" fmla="*/ 83347 w 7429552"/>
                  <a:gd name="connsiteY2" fmla="*/ 0 h 671526"/>
                  <a:gd name="connsiteX3" fmla="*/ 7346206 w 7429552"/>
                  <a:gd name="connsiteY3" fmla="*/ 0 h 671526"/>
                  <a:gd name="connsiteX4" fmla="*/ 7405141 w 7429552"/>
                  <a:gd name="connsiteY4" fmla="*/ 24412 h 671526"/>
                  <a:gd name="connsiteX5" fmla="*/ 7429552 w 7429552"/>
                  <a:gd name="connsiteY5" fmla="*/ 83347 h 671526"/>
                  <a:gd name="connsiteX6" fmla="*/ 7429552 w 7429552"/>
                  <a:gd name="connsiteY6" fmla="*/ 416720 h 671526"/>
                  <a:gd name="connsiteX7" fmla="*/ 7405141 w 7429552"/>
                  <a:gd name="connsiteY7" fmla="*/ 475655 h 671526"/>
                  <a:gd name="connsiteX8" fmla="*/ 7346206 w 7429552"/>
                  <a:gd name="connsiteY8" fmla="*/ 500066 h 671526"/>
                  <a:gd name="connsiteX9" fmla="*/ 83346 w 7429552"/>
                  <a:gd name="connsiteY9" fmla="*/ 500066 h 671526"/>
                  <a:gd name="connsiteX10" fmla="*/ 24411 w 7429552"/>
                  <a:gd name="connsiteY10" fmla="*/ 475654 h 671526"/>
                  <a:gd name="connsiteX11" fmla="*/ 0 w 7429552"/>
                  <a:gd name="connsiteY11" fmla="*/ 416719 h 671526"/>
                  <a:gd name="connsiteX12" fmla="*/ 0 w 7429552"/>
                  <a:gd name="connsiteY12" fmla="*/ 83346 h 671526"/>
                  <a:gd name="connsiteX0" fmla="*/ 0 w 7429552"/>
                  <a:gd name="connsiteY0" fmla="*/ 240500 h 828680"/>
                  <a:gd name="connsiteX1" fmla="*/ 24412 w 7429552"/>
                  <a:gd name="connsiteY1" fmla="*/ 181565 h 828680"/>
                  <a:gd name="connsiteX2" fmla="*/ 83347 w 7429552"/>
                  <a:gd name="connsiteY2" fmla="*/ 157154 h 828680"/>
                  <a:gd name="connsiteX3" fmla="*/ 7346206 w 7429552"/>
                  <a:gd name="connsiteY3" fmla="*/ 157154 h 828680"/>
                  <a:gd name="connsiteX4" fmla="*/ 7405141 w 7429552"/>
                  <a:gd name="connsiteY4" fmla="*/ 181566 h 828680"/>
                  <a:gd name="connsiteX5" fmla="*/ 7429552 w 7429552"/>
                  <a:gd name="connsiteY5" fmla="*/ 240501 h 828680"/>
                  <a:gd name="connsiteX6" fmla="*/ 7429552 w 7429552"/>
                  <a:gd name="connsiteY6" fmla="*/ 573874 h 828680"/>
                  <a:gd name="connsiteX7" fmla="*/ 7405141 w 7429552"/>
                  <a:gd name="connsiteY7" fmla="*/ 632809 h 828680"/>
                  <a:gd name="connsiteX8" fmla="*/ 7346206 w 7429552"/>
                  <a:gd name="connsiteY8" fmla="*/ 657220 h 828680"/>
                  <a:gd name="connsiteX9" fmla="*/ 83346 w 7429552"/>
                  <a:gd name="connsiteY9" fmla="*/ 657220 h 828680"/>
                  <a:gd name="connsiteX10" fmla="*/ 24411 w 7429552"/>
                  <a:gd name="connsiteY10" fmla="*/ 632808 h 828680"/>
                  <a:gd name="connsiteX11" fmla="*/ 0 w 7429552"/>
                  <a:gd name="connsiteY11" fmla="*/ 573873 h 828680"/>
                  <a:gd name="connsiteX12" fmla="*/ 0 w 7429552"/>
                  <a:gd name="connsiteY12" fmla="*/ 240500 h 8286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7429552" h="828680">
                    <a:moveTo>
                      <a:pt x="0" y="240500"/>
                    </a:moveTo>
                    <a:cubicBezTo>
                      <a:pt x="0" y="218395"/>
                      <a:pt x="8781" y="197196"/>
                      <a:pt x="24412" y="181565"/>
                    </a:cubicBezTo>
                    <a:cubicBezTo>
                      <a:pt x="40042" y="165935"/>
                      <a:pt x="61242" y="157154"/>
                      <a:pt x="83347" y="157154"/>
                    </a:cubicBezTo>
                    <a:lnTo>
                      <a:pt x="7346206" y="157154"/>
                    </a:lnTo>
                    <a:cubicBezTo>
                      <a:pt x="7368311" y="157154"/>
                      <a:pt x="7389510" y="165935"/>
                      <a:pt x="7405141" y="181566"/>
                    </a:cubicBezTo>
                    <a:cubicBezTo>
                      <a:pt x="7420771" y="197196"/>
                      <a:pt x="7429552" y="218396"/>
                      <a:pt x="7429552" y="240501"/>
                    </a:cubicBezTo>
                    <a:lnTo>
                      <a:pt x="7429552" y="573874"/>
                    </a:lnTo>
                    <a:cubicBezTo>
                      <a:pt x="7429552" y="595979"/>
                      <a:pt x="7420771" y="617178"/>
                      <a:pt x="7405141" y="632809"/>
                    </a:cubicBezTo>
                    <a:cubicBezTo>
                      <a:pt x="7389511" y="648439"/>
                      <a:pt x="7368311" y="657220"/>
                      <a:pt x="7346206" y="657220"/>
                    </a:cubicBezTo>
                    <a:cubicBezTo>
                      <a:pt x="4966809" y="0"/>
                      <a:pt x="2571862" y="828680"/>
                      <a:pt x="83346" y="657220"/>
                    </a:cubicBezTo>
                    <a:cubicBezTo>
                      <a:pt x="61241" y="657220"/>
                      <a:pt x="40042" y="648439"/>
                      <a:pt x="24411" y="632808"/>
                    </a:cubicBezTo>
                    <a:cubicBezTo>
                      <a:pt x="8781" y="617178"/>
                      <a:pt x="0" y="595978"/>
                      <a:pt x="0" y="573873"/>
                    </a:cubicBezTo>
                    <a:lnTo>
                      <a:pt x="0" y="24050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alpha val="17000"/>
                    </a:schemeClr>
                  </a:gs>
                  <a:gs pos="50000">
                    <a:schemeClr val="bg1">
                      <a:alpha val="46000"/>
                    </a:schemeClr>
                  </a:gs>
                  <a:gs pos="100000">
                    <a:schemeClr val="bg1">
                      <a:alpha val="85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</p:grpSp>
      </p:grpSp>
      <p:grpSp>
        <p:nvGrpSpPr>
          <p:cNvPr id="4" name="Группа 21"/>
          <p:cNvGrpSpPr/>
          <p:nvPr/>
        </p:nvGrpSpPr>
        <p:grpSpPr>
          <a:xfrm>
            <a:off x="8467320" y="6246255"/>
            <a:ext cx="500066" cy="500066"/>
            <a:chOff x="6500826" y="5643578"/>
            <a:chExt cx="500066" cy="500066"/>
          </a:xfrm>
        </p:grpSpPr>
        <p:sp>
          <p:nvSpPr>
            <p:cNvPr id="23" name="Пятиугольник 22"/>
            <p:cNvSpPr/>
            <p:nvPr/>
          </p:nvSpPr>
          <p:spPr>
            <a:xfrm>
              <a:off x="6559564" y="5753116"/>
              <a:ext cx="285752" cy="285752"/>
            </a:xfrm>
            <a:prstGeom prst="homePlate">
              <a:avLst>
                <a:gd name="adj" fmla="val 142857"/>
              </a:avLst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>
                <a:rot lat="0" lon="0" rev="4200000"/>
              </a:lightRig>
            </a:scene3d>
            <a:sp3d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4" name="Пятиугольник 23">
              <a:hlinkClick r:id="" action="ppaction://hlinkshowjump?jump=nextslide"/>
            </p:cNvPr>
            <p:cNvSpPr/>
            <p:nvPr/>
          </p:nvSpPr>
          <p:spPr>
            <a:xfrm>
              <a:off x="6500826" y="5643578"/>
              <a:ext cx="500066" cy="500066"/>
            </a:xfrm>
            <a:prstGeom prst="homePlate">
              <a:avLst>
                <a:gd name="adj" fmla="val 142857"/>
              </a:avLst>
            </a:prstGeom>
            <a:solidFill>
              <a:srgbClr val="00B050">
                <a:alpha val="28000"/>
              </a:srgbClr>
            </a:solidFill>
            <a:ln>
              <a:noFill/>
            </a:ln>
            <a:scene3d>
              <a:camera prst="orthographicFront"/>
              <a:lightRig rig="threePt" dir="t">
                <a:rot lat="0" lon="0" rev="4200000"/>
              </a:lightRig>
            </a:scene3d>
            <a:sp3d prstMaterial="dkEdge"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5" name="Группа 26"/>
          <p:cNvGrpSpPr/>
          <p:nvPr/>
        </p:nvGrpSpPr>
        <p:grpSpPr>
          <a:xfrm rot="10800000">
            <a:off x="7895816" y="6246255"/>
            <a:ext cx="500066" cy="500066"/>
            <a:chOff x="6500826" y="5643578"/>
            <a:chExt cx="500066" cy="500066"/>
          </a:xfrm>
        </p:grpSpPr>
        <p:sp>
          <p:nvSpPr>
            <p:cNvPr id="28" name="Пятиугольник 27"/>
            <p:cNvSpPr/>
            <p:nvPr/>
          </p:nvSpPr>
          <p:spPr>
            <a:xfrm>
              <a:off x="6559564" y="5753116"/>
              <a:ext cx="285752" cy="285752"/>
            </a:xfrm>
            <a:prstGeom prst="homePlate">
              <a:avLst>
                <a:gd name="adj" fmla="val 142857"/>
              </a:avLst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>
                <a:rot lat="0" lon="0" rev="9000000"/>
              </a:lightRig>
            </a:scene3d>
            <a:sp3d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3" name="Пятиугольник 32">
              <a:hlinkClick r:id="" action="ppaction://hlinkshowjump?jump=previousslide"/>
            </p:cNvPr>
            <p:cNvSpPr/>
            <p:nvPr/>
          </p:nvSpPr>
          <p:spPr>
            <a:xfrm>
              <a:off x="6500826" y="5643578"/>
              <a:ext cx="500066" cy="500066"/>
            </a:xfrm>
            <a:prstGeom prst="homePlate">
              <a:avLst>
                <a:gd name="adj" fmla="val 142857"/>
              </a:avLst>
            </a:prstGeom>
            <a:solidFill>
              <a:srgbClr val="00B050">
                <a:alpha val="28000"/>
              </a:srgbClr>
            </a:solidFill>
            <a:ln>
              <a:noFill/>
            </a:ln>
            <a:scene3d>
              <a:camera prst="orthographicFront"/>
              <a:lightRig rig="threePt" dir="t">
                <a:rot lat="0" lon="0" rev="9000000"/>
              </a:lightRig>
            </a:scene3d>
            <a:sp3d prstMaterial="dkEdge"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6" name="Группа 36"/>
          <p:cNvGrpSpPr/>
          <p:nvPr/>
        </p:nvGrpSpPr>
        <p:grpSpPr>
          <a:xfrm rot="2664264">
            <a:off x="123311" y="6183449"/>
            <a:ext cx="612000" cy="612000"/>
            <a:chOff x="714348" y="5857892"/>
            <a:chExt cx="720000" cy="720000"/>
          </a:xfrm>
        </p:grpSpPr>
        <p:sp>
          <p:nvSpPr>
            <p:cNvPr id="38" name="Счетверенная стрелка 37">
              <a:hlinkClick r:id="" action="ppaction://hlinkshowjump?jump=endshow"/>
            </p:cNvPr>
            <p:cNvSpPr/>
            <p:nvPr/>
          </p:nvSpPr>
          <p:spPr>
            <a:xfrm>
              <a:off x="807764" y="5943619"/>
              <a:ext cx="540000" cy="540000"/>
            </a:xfrm>
            <a:prstGeom prst="quadArrow">
              <a:avLst>
                <a:gd name="adj1" fmla="val 24636"/>
                <a:gd name="adj2" fmla="val 7908"/>
                <a:gd name="adj3" fmla="val 13218"/>
              </a:avLst>
            </a:prstGeom>
            <a:gradFill flip="none" rotWithShape="1">
              <a:gsLst>
                <a:gs pos="57000">
                  <a:srgbClr val="C00000"/>
                </a:gs>
                <a:gs pos="100000">
                  <a:schemeClr val="tx1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9" name="Счетверенная стрелка 38">
              <a:hlinkClick r:id="" action="ppaction://hlinkshowjump?jump=endshow"/>
            </p:cNvPr>
            <p:cNvSpPr/>
            <p:nvPr/>
          </p:nvSpPr>
          <p:spPr>
            <a:xfrm>
              <a:off x="714348" y="5857892"/>
              <a:ext cx="720000" cy="720000"/>
            </a:xfrm>
            <a:prstGeom prst="quadArrow">
              <a:avLst>
                <a:gd name="adj1" fmla="val 24636"/>
                <a:gd name="adj2" fmla="val 12318"/>
                <a:gd name="adj3" fmla="val 15864"/>
              </a:avLst>
            </a:prstGeom>
            <a:solidFill>
              <a:srgbClr val="FF0000">
                <a:alpha val="28000"/>
              </a:srgbClr>
            </a:solidFill>
            <a:ln>
              <a:noFill/>
            </a:ln>
            <a:scene3d>
              <a:camera prst="orthographicFront"/>
              <a:lightRig rig="threePt" dir="t">
                <a:rot lat="0" lon="0" rev="9000000"/>
              </a:lightRig>
            </a:scene3d>
            <a:sp3d prstMaterial="dkEdge"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11" name="Группа 34"/>
          <p:cNvGrpSpPr/>
          <p:nvPr/>
        </p:nvGrpSpPr>
        <p:grpSpPr>
          <a:xfrm>
            <a:off x="5286380" y="1214422"/>
            <a:ext cx="5000660" cy="5143537"/>
            <a:chOff x="571472" y="1353411"/>
            <a:chExt cx="5797205" cy="4583967"/>
          </a:xfrm>
        </p:grpSpPr>
        <p:sp>
          <p:nvSpPr>
            <p:cNvPr id="7" name="Скругленный прямоугольник 6"/>
            <p:cNvSpPr/>
            <p:nvPr/>
          </p:nvSpPr>
          <p:spPr>
            <a:xfrm>
              <a:off x="571472" y="1627082"/>
              <a:ext cx="5797204" cy="4302250"/>
            </a:xfrm>
            <a:prstGeom prst="roundRect">
              <a:avLst>
                <a:gd name="adj" fmla="val 2067"/>
              </a:avLst>
            </a:prstGeom>
            <a:gradFill>
              <a:gsLst>
                <a:gs pos="50000">
                  <a:srgbClr val="0070C0"/>
                </a:gs>
                <a:gs pos="100000">
                  <a:schemeClr val="tx2">
                    <a:lumMod val="75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8" name="Полилиния 7"/>
            <p:cNvSpPr/>
            <p:nvPr/>
          </p:nvSpPr>
          <p:spPr>
            <a:xfrm>
              <a:off x="571473" y="1353411"/>
              <a:ext cx="5797204" cy="1431780"/>
            </a:xfrm>
            <a:custGeom>
              <a:avLst/>
              <a:gdLst>
                <a:gd name="connsiteX0" fmla="*/ 0 w 7429552"/>
                <a:gd name="connsiteY0" fmla="*/ 83346 h 500066"/>
                <a:gd name="connsiteX1" fmla="*/ 24412 w 7429552"/>
                <a:gd name="connsiteY1" fmla="*/ 24411 h 500066"/>
                <a:gd name="connsiteX2" fmla="*/ 83347 w 7429552"/>
                <a:gd name="connsiteY2" fmla="*/ 0 h 500066"/>
                <a:gd name="connsiteX3" fmla="*/ 7346206 w 7429552"/>
                <a:gd name="connsiteY3" fmla="*/ 0 h 500066"/>
                <a:gd name="connsiteX4" fmla="*/ 7405141 w 7429552"/>
                <a:gd name="connsiteY4" fmla="*/ 24412 h 500066"/>
                <a:gd name="connsiteX5" fmla="*/ 7429552 w 7429552"/>
                <a:gd name="connsiteY5" fmla="*/ 83347 h 500066"/>
                <a:gd name="connsiteX6" fmla="*/ 7429552 w 7429552"/>
                <a:gd name="connsiteY6" fmla="*/ 416720 h 500066"/>
                <a:gd name="connsiteX7" fmla="*/ 7405141 w 7429552"/>
                <a:gd name="connsiteY7" fmla="*/ 475655 h 500066"/>
                <a:gd name="connsiteX8" fmla="*/ 7346206 w 7429552"/>
                <a:gd name="connsiteY8" fmla="*/ 500066 h 500066"/>
                <a:gd name="connsiteX9" fmla="*/ 83346 w 7429552"/>
                <a:gd name="connsiteY9" fmla="*/ 500066 h 500066"/>
                <a:gd name="connsiteX10" fmla="*/ 24411 w 7429552"/>
                <a:gd name="connsiteY10" fmla="*/ 475654 h 500066"/>
                <a:gd name="connsiteX11" fmla="*/ 0 w 7429552"/>
                <a:gd name="connsiteY11" fmla="*/ 416719 h 500066"/>
                <a:gd name="connsiteX12" fmla="*/ 0 w 7429552"/>
                <a:gd name="connsiteY12" fmla="*/ 83346 h 500066"/>
                <a:gd name="connsiteX0" fmla="*/ 0 w 7429552"/>
                <a:gd name="connsiteY0" fmla="*/ 83346 h 500066"/>
                <a:gd name="connsiteX1" fmla="*/ 24412 w 7429552"/>
                <a:gd name="connsiteY1" fmla="*/ 24411 h 500066"/>
                <a:gd name="connsiteX2" fmla="*/ 83347 w 7429552"/>
                <a:gd name="connsiteY2" fmla="*/ 0 h 500066"/>
                <a:gd name="connsiteX3" fmla="*/ 7346206 w 7429552"/>
                <a:gd name="connsiteY3" fmla="*/ 0 h 500066"/>
                <a:gd name="connsiteX4" fmla="*/ 7405141 w 7429552"/>
                <a:gd name="connsiteY4" fmla="*/ 24412 h 500066"/>
                <a:gd name="connsiteX5" fmla="*/ 7429552 w 7429552"/>
                <a:gd name="connsiteY5" fmla="*/ 83347 h 500066"/>
                <a:gd name="connsiteX6" fmla="*/ 7429552 w 7429552"/>
                <a:gd name="connsiteY6" fmla="*/ 416720 h 500066"/>
                <a:gd name="connsiteX7" fmla="*/ 7405141 w 7429552"/>
                <a:gd name="connsiteY7" fmla="*/ 475655 h 500066"/>
                <a:gd name="connsiteX8" fmla="*/ 7346206 w 7429552"/>
                <a:gd name="connsiteY8" fmla="*/ 500066 h 500066"/>
                <a:gd name="connsiteX9" fmla="*/ 83346 w 7429552"/>
                <a:gd name="connsiteY9" fmla="*/ 500066 h 500066"/>
                <a:gd name="connsiteX10" fmla="*/ 24411 w 7429552"/>
                <a:gd name="connsiteY10" fmla="*/ 475654 h 500066"/>
                <a:gd name="connsiteX11" fmla="*/ 0 w 7429552"/>
                <a:gd name="connsiteY11" fmla="*/ 416719 h 500066"/>
                <a:gd name="connsiteX12" fmla="*/ 0 w 7429552"/>
                <a:gd name="connsiteY12" fmla="*/ 83346 h 500066"/>
                <a:gd name="connsiteX0" fmla="*/ 0 w 7429552"/>
                <a:gd name="connsiteY0" fmla="*/ 83346 h 671526"/>
                <a:gd name="connsiteX1" fmla="*/ 24412 w 7429552"/>
                <a:gd name="connsiteY1" fmla="*/ 24411 h 671526"/>
                <a:gd name="connsiteX2" fmla="*/ 83347 w 7429552"/>
                <a:gd name="connsiteY2" fmla="*/ 0 h 671526"/>
                <a:gd name="connsiteX3" fmla="*/ 7346206 w 7429552"/>
                <a:gd name="connsiteY3" fmla="*/ 0 h 671526"/>
                <a:gd name="connsiteX4" fmla="*/ 7405141 w 7429552"/>
                <a:gd name="connsiteY4" fmla="*/ 24412 h 671526"/>
                <a:gd name="connsiteX5" fmla="*/ 7429552 w 7429552"/>
                <a:gd name="connsiteY5" fmla="*/ 83347 h 671526"/>
                <a:gd name="connsiteX6" fmla="*/ 7429552 w 7429552"/>
                <a:gd name="connsiteY6" fmla="*/ 416720 h 671526"/>
                <a:gd name="connsiteX7" fmla="*/ 7405141 w 7429552"/>
                <a:gd name="connsiteY7" fmla="*/ 475655 h 671526"/>
                <a:gd name="connsiteX8" fmla="*/ 7346206 w 7429552"/>
                <a:gd name="connsiteY8" fmla="*/ 500066 h 671526"/>
                <a:gd name="connsiteX9" fmla="*/ 83346 w 7429552"/>
                <a:gd name="connsiteY9" fmla="*/ 500066 h 671526"/>
                <a:gd name="connsiteX10" fmla="*/ 24411 w 7429552"/>
                <a:gd name="connsiteY10" fmla="*/ 475654 h 671526"/>
                <a:gd name="connsiteX11" fmla="*/ 0 w 7429552"/>
                <a:gd name="connsiteY11" fmla="*/ 416719 h 671526"/>
                <a:gd name="connsiteX12" fmla="*/ 0 w 7429552"/>
                <a:gd name="connsiteY12" fmla="*/ 83346 h 671526"/>
                <a:gd name="connsiteX0" fmla="*/ 0 w 7429552"/>
                <a:gd name="connsiteY0" fmla="*/ 240500 h 828680"/>
                <a:gd name="connsiteX1" fmla="*/ 24412 w 7429552"/>
                <a:gd name="connsiteY1" fmla="*/ 181565 h 828680"/>
                <a:gd name="connsiteX2" fmla="*/ 83347 w 7429552"/>
                <a:gd name="connsiteY2" fmla="*/ 157154 h 828680"/>
                <a:gd name="connsiteX3" fmla="*/ 7346206 w 7429552"/>
                <a:gd name="connsiteY3" fmla="*/ 157154 h 828680"/>
                <a:gd name="connsiteX4" fmla="*/ 7405141 w 7429552"/>
                <a:gd name="connsiteY4" fmla="*/ 181566 h 828680"/>
                <a:gd name="connsiteX5" fmla="*/ 7429552 w 7429552"/>
                <a:gd name="connsiteY5" fmla="*/ 240501 h 828680"/>
                <a:gd name="connsiteX6" fmla="*/ 7429552 w 7429552"/>
                <a:gd name="connsiteY6" fmla="*/ 573874 h 828680"/>
                <a:gd name="connsiteX7" fmla="*/ 7405141 w 7429552"/>
                <a:gd name="connsiteY7" fmla="*/ 632809 h 828680"/>
                <a:gd name="connsiteX8" fmla="*/ 7346206 w 7429552"/>
                <a:gd name="connsiteY8" fmla="*/ 657220 h 828680"/>
                <a:gd name="connsiteX9" fmla="*/ 83346 w 7429552"/>
                <a:gd name="connsiteY9" fmla="*/ 657220 h 828680"/>
                <a:gd name="connsiteX10" fmla="*/ 24411 w 7429552"/>
                <a:gd name="connsiteY10" fmla="*/ 632808 h 828680"/>
                <a:gd name="connsiteX11" fmla="*/ 0 w 7429552"/>
                <a:gd name="connsiteY11" fmla="*/ 573873 h 828680"/>
                <a:gd name="connsiteX12" fmla="*/ 0 w 7429552"/>
                <a:gd name="connsiteY12" fmla="*/ 240500 h 828680"/>
                <a:gd name="connsiteX0" fmla="*/ 0 w 7429552"/>
                <a:gd name="connsiteY0" fmla="*/ 240500 h 828680"/>
                <a:gd name="connsiteX1" fmla="*/ 24412 w 7429552"/>
                <a:gd name="connsiteY1" fmla="*/ 181565 h 828680"/>
                <a:gd name="connsiteX2" fmla="*/ 83347 w 7429552"/>
                <a:gd name="connsiteY2" fmla="*/ 157154 h 828680"/>
                <a:gd name="connsiteX3" fmla="*/ 7346206 w 7429552"/>
                <a:gd name="connsiteY3" fmla="*/ 157154 h 828680"/>
                <a:gd name="connsiteX4" fmla="*/ 7405141 w 7429552"/>
                <a:gd name="connsiteY4" fmla="*/ 181566 h 828680"/>
                <a:gd name="connsiteX5" fmla="*/ 7429552 w 7429552"/>
                <a:gd name="connsiteY5" fmla="*/ 240501 h 828680"/>
                <a:gd name="connsiteX6" fmla="*/ 7429552 w 7429552"/>
                <a:gd name="connsiteY6" fmla="*/ 573874 h 828680"/>
                <a:gd name="connsiteX7" fmla="*/ 7405141 w 7429552"/>
                <a:gd name="connsiteY7" fmla="*/ 632809 h 828680"/>
                <a:gd name="connsiteX8" fmla="*/ 7346206 w 7429552"/>
                <a:gd name="connsiteY8" fmla="*/ 657220 h 828680"/>
                <a:gd name="connsiteX9" fmla="*/ 83346 w 7429552"/>
                <a:gd name="connsiteY9" fmla="*/ 657220 h 828680"/>
                <a:gd name="connsiteX10" fmla="*/ 24411 w 7429552"/>
                <a:gd name="connsiteY10" fmla="*/ 632808 h 828680"/>
                <a:gd name="connsiteX11" fmla="*/ 0 w 7429552"/>
                <a:gd name="connsiteY11" fmla="*/ 573873 h 828680"/>
                <a:gd name="connsiteX12" fmla="*/ 0 w 7429552"/>
                <a:gd name="connsiteY12" fmla="*/ 240500 h 828680"/>
                <a:gd name="connsiteX0" fmla="*/ 0 w 7429552"/>
                <a:gd name="connsiteY0" fmla="*/ 240500 h 828680"/>
                <a:gd name="connsiteX1" fmla="*/ 24412 w 7429552"/>
                <a:gd name="connsiteY1" fmla="*/ 181565 h 828680"/>
                <a:gd name="connsiteX2" fmla="*/ 83347 w 7429552"/>
                <a:gd name="connsiteY2" fmla="*/ 157154 h 828680"/>
                <a:gd name="connsiteX3" fmla="*/ 7346206 w 7429552"/>
                <a:gd name="connsiteY3" fmla="*/ 157154 h 828680"/>
                <a:gd name="connsiteX4" fmla="*/ 7405141 w 7429552"/>
                <a:gd name="connsiteY4" fmla="*/ 181566 h 828680"/>
                <a:gd name="connsiteX5" fmla="*/ 7429552 w 7429552"/>
                <a:gd name="connsiteY5" fmla="*/ 240501 h 828680"/>
                <a:gd name="connsiteX6" fmla="*/ 7429552 w 7429552"/>
                <a:gd name="connsiteY6" fmla="*/ 573874 h 828680"/>
                <a:gd name="connsiteX7" fmla="*/ 7405141 w 7429552"/>
                <a:gd name="connsiteY7" fmla="*/ 632809 h 828680"/>
                <a:gd name="connsiteX8" fmla="*/ 7346206 w 7429552"/>
                <a:gd name="connsiteY8" fmla="*/ 657220 h 828680"/>
                <a:gd name="connsiteX9" fmla="*/ 83346 w 7429552"/>
                <a:gd name="connsiteY9" fmla="*/ 657220 h 828680"/>
                <a:gd name="connsiteX10" fmla="*/ 24411 w 7429552"/>
                <a:gd name="connsiteY10" fmla="*/ 632808 h 828680"/>
                <a:gd name="connsiteX11" fmla="*/ 0 w 7429552"/>
                <a:gd name="connsiteY11" fmla="*/ 573873 h 828680"/>
                <a:gd name="connsiteX12" fmla="*/ 0 w 7429552"/>
                <a:gd name="connsiteY12" fmla="*/ 240500 h 828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429552" h="828680">
                  <a:moveTo>
                    <a:pt x="0" y="240500"/>
                  </a:moveTo>
                  <a:cubicBezTo>
                    <a:pt x="0" y="218395"/>
                    <a:pt x="8781" y="197196"/>
                    <a:pt x="24412" y="181565"/>
                  </a:cubicBezTo>
                  <a:cubicBezTo>
                    <a:pt x="28287" y="178219"/>
                    <a:pt x="61242" y="157154"/>
                    <a:pt x="83347" y="157154"/>
                  </a:cubicBezTo>
                  <a:lnTo>
                    <a:pt x="7346206" y="157154"/>
                  </a:lnTo>
                  <a:cubicBezTo>
                    <a:pt x="7368311" y="157154"/>
                    <a:pt x="7389510" y="165935"/>
                    <a:pt x="7405141" y="181566"/>
                  </a:cubicBezTo>
                  <a:cubicBezTo>
                    <a:pt x="7420771" y="197196"/>
                    <a:pt x="7429552" y="218396"/>
                    <a:pt x="7429552" y="240501"/>
                  </a:cubicBezTo>
                  <a:lnTo>
                    <a:pt x="7429552" y="573874"/>
                  </a:lnTo>
                  <a:cubicBezTo>
                    <a:pt x="7429552" y="595979"/>
                    <a:pt x="7420771" y="617178"/>
                    <a:pt x="7405141" y="632809"/>
                  </a:cubicBezTo>
                  <a:cubicBezTo>
                    <a:pt x="7389511" y="648439"/>
                    <a:pt x="7368311" y="657220"/>
                    <a:pt x="7346206" y="657220"/>
                  </a:cubicBezTo>
                  <a:cubicBezTo>
                    <a:pt x="4966809" y="0"/>
                    <a:pt x="2571862" y="828680"/>
                    <a:pt x="83346" y="657220"/>
                  </a:cubicBezTo>
                  <a:cubicBezTo>
                    <a:pt x="61241" y="657220"/>
                    <a:pt x="40042" y="648439"/>
                    <a:pt x="24411" y="632808"/>
                  </a:cubicBezTo>
                  <a:cubicBezTo>
                    <a:pt x="8781" y="617178"/>
                    <a:pt x="0" y="595978"/>
                    <a:pt x="0" y="573873"/>
                  </a:cubicBezTo>
                  <a:lnTo>
                    <a:pt x="0" y="24050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alpha val="17000"/>
                  </a:schemeClr>
                </a:gs>
                <a:gs pos="50000">
                  <a:schemeClr val="bg1">
                    <a:alpha val="46000"/>
                  </a:schemeClr>
                </a:gs>
                <a:gs pos="100000">
                  <a:schemeClr val="bg1">
                    <a:alpha val="85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4" name="Скругленный прямоугольник 33"/>
            <p:cNvSpPr/>
            <p:nvPr/>
          </p:nvSpPr>
          <p:spPr>
            <a:xfrm>
              <a:off x="571472" y="1627082"/>
              <a:ext cx="5797204" cy="4310296"/>
            </a:xfrm>
            <a:prstGeom prst="roundRect">
              <a:avLst>
                <a:gd name="adj" fmla="val 2699"/>
              </a:avLst>
            </a:prstGeom>
            <a:gradFill>
              <a:gsLst>
                <a:gs pos="0">
                  <a:schemeClr val="bg1">
                    <a:alpha val="3000"/>
                  </a:schemeClr>
                </a:gs>
                <a:gs pos="50000">
                  <a:schemeClr val="bg1">
                    <a:alpha val="10000"/>
                  </a:schemeClr>
                </a:gs>
                <a:gs pos="100000">
                  <a:schemeClr val="bg1">
                    <a:lumMod val="95000"/>
                    <a:alpha val="3000"/>
                  </a:schemeClr>
                </a:gs>
              </a:gsLst>
              <a:lin ang="5400000" scaled="0"/>
            </a:gradFill>
            <a:ln w="28575">
              <a:noFill/>
            </a:ln>
            <a:scene3d>
              <a:camera prst="orthographicFront"/>
              <a:lightRig rig="threePt" dir="t"/>
            </a:scene3d>
            <a:sp3d>
              <a:bevelT w="184150" h="38100"/>
            </a:sp3d>
          </p:spPr>
          <p:txBody>
            <a:bodyPr vert="horz" lIns="91440" tIns="45720" rIns="91440" bIns="45720" rtlCol="0" anchor="t" anchorCtr="0">
              <a:normAutofit/>
            </a:bodyPr>
            <a:lstStyle/>
            <a:p>
              <a:pPr>
                <a:spcBef>
                  <a:spcPct val="0"/>
                </a:spcBef>
              </a:pPr>
              <a:endParaRPr lang="ru-RU" sz="2000" dirty="0" smtClean="0">
                <a:solidFill>
                  <a:schemeClr val="tx2">
                    <a:lumMod val="75000"/>
                  </a:schemeClr>
                </a:solidFill>
              </a:endParaRPr>
            </a:p>
          </p:txBody>
        </p:sp>
      </p:grpSp>
      <p:sp>
        <p:nvSpPr>
          <p:cNvPr id="27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9AA11-E043-4531-B356-CCD19CEA4D43}" type="datetime8">
              <a:rPr lang="ru-RU" smtClean="0"/>
              <a:pPr/>
              <a:t>17.01.2020 11:33</a:t>
            </a:fld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43393-0A44-4D7B-B7BD-84A2F0C52532}" type="slidenum">
              <a:rPr lang="ru-RU" sz="1400" smtClean="0">
                <a:solidFill>
                  <a:schemeClr val="tx2">
                    <a:lumMod val="50000"/>
                  </a:schemeClr>
                </a:solidFill>
              </a:rPr>
              <a:pPr/>
              <a:t>15</a:t>
            </a:fld>
            <a:endParaRPr lang="ru-RU" sz="14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7" name="Дуга 46"/>
          <p:cNvSpPr/>
          <p:nvPr/>
        </p:nvSpPr>
        <p:spPr>
          <a:xfrm rot="10800000">
            <a:off x="2071670" y="785794"/>
            <a:ext cx="3638190" cy="3725904"/>
          </a:xfrm>
          <a:prstGeom prst="arc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pSp>
        <p:nvGrpSpPr>
          <p:cNvPr id="88" name="Группа 87"/>
          <p:cNvGrpSpPr/>
          <p:nvPr/>
        </p:nvGrpSpPr>
        <p:grpSpPr>
          <a:xfrm>
            <a:off x="714348" y="1857364"/>
            <a:ext cx="4357718" cy="3357586"/>
            <a:chOff x="928662" y="2214554"/>
            <a:chExt cx="4000528" cy="3214710"/>
          </a:xfrm>
        </p:grpSpPr>
        <p:cxnSp>
          <p:nvCxnSpPr>
            <p:cNvPr id="36" name="Прямая со стрелкой 35"/>
            <p:cNvCxnSpPr/>
            <p:nvPr/>
          </p:nvCxnSpPr>
          <p:spPr>
            <a:xfrm>
              <a:off x="1285852" y="5286388"/>
              <a:ext cx="3286148" cy="1588"/>
            </a:xfrm>
            <a:prstGeom prst="straightConnector1">
              <a:avLst/>
            </a:prstGeom>
            <a:ln w="19050">
              <a:solidFill>
                <a:srgbClr val="FFFF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Прямая со стрелкой 36"/>
            <p:cNvCxnSpPr/>
            <p:nvPr/>
          </p:nvCxnSpPr>
          <p:spPr>
            <a:xfrm rot="16200000" flipV="1">
              <a:off x="-214346" y="3786190"/>
              <a:ext cx="3009920" cy="9524"/>
            </a:xfrm>
            <a:prstGeom prst="straightConnector1">
              <a:avLst/>
            </a:prstGeom>
            <a:ln w="19050">
              <a:solidFill>
                <a:srgbClr val="FFFF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Прямая соединительная линия 52"/>
            <p:cNvCxnSpPr/>
            <p:nvPr/>
          </p:nvCxnSpPr>
          <p:spPr>
            <a:xfrm rot="5400000" flipH="1" flipV="1">
              <a:off x="821505" y="3750471"/>
              <a:ext cx="1785950" cy="1588"/>
            </a:xfrm>
            <a:prstGeom prst="line">
              <a:avLst/>
            </a:prstGeom>
            <a:ln w="190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Прямая соединительная линия 71"/>
            <p:cNvCxnSpPr/>
            <p:nvPr/>
          </p:nvCxnSpPr>
          <p:spPr>
            <a:xfrm>
              <a:off x="2366946" y="5010160"/>
              <a:ext cx="1571636" cy="1588"/>
            </a:xfrm>
            <a:prstGeom prst="line">
              <a:avLst/>
            </a:prstGeom>
            <a:ln w="19050">
              <a:solidFill>
                <a:srgbClr val="82EF5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6" name="TextBox 75"/>
            <p:cNvSpPr txBox="1"/>
            <p:nvPr/>
          </p:nvSpPr>
          <p:spPr>
            <a:xfrm>
              <a:off x="2143108" y="2357430"/>
              <a:ext cx="285752" cy="28575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ru-RU" dirty="0" smtClean="0"/>
                <a:t>1</a:t>
              </a:r>
              <a:endParaRPr lang="ru-RU" dirty="0"/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1571604" y="2500306"/>
              <a:ext cx="285752" cy="28575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ru-RU" dirty="0" smtClean="0"/>
                <a:t>1</a:t>
              </a:r>
              <a:endParaRPr lang="ru-RU" dirty="0"/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2071670" y="4786322"/>
              <a:ext cx="285752" cy="28575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ru-RU" dirty="0" smtClean="0"/>
                <a:t>1</a:t>
              </a:r>
              <a:endParaRPr lang="ru-RU" dirty="0"/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3929058" y="4286256"/>
              <a:ext cx="285752" cy="28575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ru-RU" dirty="0" smtClean="0"/>
                <a:t>2</a:t>
              </a:r>
              <a:endParaRPr lang="ru-RU" dirty="0"/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3929058" y="4857760"/>
              <a:ext cx="285752" cy="28575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ru-RU" dirty="0" smtClean="0"/>
                <a:t>2</a:t>
              </a:r>
              <a:endParaRPr lang="ru-RU" dirty="0"/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1571604" y="4714884"/>
              <a:ext cx="285752" cy="28575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ru-RU" dirty="0" smtClean="0"/>
                <a:t>2</a:t>
              </a:r>
              <a:endParaRPr lang="ru-RU" dirty="0"/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2643174" y="3357562"/>
              <a:ext cx="785818" cy="28575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ru-RU" dirty="0" smtClean="0"/>
                <a:t>Т=</a:t>
              </a:r>
              <a:r>
                <a:rPr lang="en-US" dirty="0" smtClean="0"/>
                <a:t>const</a:t>
              </a:r>
              <a:endParaRPr lang="ru-RU" dirty="0"/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2571736" y="4643446"/>
              <a:ext cx="785818" cy="28575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dirty="0" smtClean="0"/>
                <a:t>p</a:t>
              </a:r>
              <a:r>
                <a:rPr lang="ru-RU" dirty="0" smtClean="0"/>
                <a:t>=</a:t>
              </a:r>
              <a:r>
                <a:rPr lang="en-US" dirty="0" smtClean="0"/>
                <a:t>const</a:t>
              </a:r>
              <a:endParaRPr lang="ru-RU" dirty="0"/>
            </a:p>
          </p:txBody>
        </p:sp>
        <p:sp>
          <p:nvSpPr>
            <p:cNvPr id="84" name="TextBox 83"/>
            <p:cNvSpPr txBox="1"/>
            <p:nvPr/>
          </p:nvSpPr>
          <p:spPr>
            <a:xfrm rot="16200000" flipH="1">
              <a:off x="1178695" y="3536157"/>
              <a:ext cx="785818" cy="28575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dirty="0" smtClean="0"/>
                <a:t>v</a:t>
              </a:r>
              <a:r>
                <a:rPr lang="ru-RU" dirty="0" smtClean="0"/>
                <a:t>=</a:t>
              </a:r>
              <a:r>
                <a:rPr lang="en-US" dirty="0" smtClean="0"/>
                <a:t>const</a:t>
              </a:r>
              <a:endParaRPr lang="ru-RU" dirty="0"/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4643438" y="5143512"/>
              <a:ext cx="285752" cy="28575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dirty="0" smtClean="0"/>
                <a:t>v</a:t>
              </a:r>
              <a:endParaRPr lang="ru-RU" dirty="0"/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928662" y="2214554"/>
              <a:ext cx="285752" cy="28575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dirty="0" smtClean="0"/>
                <a:t>p</a:t>
              </a:r>
              <a:endParaRPr lang="ru-RU" dirty="0"/>
            </a:p>
          </p:txBody>
        </p:sp>
      </p:grpSp>
      <p:sp>
        <p:nvSpPr>
          <p:cNvPr id="91" name="Скругленный прямоугольник 90"/>
          <p:cNvSpPr/>
          <p:nvPr/>
        </p:nvSpPr>
        <p:spPr>
          <a:xfrm>
            <a:off x="5715008" y="1000108"/>
            <a:ext cx="3071834" cy="4683735"/>
          </a:xfrm>
          <a:prstGeom prst="roundRect">
            <a:avLst>
              <a:gd name="adj" fmla="val 2067"/>
            </a:avLst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aphicFrame>
        <p:nvGraphicFramePr>
          <p:cNvPr id="30727" name="Object 7"/>
          <p:cNvGraphicFramePr>
            <a:graphicFrameLocks noChangeAspect="1"/>
          </p:cNvGraphicFramePr>
          <p:nvPr/>
        </p:nvGraphicFramePr>
        <p:xfrm>
          <a:off x="0" y="0"/>
          <a:ext cx="200025" cy="152400"/>
        </p:xfrm>
        <a:graphic>
          <a:graphicData uri="http://schemas.openxmlformats.org/presentationml/2006/ole">
            <p:oleObj spid="_x0000_s30727" r:id="rId3" imgW="203024" imgH="152268" progId="">
              <p:embed/>
            </p:oleObj>
          </a:graphicData>
        </a:graphic>
      </p:graphicFrame>
      <p:sp>
        <p:nvSpPr>
          <p:cNvPr id="30729" name="Rectangle 9"/>
          <p:cNvSpPr>
            <a:spLocks noChangeArrowheads="1"/>
          </p:cNvSpPr>
          <p:nvPr/>
        </p:nvSpPr>
        <p:spPr bwMode="auto">
          <a:xfrm>
            <a:off x="5786446" y="1714488"/>
            <a:ext cx="2928958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dirty="0" smtClean="0">
                <a:solidFill>
                  <a:srgbClr val="FFFFFF"/>
                </a:solidFill>
                <a:latin typeface="Arial" pitchFamily="34" charset="0"/>
                <a:ea typeface="Times New Roman" pitchFamily="18" charset="0"/>
              </a:rPr>
              <a:t>В системе координат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Arial" pitchFamily="34" charset="0"/>
                <a:ea typeface="Times New Roman" pitchFamily="18" charset="0"/>
              </a:rPr>
              <a:t> закон Гей-Люссака изображается прямой, параллельной оси абсцисс. Эту прямую называют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Arial" pitchFamily="34" charset="0"/>
                <a:ea typeface="Times New Roman" pitchFamily="18" charset="0"/>
              </a:rPr>
              <a:t>изобарой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Arial" pitchFamily="34" charset="0"/>
                <a:ea typeface="Times New Roman" pitchFamily="18" charset="0"/>
              </a:rPr>
              <a:t>, а сам процесс – изобарным или процессом, протекающим при постоянном давлении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9"/>
          <p:cNvGrpSpPr/>
          <p:nvPr/>
        </p:nvGrpSpPr>
        <p:grpSpPr>
          <a:xfrm>
            <a:off x="0" y="6142321"/>
            <a:ext cx="9144000" cy="715679"/>
            <a:chOff x="0" y="6142321"/>
            <a:chExt cx="9144000" cy="715679"/>
          </a:xfrm>
        </p:grpSpPr>
        <p:sp>
          <p:nvSpPr>
            <p:cNvPr id="41" name="Скругленный прямоугольник 40"/>
            <p:cNvSpPr/>
            <p:nvPr/>
          </p:nvSpPr>
          <p:spPr>
            <a:xfrm>
              <a:off x="142844" y="6235864"/>
              <a:ext cx="8858312" cy="500066"/>
            </a:xfrm>
            <a:prstGeom prst="round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grpSp>
          <p:nvGrpSpPr>
            <p:cNvPr id="3" name="Группа 45"/>
            <p:cNvGrpSpPr/>
            <p:nvPr/>
          </p:nvGrpSpPr>
          <p:grpSpPr>
            <a:xfrm>
              <a:off x="0" y="6142321"/>
              <a:ext cx="9144000" cy="715679"/>
              <a:chOff x="0" y="6142321"/>
              <a:chExt cx="9144000" cy="715679"/>
            </a:xfrm>
          </p:grpSpPr>
          <p:sp>
            <p:nvSpPr>
              <p:cNvPr id="43" name="Прямоугольник 42"/>
              <p:cNvSpPr/>
              <p:nvPr/>
            </p:nvSpPr>
            <p:spPr>
              <a:xfrm>
                <a:off x="0" y="6143644"/>
                <a:ext cx="9144000" cy="714356"/>
              </a:xfrm>
              <a:prstGeom prst="rect">
                <a:avLst/>
              </a:prstGeom>
              <a:gradFill flip="none" rotWithShape="1">
                <a:gsLst>
                  <a:gs pos="0">
                    <a:schemeClr val="bg1">
                      <a:alpha val="13000"/>
                    </a:schemeClr>
                  </a:gs>
                  <a:gs pos="68000">
                    <a:schemeClr val="bg1">
                      <a:alpha val="13000"/>
                    </a:schemeClr>
                  </a:gs>
                  <a:gs pos="100000">
                    <a:schemeClr val="tx1">
                      <a:alpha val="29000"/>
                    </a:schemeClr>
                  </a:gs>
                </a:gsLst>
                <a:lin ang="5400000" scaled="1"/>
                <a:tileRect/>
              </a:gra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88900" h="1905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44" name="Полилиния 43"/>
              <p:cNvSpPr/>
              <p:nvPr/>
            </p:nvSpPr>
            <p:spPr>
              <a:xfrm>
                <a:off x="142844" y="6142321"/>
                <a:ext cx="8858312" cy="450733"/>
              </a:xfrm>
              <a:custGeom>
                <a:avLst/>
                <a:gdLst>
                  <a:gd name="connsiteX0" fmla="*/ 0 w 7429552"/>
                  <a:gd name="connsiteY0" fmla="*/ 83346 h 500066"/>
                  <a:gd name="connsiteX1" fmla="*/ 24412 w 7429552"/>
                  <a:gd name="connsiteY1" fmla="*/ 24411 h 500066"/>
                  <a:gd name="connsiteX2" fmla="*/ 83347 w 7429552"/>
                  <a:gd name="connsiteY2" fmla="*/ 0 h 500066"/>
                  <a:gd name="connsiteX3" fmla="*/ 7346206 w 7429552"/>
                  <a:gd name="connsiteY3" fmla="*/ 0 h 500066"/>
                  <a:gd name="connsiteX4" fmla="*/ 7405141 w 7429552"/>
                  <a:gd name="connsiteY4" fmla="*/ 24412 h 500066"/>
                  <a:gd name="connsiteX5" fmla="*/ 7429552 w 7429552"/>
                  <a:gd name="connsiteY5" fmla="*/ 83347 h 500066"/>
                  <a:gd name="connsiteX6" fmla="*/ 7429552 w 7429552"/>
                  <a:gd name="connsiteY6" fmla="*/ 416720 h 500066"/>
                  <a:gd name="connsiteX7" fmla="*/ 7405141 w 7429552"/>
                  <a:gd name="connsiteY7" fmla="*/ 475655 h 500066"/>
                  <a:gd name="connsiteX8" fmla="*/ 7346206 w 7429552"/>
                  <a:gd name="connsiteY8" fmla="*/ 500066 h 500066"/>
                  <a:gd name="connsiteX9" fmla="*/ 83346 w 7429552"/>
                  <a:gd name="connsiteY9" fmla="*/ 500066 h 500066"/>
                  <a:gd name="connsiteX10" fmla="*/ 24411 w 7429552"/>
                  <a:gd name="connsiteY10" fmla="*/ 475654 h 500066"/>
                  <a:gd name="connsiteX11" fmla="*/ 0 w 7429552"/>
                  <a:gd name="connsiteY11" fmla="*/ 416719 h 500066"/>
                  <a:gd name="connsiteX12" fmla="*/ 0 w 7429552"/>
                  <a:gd name="connsiteY12" fmla="*/ 83346 h 500066"/>
                  <a:gd name="connsiteX0" fmla="*/ 0 w 7429552"/>
                  <a:gd name="connsiteY0" fmla="*/ 83346 h 500066"/>
                  <a:gd name="connsiteX1" fmla="*/ 24412 w 7429552"/>
                  <a:gd name="connsiteY1" fmla="*/ 24411 h 500066"/>
                  <a:gd name="connsiteX2" fmla="*/ 83347 w 7429552"/>
                  <a:gd name="connsiteY2" fmla="*/ 0 h 500066"/>
                  <a:gd name="connsiteX3" fmla="*/ 7346206 w 7429552"/>
                  <a:gd name="connsiteY3" fmla="*/ 0 h 500066"/>
                  <a:gd name="connsiteX4" fmla="*/ 7405141 w 7429552"/>
                  <a:gd name="connsiteY4" fmla="*/ 24412 h 500066"/>
                  <a:gd name="connsiteX5" fmla="*/ 7429552 w 7429552"/>
                  <a:gd name="connsiteY5" fmla="*/ 83347 h 500066"/>
                  <a:gd name="connsiteX6" fmla="*/ 7429552 w 7429552"/>
                  <a:gd name="connsiteY6" fmla="*/ 416720 h 500066"/>
                  <a:gd name="connsiteX7" fmla="*/ 7405141 w 7429552"/>
                  <a:gd name="connsiteY7" fmla="*/ 475655 h 500066"/>
                  <a:gd name="connsiteX8" fmla="*/ 7346206 w 7429552"/>
                  <a:gd name="connsiteY8" fmla="*/ 500066 h 500066"/>
                  <a:gd name="connsiteX9" fmla="*/ 83346 w 7429552"/>
                  <a:gd name="connsiteY9" fmla="*/ 500066 h 500066"/>
                  <a:gd name="connsiteX10" fmla="*/ 24411 w 7429552"/>
                  <a:gd name="connsiteY10" fmla="*/ 475654 h 500066"/>
                  <a:gd name="connsiteX11" fmla="*/ 0 w 7429552"/>
                  <a:gd name="connsiteY11" fmla="*/ 416719 h 500066"/>
                  <a:gd name="connsiteX12" fmla="*/ 0 w 7429552"/>
                  <a:gd name="connsiteY12" fmla="*/ 83346 h 500066"/>
                  <a:gd name="connsiteX0" fmla="*/ 0 w 7429552"/>
                  <a:gd name="connsiteY0" fmla="*/ 83346 h 671526"/>
                  <a:gd name="connsiteX1" fmla="*/ 24412 w 7429552"/>
                  <a:gd name="connsiteY1" fmla="*/ 24411 h 671526"/>
                  <a:gd name="connsiteX2" fmla="*/ 83347 w 7429552"/>
                  <a:gd name="connsiteY2" fmla="*/ 0 h 671526"/>
                  <a:gd name="connsiteX3" fmla="*/ 7346206 w 7429552"/>
                  <a:gd name="connsiteY3" fmla="*/ 0 h 671526"/>
                  <a:gd name="connsiteX4" fmla="*/ 7405141 w 7429552"/>
                  <a:gd name="connsiteY4" fmla="*/ 24412 h 671526"/>
                  <a:gd name="connsiteX5" fmla="*/ 7429552 w 7429552"/>
                  <a:gd name="connsiteY5" fmla="*/ 83347 h 671526"/>
                  <a:gd name="connsiteX6" fmla="*/ 7429552 w 7429552"/>
                  <a:gd name="connsiteY6" fmla="*/ 416720 h 671526"/>
                  <a:gd name="connsiteX7" fmla="*/ 7405141 w 7429552"/>
                  <a:gd name="connsiteY7" fmla="*/ 475655 h 671526"/>
                  <a:gd name="connsiteX8" fmla="*/ 7346206 w 7429552"/>
                  <a:gd name="connsiteY8" fmla="*/ 500066 h 671526"/>
                  <a:gd name="connsiteX9" fmla="*/ 83346 w 7429552"/>
                  <a:gd name="connsiteY9" fmla="*/ 500066 h 671526"/>
                  <a:gd name="connsiteX10" fmla="*/ 24411 w 7429552"/>
                  <a:gd name="connsiteY10" fmla="*/ 475654 h 671526"/>
                  <a:gd name="connsiteX11" fmla="*/ 0 w 7429552"/>
                  <a:gd name="connsiteY11" fmla="*/ 416719 h 671526"/>
                  <a:gd name="connsiteX12" fmla="*/ 0 w 7429552"/>
                  <a:gd name="connsiteY12" fmla="*/ 83346 h 671526"/>
                  <a:gd name="connsiteX0" fmla="*/ 0 w 7429552"/>
                  <a:gd name="connsiteY0" fmla="*/ 240500 h 828680"/>
                  <a:gd name="connsiteX1" fmla="*/ 24412 w 7429552"/>
                  <a:gd name="connsiteY1" fmla="*/ 181565 h 828680"/>
                  <a:gd name="connsiteX2" fmla="*/ 83347 w 7429552"/>
                  <a:gd name="connsiteY2" fmla="*/ 157154 h 828680"/>
                  <a:gd name="connsiteX3" fmla="*/ 7346206 w 7429552"/>
                  <a:gd name="connsiteY3" fmla="*/ 157154 h 828680"/>
                  <a:gd name="connsiteX4" fmla="*/ 7405141 w 7429552"/>
                  <a:gd name="connsiteY4" fmla="*/ 181566 h 828680"/>
                  <a:gd name="connsiteX5" fmla="*/ 7429552 w 7429552"/>
                  <a:gd name="connsiteY5" fmla="*/ 240501 h 828680"/>
                  <a:gd name="connsiteX6" fmla="*/ 7429552 w 7429552"/>
                  <a:gd name="connsiteY6" fmla="*/ 573874 h 828680"/>
                  <a:gd name="connsiteX7" fmla="*/ 7405141 w 7429552"/>
                  <a:gd name="connsiteY7" fmla="*/ 632809 h 828680"/>
                  <a:gd name="connsiteX8" fmla="*/ 7346206 w 7429552"/>
                  <a:gd name="connsiteY8" fmla="*/ 657220 h 828680"/>
                  <a:gd name="connsiteX9" fmla="*/ 83346 w 7429552"/>
                  <a:gd name="connsiteY9" fmla="*/ 657220 h 828680"/>
                  <a:gd name="connsiteX10" fmla="*/ 24411 w 7429552"/>
                  <a:gd name="connsiteY10" fmla="*/ 632808 h 828680"/>
                  <a:gd name="connsiteX11" fmla="*/ 0 w 7429552"/>
                  <a:gd name="connsiteY11" fmla="*/ 573873 h 828680"/>
                  <a:gd name="connsiteX12" fmla="*/ 0 w 7429552"/>
                  <a:gd name="connsiteY12" fmla="*/ 240500 h 8286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7429552" h="828680">
                    <a:moveTo>
                      <a:pt x="0" y="240500"/>
                    </a:moveTo>
                    <a:cubicBezTo>
                      <a:pt x="0" y="218395"/>
                      <a:pt x="8781" y="197196"/>
                      <a:pt x="24412" y="181565"/>
                    </a:cubicBezTo>
                    <a:cubicBezTo>
                      <a:pt x="40042" y="165935"/>
                      <a:pt x="61242" y="157154"/>
                      <a:pt x="83347" y="157154"/>
                    </a:cubicBezTo>
                    <a:lnTo>
                      <a:pt x="7346206" y="157154"/>
                    </a:lnTo>
                    <a:cubicBezTo>
                      <a:pt x="7368311" y="157154"/>
                      <a:pt x="7389510" y="165935"/>
                      <a:pt x="7405141" y="181566"/>
                    </a:cubicBezTo>
                    <a:cubicBezTo>
                      <a:pt x="7420771" y="197196"/>
                      <a:pt x="7429552" y="218396"/>
                      <a:pt x="7429552" y="240501"/>
                    </a:cubicBezTo>
                    <a:lnTo>
                      <a:pt x="7429552" y="573874"/>
                    </a:lnTo>
                    <a:cubicBezTo>
                      <a:pt x="7429552" y="595979"/>
                      <a:pt x="7420771" y="617178"/>
                      <a:pt x="7405141" y="632809"/>
                    </a:cubicBezTo>
                    <a:cubicBezTo>
                      <a:pt x="7389511" y="648439"/>
                      <a:pt x="7368311" y="657220"/>
                      <a:pt x="7346206" y="657220"/>
                    </a:cubicBezTo>
                    <a:cubicBezTo>
                      <a:pt x="4966809" y="0"/>
                      <a:pt x="2571862" y="828680"/>
                      <a:pt x="83346" y="657220"/>
                    </a:cubicBezTo>
                    <a:cubicBezTo>
                      <a:pt x="61241" y="657220"/>
                      <a:pt x="40042" y="648439"/>
                      <a:pt x="24411" y="632808"/>
                    </a:cubicBezTo>
                    <a:cubicBezTo>
                      <a:pt x="8781" y="617178"/>
                      <a:pt x="0" y="595978"/>
                      <a:pt x="0" y="573873"/>
                    </a:cubicBezTo>
                    <a:lnTo>
                      <a:pt x="0" y="24050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alpha val="17000"/>
                    </a:schemeClr>
                  </a:gs>
                  <a:gs pos="50000">
                    <a:schemeClr val="bg1">
                      <a:alpha val="46000"/>
                    </a:schemeClr>
                  </a:gs>
                  <a:gs pos="100000">
                    <a:schemeClr val="bg1">
                      <a:alpha val="85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</p:grpSp>
      </p:grpSp>
      <p:grpSp>
        <p:nvGrpSpPr>
          <p:cNvPr id="4" name="Группа 21"/>
          <p:cNvGrpSpPr/>
          <p:nvPr/>
        </p:nvGrpSpPr>
        <p:grpSpPr>
          <a:xfrm>
            <a:off x="8467320" y="6246255"/>
            <a:ext cx="500066" cy="500066"/>
            <a:chOff x="6500826" y="5643578"/>
            <a:chExt cx="500066" cy="500066"/>
          </a:xfrm>
        </p:grpSpPr>
        <p:sp>
          <p:nvSpPr>
            <p:cNvPr id="23" name="Пятиугольник 22"/>
            <p:cNvSpPr/>
            <p:nvPr/>
          </p:nvSpPr>
          <p:spPr>
            <a:xfrm>
              <a:off x="6559564" y="5753116"/>
              <a:ext cx="285752" cy="285752"/>
            </a:xfrm>
            <a:prstGeom prst="homePlate">
              <a:avLst>
                <a:gd name="adj" fmla="val 142857"/>
              </a:avLst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>
                <a:rot lat="0" lon="0" rev="4200000"/>
              </a:lightRig>
            </a:scene3d>
            <a:sp3d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4" name="Пятиугольник 23">
              <a:hlinkClick r:id="" action="ppaction://hlinkshowjump?jump=nextslide"/>
            </p:cNvPr>
            <p:cNvSpPr/>
            <p:nvPr/>
          </p:nvSpPr>
          <p:spPr>
            <a:xfrm>
              <a:off x="6500826" y="5643578"/>
              <a:ext cx="500066" cy="500066"/>
            </a:xfrm>
            <a:prstGeom prst="homePlate">
              <a:avLst>
                <a:gd name="adj" fmla="val 142857"/>
              </a:avLst>
            </a:prstGeom>
            <a:solidFill>
              <a:srgbClr val="00B050">
                <a:alpha val="28000"/>
              </a:srgbClr>
            </a:solidFill>
            <a:ln>
              <a:noFill/>
            </a:ln>
            <a:scene3d>
              <a:camera prst="orthographicFront"/>
              <a:lightRig rig="threePt" dir="t">
                <a:rot lat="0" lon="0" rev="4200000"/>
              </a:lightRig>
            </a:scene3d>
            <a:sp3d prstMaterial="dkEdge"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5" name="Группа 26"/>
          <p:cNvGrpSpPr/>
          <p:nvPr/>
        </p:nvGrpSpPr>
        <p:grpSpPr>
          <a:xfrm rot="10800000">
            <a:off x="7895816" y="6246255"/>
            <a:ext cx="500066" cy="500066"/>
            <a:chOff x="6500826" y="5643578"/>
            <a:chExt cx="500066" cy="500066"/>
          </a:xfrm>
        </p:grpSpPr>
        <p:sp>
          <p:nvSpPr>
            <p:cNvPr id="28" name="Пятиугольник 27"/>
            <p:cNvSpPr/>
            <p:nvPr/>
          </p:nvSpPr>
          <p:spPr>
            <a:xfrm>
              <a:off x="6559564" y="5753116"/>
              <a:ext cx="285752" cy="285752"/>
            </a:xfrm>
            <a:prstGeom prst="homePlate">
              <a:avLst>
                <a:gd name="adj" fmla="val 142857"/>
              </a:avLst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>
                <a:rot lat="0" lon="0" rev="9000000"/>
              </a:lightRig>
            </a:scene3d>
            <a:sp3d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3" name="Пятиугольник 32">
              <a:hlinkClick r:id="" action="ppaction://hlinkshowjump?jump=previousslide"/>
            </p:cNvPr>
            <p:cNvSpPr/>
            <p:nvPr/>
          </p:nvSpPr>
          <p:spPr>
            <a:xfrm>
              <a:off x="6500826" y="5643578"/>
              <a:ext cx="500066" cy="500066"/>
            </a:xfrm>
            <a:prstGeom prst="homePlate">
              <a:avLst>
                <a:gd name="adj" fmla="val 142857"/>
              </a:avLst>
            </a:prstGeom>
            <a:solidFill>
              <a:srgbClr val="00B050">
                <a:alpha val="28000"/>
              </a:srgbClr>
            </a:solidFill>
            <a:ln>
              <a:noFill/>
            </a:ln>
            <a:scene3d>
              <a:camera prst="orthographicFront"/>
              <a:lightRig rig="threePt" dir="t">
                <a:rot lat="0" lon="0" rev="9000000"/>
              </a:lightRig>
            </a:scene3d>
            <a:sp3d prstMaterial="dkEdge"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6" name="Группа 36"/>
          <p:cNvGrpSpPr/>
          <p:nvPr/>
        </p:nvGrpSpPr>
        <p:grpSpPr>
          <a:xfrm rot="2664264">
            <a:off x="123311" y="6183449"/>
            <a:ext cx="612000" cy="612000"/>
            <a:chOff x="714348" y="5857892"/>
            <a:chExt cx="720000" cy="720000"/>
          </a:xfrm>
        </p:grpSpPr>
        <p:sp>
          <p:nvSpPr>
            <p:cNvPr id="38" name="Счетверенная стрелка 37">
              <a:hlinkClick r:id="" action="ppaction://hlinkshowjump?jump=endshow"/>
            </p:cNvPr>
            <p:cNvSpPr/>
            <p:nvPr/>
          </p:nvSpPr>
          <p:spPr>
            <a:xfrm>
              <a:off x="807764" y="5943619"/>
              <a:ext cx="540000" cy="540000"/>
            </a:xfrm>
            <a:prstGeom prst="quadArrow">
              <a:avLst>
                <a:gd name="adj1" fmla="val 24636"/>
                <a:gd name="adj2" fmla="val 7908"/>
                <a:gd name="adj3" fmla="val 13218"/>
              </a:avLst>
            </a:prstGeom>
            <a:gradFill flip="none" rotWithShape="1">
              <a:gsLst>
                <a:gs pos="57000">
                  <a:srgbClr val="C00000"/>
                </a:gs>
                <a:gs pos="100000">
                  <a:schemeClr val="tx1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9" name="Счетверенная стрелка 38">
              <a:hlinkClick r:id="" action="ppaction://hlinkshowjump?jump=endshow"/>
            </p:cNvPr>
            <p:cNvSpPr/>
            <p:nvPr/>
          </p:nvSpPr>
          <p:spPr>
            <a:xfrm>
              <a:off x="714348" y="5857892"/>
              <a:ext cx="720000" cy="720000"/>
            </a:xfrm>
            <a:prstGeom prst="quadArrow">
              <a:avLst>
                <a:gd name="adj1" fmla="val 24636"/>
                <a:gd name="adj2" fmla="val 12318"/>
                <a:gd name="adj3" fmla="val 15864"/>
              </a:avLst>
            </a:prstGeom>
            <a:solidFill>
              <a:srgbClr val="FF0000">
                <a:alpha val="28000"/>
              </a:srgbClr>
            </a:solidFill>
            <a:ln>
              <a:noFill/>
            </a:ln>
            <a:scene3d>
              <a:camera prst="orthographicFront"/>
              <a:lightRig rig="threePt" dir="t">
                <a:rot lat="0" lon="0" rev="9000000"/>
              </a:lightRig>
            </a:scene3d>
            <a:sp3d prstMaterial="dkEdge"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9" name="Группа 25"/>
          <p:cNvGrpSpPr/>
          <p:nvPr/>
        </p:nvGrpSpPr>
        <p:grpSpPr>
          <a:xfrm>
            <a:off x="428596" y="71414"/>
            <a:ext cx="8215370" cy="1285860"/>
            <a:chOff x="714348" y="1000108"/>
            <a:chExt cx="7715304" cy="1500198"/>
          </a:xfrm>
        </p:grpSpPr>
        <p:grpSp>
          <p:nvGrpSpPr>
            <p:cNvPr id="10" name="Группа 8"/>
            <p:cNvGrpSpPr/>
            <p:nvPr/>
          </p:nvGrpSpPr>
          <p:grpSpPr>
            <a:xfrm>
              <a:off x="857224" y="1000108"/>
              <a:ext cx="7429552" cy="1387196"/>
              <a:chOff x="857224" y="2113242"/>
              <a:chExt cx="7429552" cy="1387196"/>
            </a:xfrm>
          </p:grpSpPr>
          <p:sp>
            <p:nvSpPr>
              <p:cNvPr id="31" name="Скругленный прямоугольник 30"/>
              <p:cNvSpPr/>
              <p:nvPr/>
            </p:nvSpPr>
            <p:spPr>
              <a:xfrm>
                <a:off x="857224" y="2285992"/>
                <a:ext cx="7429552" cy="1214446"/>
              </a:xfrm>
              <a:prstGeom prst="roundRect">
                <a:avLst>
                  <a:gd name="adj" fmla="val 8967"/>
                </a:avLst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32" name="Полилиния 31"/>
              <p:cNvSpPr/>
              <p:nvPr/>
            </p:nvSpPr>
            <p:spPr>
              <a:xfrm>
                <a:off x="857224" y="2113242"/>
                <a:ext cx="7429552" cy="900118"/>
              </a:xfrm>
              <a:custGeom>
                <a:avLst/>
                <a:gdLst>
                  <a:gd name="connsiteX0" fmla="*/ 0 w 7429552"/>
                  <a:gd name="connsiteY0" fmla="*/ 83346 h 500066"/>
                  <a:gd name="connsiteX1" fmla="*/ 24412 w 7429552"/>
                  <a:gd name="connsiteY1" fmla="*/ 24411 h 500066"/>
                  <a:gd name="connsiteX2" fmla="*/ 83347 w 7429552"/>
                  <a:gd name="connsiteY2" fmla="*/ 0 h 500066"/>
                  <a:gd name="connsiteX3" fmla="*/ 7346206 w 7429552"/>
                  <a:gd name="connsiteY3" fmla="*/ 0 h 500066"/>
                  <a:gd name="connsiteX4" fmla="*/ 7405141 w 7429552"/>
                  <a:gd name="connsiteY4" fmla="*/ 24412 h 500066"/>
                  <a:gd name="connsiteX5" fmla="*/ 7429552 w 7429552"/>
                  <a:gd name="connsiteY5" fmla="*/ 83347 h 500066"/>
                  <a:gd name="connsiteX6" fmla="*/ 7429552 w 7429552"/>
                  <a:gd name="connsiteY6" fmla="*/ 416720 h 500066"/>
                  <a:gd name="connsiteX7" fmla="*/ 7405141 w 7429552"/>
                  <a:gd name="connsiteY7" fmla="*/ 475655 h 500066"/>
                  <a:gd name="connsiteX8" fmla="*/ 7346206 w 7429552"/>
                  <a:gd name="connsiteY8" fmla="*/ 500066 h 500066"/>
                  <a:gd name="connsiteX9" fmla="*/ 83346 w 7429552"/>
                  <a:gd name="connsiteY9" fmla="*/ 500066 h 500066"/>
                  <a:gd name="connsiteX10" fmla="*/ 24411 w 7429552"/>
                  <a:gd name="connsiteY10" fmla="*/ 475654 h 500066"/>
                  <a:gd name="connsiteX11" fmla="*/ 0 w 7429552"/>
                  <a:gd name="connsiteY11" fmla="*/ 416719 h 500066"/>
                  <a:gd name="connsiteX12" fmla="*/ 0 w 7429552"/>
                  <a:gd name="connsiteY12" fmla="*/ 83346 h 500066"/>
                  <a:gd name="connsiteX0" fmla="*/ 0 w 7429552"/>
                  <a:gd name="connsiteY0" fmla="*/ 83346 h 500066"/>
                  <a:gd name="connsiteX1" fmla="*/ 24412 w 7429552"/>
                  <a:gd name="connsiteY1" fmla="*/ 24411 h 500066"/>
                  <a:gd name="connsiteX2" fmla="*/ 83347 w 7429552"/>
                  <a:gd name="connsiteY2" fmla="*/ 0 h 500066"/>
                  <a:gd name="connsiteX3" fmla="*/ 7346206 w 7429552"/>
                  <a:gd name="connsiteY3" fmla="*/ 0 h 500066"/>
                  <a:gd name="connsiteX4" fmla="*/ 7405141 w 7429552"/>
                  <a:gd name="connsiteY4" fmla="*/ 24412 h 500066"/>
                  <a:gd name="connsiteX5" fmla="*/ 7429552 w 7429552"/>
                  <a:gd name="connsiteY5" fmla="*/ 83347 h 500066"/>
                  <a:gd name="connsiteX6" fmla="*/ 7429552 w 7429552"/>
                  <a:gd name="connsiteY6" fmla="*/ 416720 h 500066"/>
                  <a:gd name="connsiteX7" fmla="*/ 7405141 w 7429552"/>
                  <a:gd name="connsiteY7" fmla="*/ 475655 h 500066"/>
                  <a:gd name="connsiteX8" fmla="*/ 7346206 w 7429552"/>
                  <a:gd name="connsiteY8" fmla="*/ 500066 h 500066"/>
                  <a:gd name="connsiteX9" fmla="*/ 83346 w 7429552"/>
                  <a:gd name="connsiteY9" fmla="*/ 500066 h 500066"/>
                  <a:gd name="connsiteX10" fmla="*/ 24411 w 7429552"/>
                  <a:gd name="connsiteY10" fmla="*/ 475654 h 500066"/>
                  <a:gd name="connsiteX11" fmla="*/ 0 w 7429552"/>
                  <a:gd name="connsiteY11" fmla="*/ 416719 h 500066"/>
                  <a:gd name="connsiteX12" fmla="*/ 0 w 7429552"/>
                  <a:gd name="connsiteY12" fmla="*/ 83346 h 500066"/>
                  <a:gd name="connsiteX0" fmla="*/ 0 w 7429552"/>
                  <a:gd name="connsiteY0" fmla="*/ 83346 h 671526"/>
                  <a:gd name="connsiteX1" fmla="*/ 24412 w 7429552"/>
                  <a:gd name="connsiteY1" fmla="*/ 24411 h 671526"/>
                  <a:gd name="connsiteX2" fmla="*/ 83347 w 7429552"/>
                  <a:gd name="connsiteY2" fmla="*/ 0 h 671526"/>
                  <a:gd name="connsiteX3" fmla="*/ 7346206 w 7429552"/>
                  <a:gd name="connsiteY3" fmla="*/ 0 h 671526"/>
                  <a:gd name="connsiteX4" fmla="*/ 7405141 w 7429552"/>
                  <a:gd name="connsiteY4" fmla="*/ 24412 h 671526"/>
                  <a:gd name="connsiteX5" fmla="*/ 7429552 w 7429552"/>
                  <a:gd name="connsiteY5" fmla="*/ 83347 h 671526"/>
                  <a:gd name="connsiteX6" fmla="*/ 7429552 w 7429552"/>
                  <a:gd name="connsiteY6" fmla="*/ 416720 h 671526"/>
                  <a:gd name="connsiteX7" fmla="*/ 7405141 w 7429552"/>
                  <a:gd name="connsiteY7" fmla="*/ 475655 h 671526"/>
                  <a:gd name="connsiteX8" fmla="*/ 7346206 w 7429552"/>
                  <a:gd name="connsiteY8" fmla="*/ 500066 h 671526"/>
                  <a:gd name="connsiteX9" fmla="*/ 83346 w 7429552"/>
                  <a:gd name="connsiteY9" fmla="*/ 500066 h 671526"/>
                  <a:gd name="connsiteX10" fmla="*/ 24411 w 7429552"/>
                  <a:gd name="connsiteY10" fmla="*/ 475654 h 671526"/>
                  <a:gd name="connsiteX11" fmla="*/ 0 w 7429552"/>
                  <a:gd name="connsiteY11" fmla="*/ 416719 h 671526"/>
                  <a:gd name="connsiteX12" fmla="*/ 0 w 7429552"/>
                  <a:gd name="connsiteY12" fmla="*/ 83346 h 671526"/>
                  <a:gd name="connsiteX0" fmla="*/ 0 w 7429552"/>
                  <a:gd name="connsiteY0" fmla="*/ 240500 h 828680"/>
                  <a:gd name="connsiteX1" fmla="*/ 24412 w 7429552"/>
                  <a:gd name="connsiteY1" fmla="*/ 181565 h 828680"/>
                  <a:gd name="connsiteX2" fmla="*/ 83347 w 7429552"/>
                  <a:gd name="connsiteY2" fmla="*/ 157154 h 828680"/>
                  <a:gd name="connsiteX3" fmla="*/ 7346206 w 7429552"/>
                  <a:gd name="connsiteY3" fmla="*/ 157154 h 828680"/>
                  <a:gd name="connsiteX4" fmla="*/ 7405141 w 7429552"/>
                  <a:gd name="connsiteY4" fmla="*/ 181566 h 828680"/>
                  <a:gd name="connsiteX5" fmla="*/ 7429552 w 7429552"/>
                  <a:gd name="connsiteY5" fmla="*/ 240501 h 828680"/>
                  <a:gd name="connsiteX6" fmla="*/ 7429552 w 7429552"/>
                  <a:gd name="connsiteY6" fmla="*/ 573874 h 828680"/>
                  <a:gd name="connsiteX7" fmla="*/ 7405141 w 7429552"/>
                  <a:gd name="connsiteY7" fmla="*/ 632809 h 828680"/>
                  <a:gd name="connsiteX8" fmla="*/ 7346206 w 7429552"/>
                  <a:gd name="connsiteY8" fmla="*/ 657220 h 828680"/>
                  <a:gd name="connsiteX9" fmla="*/ 83346 w 7429552"/>
                  <a:gd name="connsiteY9" fmla="*/ 657220 h 828680"/>
                  <a:gd name="connsiteX10" fmla="*/ 24411 w 7429552"/>
                  <a:gd name="connsiteY10" fmla="*/ 632808 h 828680"/>
                  <a:gd name="connsiteX11" fmla="*/ 0 w 7429552"/>
                  <a:gd name="connsiteY11" fmla="*/ 573873 h 828680"/>
                  <a:gd name="connsiteX12" fmla="*/ 0 w 7429552"/>
                  <a:gd name="connsiteY12" fmla="*/ 240500 h 8286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7429552" h="828680">
                    <a:moveTo>
                      <a:pt x="0" y="240500"/>
                    </a:moveTo>
                    <a:cubicBezTo>
                      <a:pt x="0" y="218395"/>
                      <a:pt x="8781" y="197196"/>
                      <a:pt x="24412" y="181565"/>
                    </a:cubicBezTo>
                    <a:cubicBezTo>
                      <a:pt x="40042" y="165935"/>
                      <a:pt x="61242" y="157154"/>
                      <a:pt x="83347" y="157154"/>
                    </a:cubicBezTo>
                    <a:lnTo>
                      <a:pt x="7346206" y="157154"/>
                    </a:lnTo>
                    <a:cubicBezTo>
                      <a:pt x="7368311" y="157154"/>
                      <a:pt x="7389510" y="165935"/>
                      <a:pt x="7405141" y="181566"/>
                    </a:cubicBezTo>
                    <a:cubicBezTo>
                      <a:pt x="7420771" y="197196"/>
                      <a:pt x="7429552" y="218396"/>
                      <a:pt x="7429552" y="240501"/>
                    </a:cubicBezTo>
                    <a:lnTo>
                      <a:pt x="7429552" y="573874"/>
                    </a:lnTo>
                    <a:cubicBezTo>
                      <a:pt x="7429552" y="595979"/>
                      <a:pt x="7420771" y="617178"/>
                      <a:pt x="7405141" y="632809"/>
                    </a:cubicBezTo>
                    <a:cubicBezTo>
                      <a:pt x="7389511" y="648439"/>
                      <a:pt x="7368311" y="657220"/>
                      <a:pt x="7346206" y="657220"/>
                    </a:cubicBezTo>
                    <a:cubicBezTo>
                      <a:pt x="4966809" y="0"/>
                      <a:pt x="2571862" y="828680"/>
                      <a:pt x="83346" y="657220"/>
                    </a:cubicBezTo>
                    <a:cubicBezTo>
                      <a:pt x="61241" y="657220"/>
                      <a:pt x="40042" y="648439"/>
                      <a:pt x="24411" y="632808"/>
                    </a:cubicBezTo>
                    <a:cubicBezTo>
                      <a:pt x="8781" y="617178"/>
                      <a:pt x="0" y="595978"/>
                      <a:pt x="0" y="573873"/>
                    </a:cubicBezTo>
                    <a:lnTo>
                      <a:pt x="0" y="24050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alpha val="17000"/>
                    </a:schemeClr>
                  </a:gs>
                  <a:gs pos="50000">
                    <a:schemeClr val="bg1">
                      <a:alpha val="46000"/>
                    </a:schemeClr>
                  </a:gs>
                  <a:gs pos="100000">
                    <a:schemeClr val="bg1">
                      <a:alpha val="85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</p:grpSp>
        <p:sp>
          <p:nvSpPr>
            <p:cNvPr id="30" name="Скругленный прямоугольник 29"/>
            <p:cNvSpPr/>
            <p:nvPr/>
          </p:nvSpPr>
          <p:spPr>
            <a:xfrm>
              <a:off x="714348" y="1071546"/>
              <a:ext cx="7715304" cy="1428760"/>
            </a:xfrm>
            <a:prstGeom prst="roundRect">
              <a:avLst/>
            </a:prstGeom>
            <a:gradFill>
              <a:gsLst>
                <a:gs pos="0">
                  <a:schemeClr val="bg1">
                    <a:alpha val="0"/>
                  </a:schemeClr>
                </a:gs>
                <a:gs pos="50000">
                  <a:schemeClr val="bg1">
                    <a:alpha val="25000"/>
                  </a:schemeClr>
                </a:gs>
                <a:gs pos="100000">
                  <a:schemeClr val="bg1">
                    <a:lumMod val="95000"/>
                    <a:alpha val="59000"/>
                  </a:schemeClr>
                </a:gs>
              </a:gsLst>
              <a:lin ang="5400000" scaled="0"/>
            </a:gradFill>
            <a:ln w="28575">
              <a:noFill/>
            </a:ln>
            <a:scene3d>
              <a:camera prst="orthographicFront"/>
              <a:lightRig rig="threePt" dir="t"/>
            </a:scene3d>
            <a:sp3d>
              <a:bevelT w="184150" h="38100"/>
            </a:sp3d>
          </p:spPr>
          <p:txBody>
            <a:bodyPr vert="horz" lIns="91440" tIns="45720" rIns="91440" bIns="45720" rtlCol="0" anchor="ctr">
              <a:normAutofit/>
            </a:bodyPr>
            <a:lstStyle/>
            <a:p>
              <a:pPr algn="ctr">
                <a:spcBef>
                  <a:spcPct val="0"/>
                </a:spcBef>
              </a:pPr>
              <a:endParaRPr lang="ru-RU" sz="6000" b="1" dirty="0" smtClean="0">
                <a:ln w="18000">
                  <a:solidFill>
                    <a:schemeClr val="bg1"/>
                  </a:solidFill>
                  <a:prstDash val="solid"/>
                  <a:miter lim="800000"/>
                </a:ln>
                <a:noFill/>
                <a:effectLst>
                  <a:outerShdw blurRad="76200" dist="88900" dir="4380000" algn="tl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endParaRPr>
            </a:p>
          </p:txBody>
        </p:sp>
      </p:grpSp>
      <p:sp>
        <p:nvSpPr>
          <p:cNvPr id="25" name="Заголовок 24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1143000"/>
          </a:xfrm>
          <a:noFill/>
          <a:ln w="28575">
            <a:noFill/>
          </a:ln>
          <a:scene3d>
            <a:camera prst="orthographicFront"/>
            <a:lightRig rig="threePt" dir="t"/>
          </a:scene3d>
          <a:sp3d>
            <a:bevelT w="184150" h="38100"/>
          </a:sp3d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ru-RU" sz="3200" b="1" dirty="0" smtClean="0">
                <a:ln/>
                <a:solidFill>
                  <a:schemeClr val="accent3"/>
                </a:solidFill>
              </a:rPr>
              <a:t>4 Уравнение состояния идеальных газов</a:t>
            </a:r>
          </a:p>
        </p:txBody>
      </p:sp>
      <p:sp>
        <p:nvSpPr>
          <p:cNvPr id="21" name="Содержимое 20"/>
          <p:cNvSpPr>
            <a:spLocks noGrp="1"/>
          </p:cNvSpPr>
          <p:nvPr>
            <p:ph idx="1"/>
          </p:nvPr>
        </p:nvSpPr>
        <p:spPr>
          <a:xfrm>
            <a:off x="285720" y="1571612"/>
            <a:ext cx="8429684" cy="4357718"/>
          </a:xfrm>
          <a:prstGeom prst="rect">
            <a:avLst/>
          </a:prstGeom>
          <a:noFill/>
          <a:ln w="28575">
            <a:noFill/>
          </a:ln>
          <a:scene3d>
            <a:camera prst="orthographicFront"/>
            <a:lightRig rig="threePt" dir="t"/>
          </a:scene3d>
          <a:sp3d>
            <a:bevelT w="184150" h="38100"/>
          </a:sp3d>
        </p:spPr>
        <p:txBody>
          <a:bodyPr vert="horz" lIns="91440" tIns="45720" rIns="91440" bIns="45720" rtlCol="0" anchor="t" anchorCtr="0">
            <a:normAutofit lnSpcReduction="10000"/>
          </a:bodyPr>
          <a:lstStyle/>
          <a:p>
            <a:r>
              <a:rPr lang="ru-RU" sz="2200" dirty="0" smtClean="0">
                <a:solidFill>
                  <a:schemeClr val="bg1"/>
                </a:solidFill>
              </a:rPr>
              <a:t>Произведение удельного объема идеального газа на абсолютное давление, деленное на абсолютную температуру, для любого равновесного состояния есть величина постоянная: </a:t>
            </a:r>
          </a:p>
          <a:p>
            <a:endParaRPr lang="ru-RU" sz="2200" dirty="0" smtClean="0">
              <a:solidFill>
                <a:schemeClr val="bg1"/>
              </a:solidFill>
            </a:endParaRPr>
          </a:p>
          <a:p>
            <a:endParaRPr lang="ru-RU" sz="2200" dirty="0" smtClean="0">
              <a:solidFill>
                <a:schemeClr val="bg1"/>
              </a:solidFill>
            </a:endParaRPr>
          </a:p>
          <a:p>
            <a:r>
              <a:rPr lang="ru-RU" sz="2200" dirty="0" smtClean="0">
                <a:solidFill>
                  <a:schemeClr val="bg1"/>
                </a:solidFill>
              </a:rPr>
              <a:t>Постоянную величину, отнесенную к 1 кг газа, обозначают буквой </a:t>
            </a:r>
            <a:r>
              <a:rPr lang="en-US" sz="2200" i="1" dirty="0" smtClean="0">
                <a:solidFill>
                  <a:schemeClr val="bg1"/>
                </a:solidFill>
              </a:rPr>
              <a:t>R</a:t>
            </a:r>
            <a:r>
              <a:rPr lang="ru-RU" sz="2200" dirty="0" smtClean="0">
                <a:solidFill>
                  <a:schemeClr val="bg1"/>
                </a:solidFill>
              </a:rPr>
              <a:t> и называют </a:t>
            </a:r>
            <a:r>
              <a:rPr lang="ru-RU" sz="2200" i="1" dirty="0" smtClean="0">
                <a:solidFill>
                  <a:schemeClr val="bg1"/>
                </a:solidFill>
              </a:rPr>
              <a:t>газовой постоянной:</a:t>
            </a:r>
          </a:p>
          <a:p>
            <a:endParaRPr lang="ru-RU" sz="2200" i="1" dirty="0" smtClean="0">
              <a:solidFill>
                <a:schemeClr val="bg1"/>
              </a:solidFill>
            </a:endParaRPr>
          </a:p>
          <a:p>
            <a:endParaRPr lang="ru-RU" sz="2200" i="1" dirty="0" smtClean="0">
              <a:solidFill>
                <a:schemeClr val="bg1"/>
              </a:solidFill>
            </a:endParaRPr>
          </a:p>
          <a:p>
            <a:r>
              <a:rPr lang="ru-RU" sz="2200" dirty="0" smtClean="0">
                <a:solidFill>
                  <a:schemeClr val="bg1"/>
                </a:solidFill>
              </a:rPr>
              <a:t>Уравнение состояния идеальных газов было выведено французским физиком Клапейроном в 1834 г. и поэтому названо его именем.</a:t>
            </a:r>
          </a:p>
          <a:p>
            <a:endParaRPr lang="ru-RU" sz="2000" dirty="0" smtClean="0">
              <a:solidFill>
                <a:schemeClr val="bg1"/>
              </a:solidFill>
            </a:endParaRPr>
          </a:p>
        </p:txBody>
      </p:sp>
      <p:sp>
        <p:nvSpPr>
          <p:cNvPr id="27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9AA11-E043-4531-B356-CCD19CEA4D43}" type="datetime8">
              <a:rPr lang="ru-RU" smtClean="0"/>
              <a:pPr/>
              <a:t>17.01.2020 11:33</a:t>
            </a:fld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43393-0A44-4D7B-B7BD-84A2F0C52532}" type="slidenum">
              <a:rPr lang="ru-RU" sz="1400" smtClean="0">
                <a:solidFill>
                  <a:schemeClr val="tx2">
                    <a:lumMod val="50000"/>
                  </a:schemeClr>
                </a:solidFill>
              </a:rPr>
              <a:pPr/>
              <a:t>16</a:t>
            </a:fld>
            <a:endParaRPr lang="ru-RU" sz="14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pic>
        <p:nvPicPr>
          <p:cNvPr id="3174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00430" y="2546861"/>
            <a:ext cx="1285884" cy="83799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pic>
        <p:nvPicPr>
          <p:cNvPr id="31747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14677" y="4000504"/>
            <a:ext cx="2026241" cy="71438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  <p:sp>
        <p:nvSpPr>
          <p:cNvPr id="34" name="Скругленный прямоугольник 33"/>
          <p:cNvSpPr/>
          <p:nvPr/>
        </p:nvSpPr>
        <p:spPr>
          <a:xfrm>
            <a:off x="7286644" y="2643182"/>
            <a:ext cx="8786841" cy="4634630"/>
          </a:xfrm>
          <a:prstGeom prst="roundRect">
            <a:avLst>
              <a:gd name="adj" fmla="val 2699"/>
            </a:avLst>
          </a:prstGeom>
          <a:gradFill>
            <a:gsLst>
              <a:gs pos="0">
                <a:schemeClr val="bg1">
                  <a:alpha val="3000"/>
                </a:schemeClr>
              </a:gs>
              <a:gs pos="50000">
                <a:schemeClr val="bg1">
                  <a:alpha val="10000"/>
                </a:schemeClr>
              </a:gs>
              <a:gs pos="100000">
                <a:schemeClr val="bg1">
                  <a:lumMod val="95000"/>
                  <a:alpha val="3000"/>
                </a:schemeClr>
              </a:gs>
            </a:gsLst>
            <a:lin ang="5400000" scaled="0"/>
          </a:gradFill>
          <a:ln w="28575">
            <a:noFill/>
          </a:ln>
          <a:scene3d>
            <a:camera prst="orthographicFront"/>
            <a:lightRig rig="threePt" dir="t"/>
          </a:scene3d>
          <a:sp3d>
            <a:bevelT w="184150" h="38100"/>
          </a:sp3d>
        </p:spPr>
        <p:txBody>
          <a:bodyPr vert="horz" lIns="91440" tIns="45720" rIns="91440" bIns="45720" rtlCol="0" anchor="t" anchorCtr="0">
            <a:normAutofit/>
          </a:bodyPr>
          <a:lstStyle/>
          <a:p>
            <a:pPr>
              <a:spcBef>
                <a:spcPct val="0"/>
              </a:spcBef>
            </a:pPr>
            <a:endParaRPr lang="ru-RU" sz="20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9"/>
          <p:cNvGrpSpPr/>
          <p:nvPr/>
        </p:nvGrpSpPr>
        <p:grpSpPr>
          <a:xfrm>
            <a:off x="0" y="6142321"/>
            <a:ext cx="9144000" cy="715679"/>
            <a:chOff x="0" y="6142321"/>
            <a:chExt cx="9144000" cy="715679"/>
          </a:xfrm>
        </p:grpSpPr>
        <p:sp>
          <p:nvSpPr>
            <p:cNvPr id="41" name="Скругленный прямоугольник 40"/>
            <p:cNvSpPr/>
            <p:nvPr/>
          </p:nvSpPr>
          <p:spPr>
            <a:xfrm>
              <a:off x="142844" y="6235864"/>
              <a:ext cx="8858312" cy="500066"/>
            </a:xfrm>
            <a:prstGeom prst="round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grpSp>
          <p:nvGrpSpPr>
            <p:cNvPr id="3" name="Группа 45"/>
            <p:cNvGrpSpPr/>
            <p:nvPr/>
          </p:nvGrpSpPr>
          <p:grpSpPr>
            <a:xfrm>
              <a:off x="0" y="6142321"/>
              <a:ext cx="9144000" cy="715679"/>
              <a:chOff x="0" y="6142321"/>
              <a:chExt cx="9144000" cy="715679"/>
            </a:xfrm>
          </p:grpSpPr>
          <p:sp>
            <p:nvSpPr>
              <p:cNvPr id="43" name="Прямоугольник 42"/>
              <p:cNvSpPr/>
              <p:nvPr/>
            </p:nvSpPr>
            <p:spPr>
              <a:xfrm>
                <a:off x="0" y="6143644"/>
                <a:ext cx="9144000" cy="714356"/>
              </a:xfrm>
              <a:prstGeom prst="rect">
                <a:avLst/>
              </a:prstGeom>
              <a:gradFill flip="none" rotWithShape="1">
                <a:gsLst>
                  <a:gs pos="0">
                    <a:schemeClr val="bg1">
                      <a:alpha val="13000"/>
                    </a:schemeClr>
                  </a:gs>
                  <a:gs pos="68000">
                    <a:schemeClr val="bg1">
                      <a:alpha val="13000"/>
                    </a:schemeClr>
                  </a:gs>
                  <a:gs pos="100000">
                    <a:schemeClr val="tx1">
                      <a:alpha val="29000"/>
                    </a:schemeClr>
                  </a:gs>
                </a:gsLst>
                <a:lin ang="5400000" scaled="1"/>
                <a:tileRect/>
              </a:gra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88900" h="1905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44" name="Полилиния 43"/>
              <p:cNvSpPr/>
              <p:nvPr/>
            </p:nvSpPr>
            <p:spPr>
              <a:xfrm>
                <a:off x="142844" y="6142321"/>
                <a:ext cx="8858312" cy="450733"/>
              </a:xfrm>
              <a:custGeom>
                <a:avLst/>
                <a:gdLst>
                  <a:gd name="connsiteX0" fmla="*/ 0 w 7429552"/>
                  <a:gd name="connsiteY0" fmla="*/ 83346 h 500066"/>
                  <a:gd name="connsiteX1" fmla="*/ 24412 w 7429552"/>
                  <a:gd name="connsiteY1" fmla="*/ 24411 h 500066"/>
                  <a:gd name="connsiteX2" fmla="*/ 83347 w 7429552"/>
                  <a:gd name="connsiteY2" fmla="*/ 0 h 500066"/>
                  <a:gd name="connsiteX3" fmla="*/ 7346206 w 7429552"/>
                  <a:gd name="connsiteY3" fmla="*/ 0 h 500066"/>
                  <a:gd name="connsiteX4" fmla="*/ 7405141 w 7429552"/>
                  <a:gd name="connsiteY4" fmla="*/ 24412 h 500066"/>
                  <a:gd name="connsiteX5" fmla="*/ 7429552 w 7429552"/>
                  <a:gd name="connsiteY5" fmla="*/ 83347 h 500066"/>
                  <a:gd name="connsiteX6" fmla="*/ 7429552 w 7429552"/>
                  <a:gd name="connsiteY6" fmla="*/ 416720 h 500066"/>
                  <a:gd name="connsiteX7" fmla="*/ 7405141 w 7429552"/>
                  <a:gd name="connsiteY7" fmla="*/ 475655 h 500066"/>
                  <a:gd name="connsiteX8" fmla="*/ 7346206 w 7429552"/>
                  <a:gd name="connsiteY8" fmla="*/ 500066 h 500066"/>
                  <a:gd name="connsiteX9" fmla="*/ 83346 w 7429552"/>
                  <a:gd name="connsiteY9" fmla="*/ 500066 h 500066"/>
                  <a:gd name="connsiteX10" fmla="*/ 24411 w 7429552"/>
                  <a:gd name="connsiteY10" fmla="*/ 475654 h 500066"/>
                  <a:gd name="connsiteX11" fmla="*/ 0 w 7429552"/>
                  <a:gd name="connsiteY11" fmla="*/ 416719 h 500066"/>
                  <a:gd name="connsiteX12" fmla="*/ 0 w 7429552"/>
                  <a:gd name="connsiteY12" fmla="*/ 83346 h 500066"/>
                  <a:gd name="connsiteX0" fmla="*/ 0 w 7429552"/>
                  <a:gd name="connsiteY0" fmla="*/ 83346 h 500066"/>
                  <a:gd name="connsiteX1" fmla="*/ 24412 w 7429552"/>
                  <a:gd name="connsiteY1" fmla="*/ 24411 h 500066"/>
                  <a:gd name="connsiteX2" fmla="*/ 83347 w 7429552"/>
                  <a:gd name="connsiteY2" fmla="*/ 0 h 500066"/>
                  <a:gd name="connsiteX3" fmla="*/ 7346206 w 7429552"/>
                  <a:gd name="connsiteY3" fmla="*/ 0 h 500066"/>
                  <a:gd name="connsiteX4" fmla="*/ 7405141 w 7429552"/>
                  <a:gd name="connsiteY4" fmla="*/ 24412 h 500066"/>
                  <a:gd name="connsiteX5" fmla="*/ 7429552 w 7429552"/>
                  <a:gd name="connsiteY5" fmla="*/ 83347 h 500066"/>
                  <a:gd name="connsiteX6" fmla="*/ 7429552 w 7429552"/>
                  <a:gd name="connsiteY6" fmla="*/ 416720 h 500066"/>
                  <a:gd name="connsiteX7" fmla="*/ 7405141 w 7429552"/>
                  <a:gd name="connsiteY7" fmla="*/ 475655 h 500066"/>
                  <a:gd name="connsiteX8" fmla="*/ 7346206 w 7429552"/>
                  <a:gd name="connsiteY8" fmla="*/ 500066 h 500066"/>
                  <a:gd name="connsiteX9" fmla="*/ 83346 w 7429552"/>
                  <a:gd name="connsiteY9" fmla="*/ 500066 h 500066"/>
                  <a:gd name="connsiteX10" fmla="*/ 24411 w 7429552"/>
                  <a:gd name="connsiteY10" fmla="*/ 475654 h 500066"/>
                  <a:gd name="connsiteX11" fmla="*/ 0 w 7429552"/>
                  <a:gd name="connsiteY11" fmla="*/ 416719 h 500066"/>
                  <a:gd name="connsiteX12" fmla="*/ 0 w 7429552"/>
                  <a:gd name="connsiteY12" fmla="*/ 83346 h 500066"/>
                  <a:gd name="connsiteX0" fmla="*/ 0 w 7429552"/>
                  <a:gd name="connsiteY0" fmla="*/ 83346 h 671526"/>
                  <a:gd name="connsiteX1" fmla="*/ 24412 w 7429552"/>
                  <a:gd name="connsiteY1" fmla="*/ 24411 h 671526"/>
                  <a:gd name="connsiteX2" fmla="*/ 83347 w 7429552"/>
                  <a:gd name="connsiteY2" fmla="*/ 0 h 671526"/>
                  <a:gd name="connsiteX3" fmla="*/ 7346206 w 7429552"/>
                  <a:gd name="connsiteY3" fmla="*/ 0 h 671526"/>
                  <a:gd name="connsiteX4" fmla="*/ 7405141 w 7429552"/>
                  <a:gd name="connsiteY4" fmla="*/ 24412 h 671526"/>
                  <a:gd name="connsiteX5" fmla="*/ 7429552 w 7429552"/>
                  <a:gd name="connsiteY5" fmla="*/ 83347 h 671526"/>
                  <a:gd name="connsiteX6" fmla="*/ 7429552 w 7429552"/>
                  <a:gd name="connsiteY6" fmla="*/ 416720 h 671526"/>
                  <a:gd name="connsiteX7" fmla="*/ 7405141 w 7429552"/>
                  <a:gd name="connsiteY7" fmla="*/ 475655 h 671526"/>
                  <a:gd name="connsiteX8" fmla="*/ 7346206 w 7429552"/>
                  <a:gd name="connsiteY8" fmla="*/ 500066 h 671526"/>
                  <a:gd name="connsiteX9" fmla="*/ 83346 w 7429552"/>
                  <a:gd name="connsiteY9" fmla="*/ 500066 h 671526"/>
                  <a:gd name="connsiteX10" fmla="*/ 24411 w 7429552"/>
                  <a:gd name="connsiteY10" fmla="*/ 475654 h 671526"/>
                  <a:gd name="connsiteX11" fmla="*/ 0 w 7429552"/>
                  <a:gd name="connsiteY11" fmla="*/ 416719 h 671526"/>
                  <a:gd name="connsiteX12" fmla="*/ 0 w 7429552"/>
                  <a:gd name="connsiteY12" fmla="*/ 83346 h 671526"/>
                  <a:gd name="connsiteX0" fmla="*/ 0 w 7429552"/>
                  <a:gd name="connsiteY0" fmla="*/ 240500 h 828680"/>
                  <a:gd name="connsiteX1" fmla="*/ 24412 w 7429552"/>
                  <a:gd name="connsiteY1" fmla="*/ 181565 h 828680"/>
                  <a:gd name="connsiteX2" fmla="*/ 83347 w 7429552"/>
                  <a:gd name="connsiteY2" fmla="*/ 157154 h 828680"/>
                  <a:gd name="connsiteX3" fmla="*/ 7346206 w 7429552"/>
                  <a:gd name="connsiteY3" fmla="*/ 157154 h 828680"/>
                  <a:gd name="connsiteX4" fmla="*/ 7405141 w 7429552"/>
                  <a:gd name="connsiteY4" fmla="*/ 181566 h 828680"/>
                  <a:gd name="connsiteX5" fmla="*/ 7429552 w 7429552"/>
                  <a:gd name="connsiteY5" fmla="*/ 240501 h 828680"/>
                  <a:gd name="connsiteX6" fmla="*/ 7429552 w 7429552"/>
                  <a:gd name="connsiteY6" fmla="*/ 573874 h 828680"/>
                  <a:gd name="connsiteX7" fmla="*/ 7405141 w 7429552"/>
                  <a:gd name="connsiteY7" fmla="*/ 632809 h 828680"/>
                  <a:gd name="connsiteX8" fmla="*/ 7346206 w 7429552"/>
                  <a:gd name="connsiteY8" fmla="*/ 657220 h 828680"/>
                  <a:gd name="connsiteX9" fmla="*/ 83346 w 7429552"/>
                  <a:gd name="connsiteY9" fmla="*/ 657220 h 828680"/>
                  <a:gd name="connsiteX10" fmla="*/ 24411 w 7429552"/>
                  <a:gd name="connsiteY10" fmla="*/ 632808 h 828680"/>
                  <a:gd name="connsiteX11" fmla="*/ 0 w 7429552"/>
                  <a:gd name="connsiteY11" fmla="*/ 573873 h 828680"/>
                  <a:gd name="connsiteX12" fmla="*/ 0 w 7429552"/>
                  <a:gd name="connsiteY12" fmla="*/ 240500 h 8286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7429552" h="828680">
                    <a:moveTo>
                      <a:pt x="0" y="240500"/>
                    </a:moveTo>
                    <a:cubicBezTo>
                      <a:pt x="0" y="218395"/>
                      <a:pt x="8781" y="197196"/>
                      <a:pt x="24412" y="181565"/>
                    </a:cubicBezTo>
                    <a:cubicBezTo>
                      <a:pt x="40042" y="165935"/>
                      <a:pt x="61242" y="157154"/>
                      <a:pt x="83347" y="157154"/>
                    </a:cubicBezTo>
                    <a:lnTo>
                      <a:pt x="7346206" y="157154"/>
                    </a:lnTo>
                    <a:cubicBezTo>
                      <a:pt x="7368311" y="157154"/>
                      <a:pt x="7389510" y="165935"/>
                      <a:pt x="7405141" y="181566"/>
                    </a:cubicBezTo>
                    <a:cubicBezTo>
                      <a:pt x="7420771" y="197196"/>
                      <a:pt x="7429552" y="218396"/>
                      <a:pt x="7429552" y="240501"/>
                    </a:cubicBezTo>
                    <a:lnTo>
                      <a:pt x="7429552" y="573874"/>
                    </a:lnTo>
                    <a:cubicBezTo>
                      <a:pt x="7429552" y="595979"/>
                      <a:pt x="7420771" y="617178"/>
                      <a:pt x="7405141" y="632809"/>
                    </a:cubicBezTo>
                    <a:cubicBezTo>
                      <a:pt x="7389511" y="648439"/>
                      <a:pt x="7368311" y="657220"/>
                      <a:pt x="7346206" y="657220"/>
                    </a:cubicBezTo>
                    <a:cubicBezTo>
                      <a:pt x="4966809" y="0"/>
                      <a:pt x="2571862" y="828680"/>
                      <a:pt x="83346" y="657220"/>
                    </a:cubicBezTo>
                    <a:cubicBezTo>
                      <a:pt x="61241" y="657220"/>
                      <a:pt x="40042" y="648439"/>
                      <a:pt x="24411" y="632808"/>
                    </a:cubicBezTo>
                    <a:cubicBezTo>
                      <a:pt x="8781" y="617178"/>
                      <a:pt x="0" y="595978"/>
                      <a:pt x="0" y="573873"/>
                    </a:cubicBezTo>
                    <a:lnTo>
                      <a:pt x="0" y="24050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alpha val="17000"/>
                    </a:schemeClr>
                  </a:gs>
                  <a:gs pos="50000">
                    <a:schemeClr val="bg1">
                      <a:alpha val="46000"/>
                    </a:schemeClr>
                  </a:gs>
                  <a:gs pos="100000">
                    <a:schemeClr val="bg1">
                      <a:alpha val="85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</p:grpSp>
      </p:grpSp>
      <p:grpSp>
        <p:nvGrpSpPr>
          <p:cNvPr id="4" name="Группа 21"/>
          <p:cNvGrpSpPr/>
          <p:nvPr/>
        </p:nvGrpSpPr>
        <p:grpSpPr>
          <a:xfrm>
            <a:off x="8467320" y="6246255"/>
            <a:ext cx="500066" cy="500066"/>
            <a:chOff x="6500826" y="5643578"/>
            <a:chExt cx="500066" cy="500066"/>
          </a:xfrm>
        </p:grpSpPr>
        <p:sp>
          <p:nvSpPr>
            <p:cNvPr id="23" name="Пятиугольник 22"/>
            <p:cNvSpPr/>
            <p:nvPr/>
          </p:nvSpPr>
          <p:spPr>
            <a:xfrm>
              <a:off x="6559564" y="5753116"/>
              <a:ext cx="285752" cy="285752"/>
            </a:xfrm>
            <a:prstGeom prst="homePlate">
              <a:avLst>
                <a:gd name="adj" fmla="val 142857"/>
              </a:avLst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>
                <a:rot lat="0" lon="0" rev="4200000"/>
              </a:lightRig>
            </a:scene3d>
            <a:sp3d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4" name="Пятиугольник 23">
              <a:hlinkClick r:id="" action="ppaction://hlinkshowjump?jump=nextslide"/>
            </p:cNvPr>
            <p:cNvSpPr/>
            <p:nvPr/>
          </p:nvSpPr>
          <p:spPr>
            <a:xfrm>
              <a:off x="6500826" y="5643578"/>
              <a:ext cx="500066" cy="500066"/>
            </a:xfrm>
            <a:prstGeom prst="homePlate">
              <a:avLst>
                <a:gd name="adj" fmla="val 142857"/>
              </a:avLst>
            </a:prstGeom>
            <a:solidFill>
              <a:srgbClr val="00B050">
                <a:alpha val="28000"/>
              </a:srgbClr>
            </a:solidFill>
            <a:ln>
              <a:noFill/>
            </a:ln>
            <a:scene3d>
              <a:camera prst="orthographicFront"/>
              <a:lightRig rig="threePt" dir="t">
                <a:rot lat="0" lon="0" rev="4200000"/>
              </a:lightRig>
            </a:scene3d>
            <a:sp3d prstMaterial="dkEdge"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5" name="Группа 26"/>
          <p:cNvGrpSpPr/>
          <p:nvPr/>
        </p:nvGrpSpPr>
        <p:grpSpPr>
          <a:xfrm rot="10800000">
            <a:off x="7895816" y="6246255"/>
            <a:ext cx="500066" cy="500066"/>
            <a:chOff x="6500826" y="5643578"/>
            <a:chExt cx="500066" cy="500066"/>
          </a:xfrm>
        </p:grpSpPr>
        <p:sp>
          <p:nvSpPr>
            <p:cNvPr id="28" name="Пятиугольник 27"/>
            <p:cNvSpPr/>
            <p:nvPr/>
          </p:nvSpPr>
          <p:spPr>
            <a:xfrm>
              <a:off x="6559564" y="5753116"/>
              <a:ext cx="285752" cy="285752"/>
            </a:xfrm>
            <a:prstGeom prst="homePlate">
              <a:avLst>
                <a:gd name="adj" fmla="val 142857"/>
              </a:avLst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>
                <a:rot lat="0" lon="0" rev="9000000"/>
              </a:lightRig>
            </a:scene3d>
            <a:sp3d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3" name="Пятиугольник 32">
              <a:hlinkClick r:id="" action="ppaction://hlinkshowjump?jump=previousslide"/>
            </p:cNvPr>
            <p:cNvSpPr/>
            <p:nvPr/>
          </p:nvSpPr>
          <p:spPr>
            <a:xfrm>
              <a:off x="6500826" y="5643578"/>
              <a:ext cx="500066" cy="500066"/>
            </a:xfrm>
            <a:prstGeom prst="homePlate">
              <a:avLst>
                <a:gd name="adj" fmla="val 142857"/>
              </a:avLst>
            </a:prstGeom>
            <a:solidFill>
              <a:srgbClr val="00B050">
                <a:alpha val="28000"/>
              </a:srgbClr>
            </a:solidFill>
            <a:ln>
              <a:noFill/>
            </a:ln>
            <a:scene3d>
              <a:camera prst="orthographicFront"/>
              <a:lightRig rig="threePt" dir="t">
                <a:rot lat="0" lon="0" rev="9000000"/>
              </a:lightRig>
            </a:scene3d>
            <a:sp3d prstMaterial="dkEdge"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6" name="Группа 36"/>
          <p:cNvGrpSpPr/>
          <p:nvPr/>
        </p:nvGrpSpPr>
        <p:grpSpPr>
          <a:xfrm rot="2664264">
            <a:off x="123311" y="6183449"/>
            <a:ext cx="612000" cy="612000"/>
            <a:chOff x="714348" y="5857892"/>
            <a:chExt cx="720000" cy="720000"/>
          </a:xfrm>
        </p:grpSpPr>
        <p:sp>
          <p:nvSpPr>
            <p:cNvPr id="38" name="Счетверенная стрелка 37">
              <a:hlinkClick r:id="" action="ppaction://hlinkshowjump?jump=endshow"/>
            </p:cNvPr>
            <p:cNvSpPr/>
            <p:nvPr/>
          </p:nvSpPr>
          <p:spPr>
            <a:xfrm>
              <a:off x="807764" y="5943619"/>
              <a:ext cx="540000" cy="540000"/>
            </a:xfrm>
            <a:prstGeom prst="quadArrow">
              <a:avLst>
                <a:gd name="adj1" fmla="val 24636"/>
                <a:gd name="adj2" fmla="val 7908"/>
                <a:gd name="adj3" fmla="val 13218"/>
              </a:avLst>
            </a:prstGeom>
            <a:gradFill flip="none" rotWithShape="1">
              <a:gsLst>
                <a:gs pos="57000">
                  <a:srgbClr val="C00000"/>
                </a:gs>
                <a:gs pos="100000">
                  <a:schemeClr val="tx1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9" name="Счетверенная стрелка 38">
              <a:hlinkClick r:id="" action="ppaction://hlinkshowjump?jump=endshow"/>
            </p:cNvPr>
            <p:cNvSpPr/>
            <p:nvPr/>
          </p:nvSpPr>
          <p:spPr>
            <a:xfrm>
              <a:off x="714348" y="5857892"/>
              <a:ext cx="720000" cy="720000"/>
            </a:xfrm>
            <a:prstGeom prst="quadArrow">
              <a:avLst>
                <a:gd name="adj1" fmla="val 24636"/>
                <a:gd name="adj2" fmla="val 12318"/>
                <a:gd name="adj3" fmla="val 15864"/>
              </a:avLst>
            </a:prstGeom>
            <a:solidFill>
              <a:srgbClr val="FF0000">
                <a:alpha val="28000"/>
              </a:srgbClr>
            </a:solidFill>
            <a:ln>
              <a:noFill/>
            </a:ln>
            <a:scene3d>
              <a:camera prst="orthographicFront"/>
              <a:lightRig rig="threePt" dir="t">
                <a:rot lat="0" lon="0" rev="9000000"/>
              </a:lightRig>
            </a:scene3d>
            <a:sp3d prstMaterial="dkEdge"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11" name="Группа 34"/>
          <p:cNvGrpSpPr/>
          <p:nvPr/>
        </p:nvGrpSpPr>
        <p:grpSpPr>
          <a:xfrm>
            <a:off x="0" y="0"/>
            <a:ext cx="8939273" cy="6000768"/>
            <a:chOff x="430584" y="1284994"/>
            <a:chExt cx="8261670" cy="4715774"/>
          </a:xfrm>
        </p:grpSpPr>
        <p:sp>
          <p:nvSpPr>
            <p:cNvPr id="7" name="Скругленный прямоугольник 6"/>
            <p:cNvSpPr/>
            <p:nvPr/>
          </p:nvSpPr>
          <p:spPr>
            <a:xfrm>
              <a:off x="571472" y="1571612"/>
              <a:ext cx="8001056" cy="4357718"/>
            </a:xfrm>
            <a:prstGeom prst="roundRect">
              <a:avLst>
                <a:gd name="adj" fmla="val 2067"/>
              </a:avLst>
            </a:prstGeom>
            <a:gradFill>
              <a:gsLst>
                <a:gs pos="50000">
                  <a:srgbClr val="0070C0"/>
                </a:gs>
                <a:gs pos="100000">
                  <a:schemeClr val="tx2">
                    <a:lumMod val="75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8" name="Полилиния 7"/>
            <p:cNvSpPr/>
            <p:nvPr/>
          </p:nvSpPr>
          <p:spPr>
            <a:xfrm>
              <a:off x="571472" y="1284994"/>
              <a:ext cx="8008950" cy="1500198"/>
            </a:xfrm>
            <a:custGeom>
              <a:avLst/>
              <a:gdLst>
                <a:gd name="connsiteX0" fmla="*/ 0 w 7429552"/>
                <a:gd name="connsiteY0" fmla="*/ 83346 h 500066"/>
                <a:gd name="connsiteX1" fmla="*/ 24412 w 7429552"/>
                <a:gd name="connsiteY1" fmla="*/ 24411 h 500066"/>
                <a:gd name="connsiteX2" fmla="*/ 83347 w 7429552"/>
                <a:gd name="connsiteY2" fmla="*/ 0 h 500066"/>
                <a:gd name="connsiteX3" fmla="*/ 7346206 w 7429552"/>
                <a:gd name="connsiteY3" fmla="*/ 0 h 500066"/>
                <a:gd name="connsiteX4" fmla="*/ 7405141 w 7429552"/>
                <a:gd name="connsiteY4" fmla="*/ 24412 h 500066"/>
                <a:gd name="connsiteX5" fmla="*/ 7429552 w 7429552"/>
                <a:gd name="connsiteY5" fmla="*/ 83347 h 500066"/>
                <a:gd name="connsiteX6" fmla="*/ 7429552 w 7429552"/>
                <a:gd name="connsiteY6" fmla="*/ 416720 h 500066"/>
                <a:gd name="connsiteX7" fmla="*/ 7405141 w 7429552"/>
                <a:gd name="connsiteY7" fmla="*/ 475655 h 500066"/>
                <a:gd name="connsiteX8" fmla="*/ 7346206 w 7429552"/>
                <a:gd name="connsiteY8" fmla="*/ 500066 h 500066"/>
                <a:gd name="connsiteX9" fmla="*/ 83346 w 7429552"/>
                <a:gd name="connsiteY9" fmla="*/ 500066 h 500066"/>
                <a:gd name="connsiteX10" fmla="*/ 24411 w 7429552"/>
                <a:gd name="connsiteY10" fmla="*/ 475654 h 500066"/>
                <a:gd name="connsiteX11" fmla="*/ 0 w 7429552"/>
                <a:gd name="connsiteY11" fmla="*/ 416719 h 500066"/>
                <a:gd name="connsiteX12" fmla="*/ 0 w 7429552"/>
                <a:gd name="connsiteY12" fmla="*/ 83346 h 500066"/>
                <a:gd name="connsiteX0" fmla="*/ 0 w 7429552"/>
                <a:gd name="connsiteY0" fmla="*/ 83346 h 500066"/>
                <a:gd name="connsiteX1" fmla="*/ 24412 w 7429552"/>
                <a:gd name="connsiteY1" fmla="*/ 24411 h 500066"/>
                <a:gd name="connsiteX2" fmla="*/ 83347 w 7429552"/>
                <a:gd name="connsiteY2" fmla="*/ 0 h 500066"/>
                <a:gd name="connsiteX3" fmla="*/ 7346206 w 7429552"/>
                <a:gd name="connsiteY3" fmla="*/ 0 h 500066"/>
                <a:gd name="connsiteX4" fmla="*/ 7405141 w 7429552"/>
                <a:gd name="connsiteY4" fmla="*/ 24412 h 500066"/>
                <a:gd name="connsiteX5" fmla="*/ 7429552 w 7429552"/>
                <a:gd name="connsiteY5" fmla="*/ 83347 h 500066"/>
                <a:gd name="connsiteX6" fmla="*/ 7429552 w 7429552"/>
                <a:gd name="connsiteY6" fmla="*/ 416720 h 500066"/>
                <a:gd name="connsiteX7" fmla="*/ 7405141 w 7429552"/>
                <a:gd name="connsiteY7" fmla="*/ 475655 h 500066"/>
                <a:gd name="connsiteX8" fmla="*/ 7346206 w 7429552"/>
                <a:gd name="connsiteY8" fmla="*/ 500066 h 500066"/>
                <a:gd name="connsiteX9" fmla="*/ 83346 w 7429552"/>
                <a:gd name="connsiteY9" fmla="*/ 500066 h 500066"/>
                <a:gd name="connsiteX10" fmla="*/ 24411 w 7429552"/>
                <a:gd name="connsiteY10" fmla="*/ 475654 h 500066"/>
                <a:gd name="connsiteX11" fmla="*/ 0 w 7429552"/>
                <a:gd name="connsiteY11" fmla="*/ 416719 h 500066"/>
                <a:gd name="connsiteX12" fmla="*/ 0 w 7429552"/>
                <a:gd name="connsiteY12" fmla="*/ 83346 h 500066"/>
                <a:gd name="connsiteX0" fmla="*/ 0 w 7429552"/>
                <a:gd name="connsiteY0" fmla="*/ 83346 h 671526"/>
                <a:gd name="connsiteX1" fmla="*/ 24412 w 7429552"/>
                <a:gd name="connsiteY1" fmla="*/ 24411 h 671526"/>
                <a:gd name="connsiteX2" fmla="*/ 83347 w 7429552"/>
                <a:gd name="connsiteY2" fmla="*/ 0 h 671526"/>
                <a:gd name="connsiteX3" fmla="*/ 7346206 w 7429552"/>
                <a:gd name="connsiteY3" fmla="*/ 0 h 671526"/>
                <a:gd name="connsiteX4" fmla="*/ 7405141 w 7429552"/>
                <a:gd name="connsiteY4" fmla="*/ 24412 h 671526"/>
                <a:gd name="connsiteX5" fmla="*/ 7429552 w 7429552"/>
                <a:gd name="connsiteY5" fmla="*/ 83347 h 671526"/>
                <a:gd name="connsiteX6" fmla="*/ 7429552 w 7429552"/>
                <a:gd name="connsiteY6" fmla="*/ 416720 h 671526"/>
                <a:gd name="connsiteX7" fmla="*/ 7405141 w 7429552"/>
                <a:gd name="connsiteY7" fmla="*/ 475655 h 671526"/>
                <a:gd name="connsiteX8" fmla="*/ 7346206 w 7429552"/>
                <a:gd name="connsiteY8" fmla="*/ 500066 h 671526"/>
                <a:gd name="connsiteX9" fmla="*/ 83346 w 7429552"/>
                <a:gd name="connsiteY9" fmla="*/ 500066 h 671526"/>
                <a:gd name="connsiteX10" fmla="*/ 24411 w 7429552"/>
                <a:gd name="connsiteY10" fmla="*/ 475654 h 671526"/>
                <a:gd name="connsiteX11" fmla="*/ 0 w 7429552"/>
                <a:gd name="connsiteY11" fmla="*/ 416719 h 671526"/>
                <a:gd name="connsiteX12" fmla="*/ 0 w 7429552"/>
                <a:gd name="connsiteY12" fmla="*/ 83346 h 671526"/>
                <a:gd name="connsiteX0" fmla="*/ 0 w 7429552"/>
                <a:gd name="connsiteY0" fmla="*/ 240500 h 828680"/>
                <a:gd name="connsiteX1" fmla="*/ 24412 w 7429552"/>
                <a:gd name="connsiteY1" fmla="*/ 181565 h 828680"/>
                <a:gd name="connsiteX2" fmla="*/ 83347 w 7429552"/>
                <a:gd name="connsiteY2" fmla="*/ 157154 h 828680"/>
                <a:gd name="connsiteX3" fmla="*/ 7346206 w 7429552"/>
                <a:gd name="connsiteY3" fmla="*/ 157154 h 828680"/>
                <a:gd name="connsiteX4" fmla="*/ 7405141 w 7429552"/>
                <a:gd name="connsiteY4" fmla="*/ 181566 h 828680"/>
                <a:gd name="connsiteX5" fmla="*/ 7429552 w 7429552"/>
                <a:gd name="connsiteY5" fmla="*/ 240501 h 828680"/>
                <a:gd name="connsiteX6" fmla="*/ 7429552 w 7429552"/>
                <a:gd name="connsiteY6" fmla="*/ 573874 h 828680"/>
                <a:gd name="connsiteX7" fmla="*/ 7405141 w 7429552"/>
                <a:gd name="connsiteY7" fmla="*/ 632809 h 828680"/>
                <a:gd name="connsiteX8" fmla="*/ 7346206 w 7429552"/>
                <a:gd name="connsiteY8" fmla="*/ 657220 h 828680"/>
                <a:gd name="connsiteX9" fmla="*/ 83346 w 7429552"/>
                <a:gd name="connsiteY9" fmla="*/ 657220 h 828680"/>
                <a:gd name="connsiteX10" fmla="*/ 24411 w 7429552"/>
                <a:gd name="connsiteY10" fmla="*/ 632808 h 828680"/>
                <a:gd name="connsiteX11" fmla="*/ 0 w 7429552"/>
                <a:gd name="connsiteY11" fmla="*/ 573873 h 828680"/>
                <a:gd name="connsiteX12" fmla="*/ 0 w 7429552"/>
                <a:gd name="connsiteY12" fmla="*/ 240500 h 828680"/>
                <a:gd name="connsiteX0" fmla="*/ 0 w 7429552"/>
                <a:gd name="connsiteY0" fmla="*/ 240500 h 828680"/>
                <a:gd name="connsiteX1" fmla="*/ 24412 w 7429552"/>
                <a:gd name="connsiteY1" fmla="*/ 181565 h 828680"/>
                <a:gd name="connsiteX2" fmla="*/ 83347 w 7429552"/>
                <a:gd name="connsiteY2" fmla="*/ 157154 h 828680"/>
                <a:gd name="connsiteX3" fmla="*/ 7346206 w 7429552"/>
                <a:gd name="connsiteY3" fmla="*/ 157154 h 828680"/>
                <a:gd name="connsiteX4" fmla="*/ 7405141 w 7429552"/>
                <a:gd name="connsiteY4" fmla="*/ 181566 h 828680"/>
                <a:gd name="connsiteX5" fmla="*/ 7429552 w 7429552"/>
                <a:gd name="connsiteY5" fmla="*/ 240501 h 828680"/>
                <a:gd name="connsiteX6" fmla="*/ 7429552 w 7429552"/>
                <a:gd name="connsiteY6" fmla="*/ 573874 h 828680"/>
                <a:gd name="connsiteX7" fmla="*/ 7405141 w 7429552"/>
                <a:gd name="connsiteY7" fmla="*/ 632809 h 828680"/>
                <a:gd name="connsiteX8" fmla="*/ 7346206 w 7429552"/>
                <a:gd name="connsiteY8" fmla="*/ 657220 h 828680"/>
                <a:gd name="connsiteX9" fmla="*/ 83346 w 7429552"/>
                <a:gd name="connsiteY9" fmla="*/ 657220 h 828680"/>
                <a:gd name="connsiteX10" fmla="*/ 24411 w 7429552"/>
                <a:gd name="connsiteY10" fmla="*/ 632808 h 828680"/>
                <a:gd name="connsiteX11" fmla="*/ 0 w 7429552"/>
                <a:gd name="connsiteY11" fmla="*/ 573873 h 828680"/>
                <a:gd name="connsiteX12" fmla="*/ 0 w 7429552"/>
                <a:gd name="connsiteY12" fmla="*/ 240500 h 828680"/>
                <a:gd name="connsiteX0" fmla="*/ 0 w 7429552"/>
                <a:gd name="connsiteY0" fmla="*/ 240500 h 828680"/>
                <a:gd name="connsiteX1" fmla="*/ 24412 w 7429552"/>
                <a:gd name="connsiteY1" fmla="*/ 181565 h 828680"/>
                <a:gd name="connsiteX2" fmla="*/ 83347 w 7429552"/>
                <a:gd name="connsiteY2" fmla="*/ 157154 h 828680"/>
                <a:gd name="connsiteX3" fmla="*/ 7346206 w 7429552"/>
                <a:gd name="connsiteY3" fmla="*/ 157154 h 828680"/>
                <a:gd name="connsiteX4" fmla="*/ 7405141 w 7429552"/>
                <a:gd name="connsiteY4" fmla="*/ 181566 h 828680"/>
                <a:gd name="connsiteX5" fmla="*/ 7429552 w 7429552"/>
                <a:gd name="connsiteY5" fmla="*/ 240501 h 828680"/>
                <a:gd name="connsiteX6" fmla="*/ 7429552 w 7429552"/>
                <a:gd name="connsiteY6" fmla="*/ 573874 h 828680"/>
                <a:gd name="connsiteX7" fmla="*/ 7405141 w 7429552"/>
                <a:gd name="connsiteY7" fmla="*/ 632809 h 828680"/>
                <a:gd name="connsiteX8" fmla="*/ 7346206 w 7429552"/>
                <a:gd name="connsiteY8" fmla="*/ 657220 h 828680"/>
                <a:gd name="connsiteX9" fmla="*/ 83346 w 7429552"/>
                <a:gd name="connsiteY9" fmla="*/ 657220 h 828680"/>
                <a:gd name="connsiteX10" fmla="*/ 24411 w 7429552"/>
                <a:gd name="connsiteY10" fmla="*/ 632808 h 828680"/>
                <a:gd name="connsiteX11" fmla="*/ 0 w 7429552"/>
                <a:gd name="connsiteY11" fmla="*/ 573873 h 828680"/>
                <a:gd name="connsiteX12" fmla="*/ 0 w 7429552"/>
                <a:gd name="connsiteY12" fmla="*/ 240500 h 828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429552" h="828680">
                  <a:moveTo>
                    <a:pt x="0" y="240500"/>
                  </a:moveTo>
                  <a:cubicBezTo>
                    <a:pt x="0" y="218395"/>
                    <a:pt x="8781" y="197196"/>
                    <a:pt x="24412" y="181565"/>
                  </a:cubicBezTo>
                  <a:cubicBezTo>
                    <a:pt x="28287" y="178219"/>
                    <a:pt x="61242" y="157154"/>
                    <a:pt x="83347" y="157154"/>
                  </a:cubicBezTo>
                  <a:lnTo>
                    <a:pt x="7346206" y="157154"/>
                  </a:lnTo>
                  <a:cubicBezTo>
                    <a:pt x="7368311" y="157154"/>
                    <a:pt x="7389510" y="165935"/>
                    <a:pt x="7405141" y="181566"/>
                  </a:cubicBezTo>
                  <a:cubicBezTo>
                    <a:pt x="7420771" y="197196"/>
                    <a:pt x="7429552" y="218396"/>
                    <a:pt x="7429552" y="240501"/>
                  </a:cubicBezTo>
                  <a:lnTo>
                    <a:pt x="7429552" y="573874"/>
                  </a:lnTo>
                  <a:cubicBezTo>
                    <a:pt x="7429552" y="595979"/>
                    <a:pt x="7420771" y="617178"/>
                    <a:pt x="7405141" y="632809"/>
                  </a:cubicBezTo>
                  <a:cubicBezTo>
                    <a:pt x="7389511" y="648439"/>
                    <a:pt x="7368311" y="657220"/>
                    <a:pt x="7346206" y="657220"/>
                  </a:cubicBezTo>
                  <a:cubicBezTo>
                    <a:pt x="4966809" y="0"/>
                    <a:pt x="2571862" y="828680"/>
                    <a:pt x="83346" y="657220"/>
                  </a:cubicBezTo>
                  <a:cubicBezTo>
                    <a:pt x="61241" y="657220"/>
                    <a:pt x="40042" y="648439"/>
                    <a:pt x="24411" y="632808"/>
                  </a:cubicBezTo>
                  <a:cubicBezTo>
                    <a:pt x="8781" y="617178"/>
                    <a:pt x="0" y="595978"/>
                    <a:pt x="0" y="573873"/>
                  </a:cubicBezTo>
                  <a:lnTo>
                    <a:pt x="0" y="24050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alpha val="17000"/>
                  </a:schemeClr>
                </a:gs>
                <a:gs pos="50000">
                  <a:schemeClr val="bg1">
                    <a:alpha val="46000"/>
                  </a:schemeClr>
                </a:gs>
                <a:gs pos="100000">
                  <a:schemeClr val="bg1">
                    <a:alpha val="85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4" name="Скругленный прямоугольник 33"/>
            <p:cNvSpPr/>
            <p:nvPr/>
          </p:nvSpPr>
          <p:spPr>
            <a:xfrm>
              <a:off x="430584" y="1453874"/>
              <a:ext cx="8261670" cy="4546894"/>
            </a:xfrm>
            <a:prstGeom prst="roundRect">
              <a:avLst>
                <a:gd name="adj" fmla="val 2699"/>
              </a:avLst>
            </a:prstGeom>
            <a:gradFill>
              <a:gsLst>
                <a:gs pos="0">
                  <a:schemeClr val="bg1">
                    <a:alpha val="3000"/>
                  </a:schemeClr>
                </a:gs>
                <a:gs pos="50000">
                  <a:schemeClr val="bg1">
                    <a:alpha val="10000"/>
                  </a:schemeClr>
                </a:gs>
                <a:gs pos="100000">
                  <a:schemeClr val="bg1">
                    <a:lumMod val="95000"/>
                    <a:alpha val="3000"/>
                  </a:schemeClr>
                </a:gs>
              </a:gsLst>
              <a:lin ang="5400000" scaled="0"/>
            </a:gradFill>
            <a:ln w="28575">
              <a:noFill/>
            </a:ln>
            <a:scene3d>
              <a:camera prst="orthographicFront"/>
              <a:lightRig rig="threePt" dir="t"/>
            </a:scene3d>
            <a:sp3d>
              <a:bevelT w="184150" h="38100"/>
            </a:sp3d>
          </p:spPr>
          <p:txBody>
            <a:bodyPr vert="horz" lIns="91440" tIns="45720" rIns="91440" bIns="45720" rtlCol="0" anchor="t" anchorCtr="0">
              <a:normAutofit/>
            </a:bodyPr>
            <a:lstStyle/>
            <a:p>
              <a:pPr>
                <a:spcBef>
                  <a:spcPct val="0"/>
                </a:spcBef>
              </a:pPr>
              <a:endParaRPr lang="ru-RU" sz="2000" dirty="0" smtClean="0">
                <a:solidFill>
                  <a:schemeClr val="tx2">
                    <a:lumMod val="75000"/>
                  </a:schemeClr>
                </a:solidFill>
              </a:endParaRPr>
            </a:p>
          </p:txBody>
        </p:sp>
      </p:grpSp>
      <p:sp>
        <p:nvSpPr>
          <p:cNvPr id="21" name="Содержимое 20"/>
          <p:cNvSpPr>
            <a:spLocks noGrp="1"/>
          </p:cNvSpPr>
          <p:nvPr>
            <p:ph idx="1"/>
          </p:nvPr>
        </p:nvSpPr>
        <p:spPr>
          <a:xfrm>
            <a:off x="285720" y="571480"/>
            <a:ext cx="8501122" cy="5357850"/>
          </a:xfrm>
          <a:prstGeom prst="rect">
            <a:avLst/>
          </a:prstGeom>
          <a:noFill/>
          <a:ln w="28575">
            <a:noFill/>
          </a:ln>
          <a:scene3d>
            <a:camera prst="orthographicFront"/>
            <a:lightRig rig="threePt" dir="t"/>
          </a:scene3d>
          <a:sp3d>
            <a:bevelT w="184150" h="38100"/>
          </a:sp3d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ru-RU" sz="2200" dirty="0" smtClean="0">
                <a:solidFill>
                  <a:schemeClr val="bg1"/>
                </a:solidFill>
              </a:rPr>
              <a:t>Для произвольного количества газа с массой , кг уравнение состояния имеет вид</a:t>
            </a:r>
          </a:p>
          <a:p>
            <a:endParaRPr lang="ru-RU" sz="2200" dirty="0" smtClean="0">
              <a:solidFill>
                <a:schemeClr val="bg1"/>
              </a:solidFill>
            </a:endParaRPr>
          </a:p>
          <a:p>
            <a:endParaRPr lang="ru-RU" sz="2200" dirty="0" smtClean="0">
              <a:solidFill>
                <a:schemeClr val="bg1"/>
              </a:solidFill>
            </a:endParaRPr>
          </a:p>
          <a:p>
            <a:r>
              <a:rPr lang="ru-RU" sz="2200" dirty="0" smtClean="0">
                <a:solidFill>
                  <a:schemeClr val="bg1"/>
                </a:solidFill>
              </a:rPr>
              <a:t>где </a:t>
            </a:r>
            <a:r>
              <a:rPr lang="ru-RU" sz="2200" i="1" dirty="0" smtClean="0">
                <a:solidFill>
                  <a:schemeClr val="bg1"/>
                </a:solidFill>
              </a:rPr>
              <a:t>р</a:t>
            </a:r>
            <a:r>
              <a:rPr lang="ru-RU" sz="2200" dirty="0" smtClean="0">
                <a:solidFill>
                  <a:schemeClr val="bg1"/>
                </a:solidFill>
              </a:rPr>
              <a:t> – абсолютное давление газа, Па; </a:t>
            </a:r>
          </a:p>
          <a:p>
            <a:r>
              <a:rPr lang="en-US" sz="2200" i="1" dirty="0" smtClean="0">
                <a:solidFill>
                  <a:schemeClr val="bg1"/>
                </a:solidFill>
              </a:rPr>
              <a:t>V</a:t>
            </a:r>
            <a:r>
              <a:rPr lang="ru-RU" sz="2200" dirty="0" smtClean="0">
                <a:solidFill>
                  <a:schemeClr val="bg1"/>
                </a:solidFill>
              </a:rPr>
              <a:t> – объем произвольного количества газа, м</a:t>
            </a:r>
            <a:r>
              <a:rPr lang="ru-RU" sz="2200" baseline="30000" dirty="0" smtClean="0">
                <a:solidFill>
                  <a:schemeClr val="bg1"/>
                </a:solidFill>
              </a:rPr>
              <a:t>3</a:t>
            </a:r>
            <a:r>
              <a:rPr lang="ru-RU" sz="2200" dirty="0" smtClean="0">
                <a:solidFill>
                  <a:schemeClr val="bg1"/>
                </a:solidFill>
              </a:rPr>
              <a:t>; </a:t>
            </a:r>
          </a:p>
          <a:p>
            <a:r>
              <a:rPr lang="en-US" sz="2200" i="1" dirty="0" smtClean="0">
                <a:solidFill>
                  <a:schemeClr val="bg1"/>
                </a:solidFill>
              </a:rPr>
              <a:t>m</a:t>
            </a:r>
            <a:r>
              <a:rPr lang="ru-RU" sz="2200" dirty="0" smtClean="0">
                <a:solidFill>
                  <a:schemeClr val="bg1"/>
                </a:solidFill>
              </a:rPr>
              <a:t> – масса газа, кг; </a:t>
            </a:r>
          </a:p>
          <a:p>
            <a:r>
              <a:rPr lang="ru-RU" sz="2200" i="1" dirty="0" smtClean="0">
                <a:solidFill>
                  <a:schemeClr val="bg1"/>
                </a:solidFill>
              </a:rPr>
              <a:t>Т</a:t>
            </a:r>
            <a:r>
              <a:rPr lang="ru-RU" sz="2200" dirty="0" smtClean="0">
                <a:solidFill>
                  <a:schemeClr val="bg1"/>
                </a:solidFill>
              </a:rPr>
              <a:t> – абсолютная температура газа, °К.</a:t>
            </a:r>
          </a:p>
          <a:p>
            <a:endParaRPr lang="ru-RU" sz="2200" dirty="0" smtClean="0">
              <a:solidFill>
                <a:schemeClr val="bg1"/>
              </a:solidFill>
            </a:endParaRPr>
          </a:p>
          <a:p>
            <a:pPr marL="0" indent="355600">
              <a:spcBef>
                <a:spcPct val="0"/>
              </a:spcBef>
              <a:buNone/>
            </a:pPr>
            <a:r>
              <a:rPr lang="ru-RU" sz="2200" dirty="0" smtClean="0">
                <a:solidFill>
                  <a:schemeClr val="bg1"/>
                </a:solidFill>
              </a:rPr>
              <a:t>Газовая постоянная </a:t>
            </a:r>
            <a:r>
              <a:rPr lang="en-US" sz="2200" i="1" dirty="0" smtClean="0">
                <a:solidFill>
                  <a:schemeClr val="bg1"/>
                </a:solidFill>
              </a:rPr>
              <a:t>R</a:t>
            </a:r>
            <a:r>
              <a:rPr lang="ru-RU" sz="2200" dirty="0" smtClean="0">
                <a:solidFill>
                  <a:schemeClr val="bg1"/>
                </a:solidFill>
              </a:rPr>
              <a:t> представляет собой физическую постоянную, которая для каждого газа принимает вполне определенное значение, зависящее от природы газа и не зависящее от его состояния.</a:t>
            </a:r>
            <a:endParaRPr lang="ru-RU" sz="2200" dirty="0">
              <a:ln w="12700">
                <a:noFill/>
              </a:ln>
              <a:solidFill>
                <a:schemeClr val="bg1"/>
              </a:solidFill>
              <a:effectLst>
                <a:outerShdw blurRad="114300" dist="114300" dir="5400000" algn="t" rotWithShape="0">
                  <a:prstClr val="black">
                    <a:alpha val="40000"/>
                  </a:prst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27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9AA11-E043-4531-B356-CCD19CEA4D43}" type="datetime8">
              <a:rPr lang="ru-RU" smtClean="0"/>
              <a:pPr/>
              <a:t>17.01.2020 11:33</a:t>
            </a:fld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43393-0A44-4D7B-B7BD-84A2F0C52532}" type="slidenum">
              <a:rPr lang="ru-RU" sz="1400" smtClean="0">
                <a:solidFill>
                  <a:schemeClr val="tx2">
                    <a:lumMod val="50000"/>
                  </a:schemeClr>
                </a:solidFill>
              </a:rPr>
              <a:pPr/>
              <a:t>17</a:t>
            </a:fld>
            <a:endParaRPr lang="ru-RU" sz="14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pic>
        <p:nvPicPr>
          <p:cNvPr id="2662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00364" y="1321972"/>
            <a:ext cx="1571636" cy="58720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уппа 34"/>
          <p:cNvGrpSpPr/>
          <p:nvPr/>
        </p:nvGrpSpPr>
        <p:grpSpPr>
          <a:xfrm>
            <a:off x="142844" y="0"/>
            <a:ext cx="8784854" cy="6073072"/>
            <a:chOff x="430584" y="1284994"/>
            <a:chExt cx="8261670" cy="4715774"/>
          </a:xfrm>
        </p:grpSpPr>
        <p:sp>
          <p:nvSpPr>
            <p:cNvPr id="7" name="Скругленный прямоугольник 6"/>
            <p:cNvSpPr/>
            <p:nvPr/>
          </p:nvSpPr>
          <p:spPr>
            <a:xfrm>
              <a:off x="571472" y="1571612"/>
              <a:ext cx="8001056" cy="4357718"/>
            </a:xfrm>
            <a:prstGeom prst="roundRect">
              <a:avLst>
                <a:gd name="adj" fmla="val 2067"/>
              </a:avLst>
            </a:prstGeom>
            <a:gradFill>
              <a:gsLst>
                <a:gs pos="50000">
                  <a:srgbClr val="0070C0"/>
                </a:gs>
                <a:gs pos="100000">
                  <a:schemeClr val="tx2">
                    <a:lumMod val="75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8" name="Полилиния 7"/>
            <p:cNvSpPr/>
            <p:nvPr/>
          </p:nvSpPr>
          <p:spPr>
            <a:xfrm>
              <a:off x="571472" y="1284994"/>
              <a:ext cx="8008950" cy="1500198"/>
            </a:xfrm>
            <a:custGeom>
              <a:avLst/>
              <a:gdLst>
                <a:gd name="connsiteX0" fmla="*/ 0 w 7429552"/>
                <a:gd name="connsiteY0" fmla="*/ 83346 h 500066"/>
                <a:gd name="connsiteX1" fmla="*/ 24412 w 7429552"/>
                <a:gd name="connsiteY1" fmla="*/ 24411 h 500066"/>
                <a:gd name="connsiteX2" fmla="*/ 83347 w 7429552"/>
                <a:gd name="connsiteY2" fmla="*/ 0 h 500066"/>
                <a:gd name="connsiteX3" fmla="*/ 7346206 w 7429552"/>
                <a:gd name="connsiteY3" fmla="*/ 0 h 500066"/>
                <a:gd name="connsiteX4" fmla="*/ 7405141 w 7429552"/>
                <a:gd name="connsiteY4" fmla="*/ 24412 h 500066"/>
                <a:gd name="connsiteX5" fmla="*/ 7429552 w 7429552"/>
                <a:gd name="connsiteY5" fmla="*/ 83347 h 500066"/>
                <a:gd name="connsiteX6" fmla="*/ 7429552 w 7429552"/>
                <a:gd name="connsiteY6" fmla="*/ 416720 h 500066"/>
                <a:gd name="connsiteX7" fmla="*/ 7405141 w 7429552"/>
                <a:gd name="connsiteY7" fmla="*/ 475655 h 500066"/>
                <a:gd name="connsiteX8" fmla="*/ 7346206 w 7429552"/>
                <a:gd name="connsiteY8" fmla="*/ 500066 h 500066"/>
                <a:gd name="connsiteX9" fmla="*/ 83346 w 7429552"/>
                <a:gd name="connsiteY9" fmla="*/ 500066 h 500066"/>
                <a:gd name="connsiteX10" fmla="*/ 24411 w 7429552"/>
                <a:gd name="connsiteY10" fmla="*/ 475654 h 500066"/>
                <a:gd name="connsiteX11" fmla="*/ 0 w 7429552"/>
                <a:gd name="connsiteY11" fmla="*/ 416719 h 500066"/>
                <a:gd name="connsiteX12" fmla="*/ 0 w 7429552"/>
                <a:gd name="connsiteY12" fmla="*/ 83346 h 500066"/>
                <a:gd name="connsiteX0" fmla="*/ 0 w 7429552"/>
                <a:gd name="connsiteY0" fmla="*/ 83346 h 500066"/>
                <a:gd name="connsiteX1" fmla="*/ 24412 w 7429552"/>
                <a:gd name="connsiteY1" fmla="*/ 24411 h 500066"/>
                <a:gd name="connsiteX2" fmla="*/ 83347 w 7429552"/>
                <a:gd name="connsiteY2" fmla="*/ 0 h 500066"/>
                <a:gd name="connsiteX3" fmla="*/ 7346206 w 7429552"/>
                <a:gd name="connsiteY3" fmla="*/ 0 h 500066"/>
                <a:gd name="connsiteX4" fmla="*/ 7405141 w 7429552"/>
                <a:gd name="connsiteY4" fmla="*/ 24412 h 500066"/>
                <a:gd name="connsiteX5" fmla="*/ 7429552 w 7429552"/>
                <a:gd name="connsiteY5" fmla="*/ 83347 h 500066"/>
                <a:gd name="connsiteX6" fmla="*/ 7429552 w 7429552"/>
                <a:gd name="connsiteY6" fmla="*/ 416720 h 500066"/>
                <a:gd name="connsiteX7" fmla="*/ 7405141 w 7429552"/>
                <a:gd name="connsiteY7" fmla="*/ 475655 h 500066"/>
                <a:gd name="connsiteX8" fmla="*/ 7346206 w 7429552"/>
                <a:gd name="connsiteY8" fmla="*/ 500066 h 500066"/>
                <a:gd name="connsiteX9" fmla="*/ 83346 w 7429552"/>
                <a:gd name="connsiteY9" fmla="*/ 500066 h 500066"/>
                <a:gd name="connsiteX10" fmla="*/ 24411 w 7429552"/>
                <a:gd name="connsiteY10" fmla="*/ 475654 h 500066"/>
                <a:gd name="connsiteX11" fmla="*/ 0 w 7429552"/>
                <a:gd name="connsiteY11" fmla="*/ 416719 h 500066"/>
                <a:gd name="connsiteX12" fmla="*/ 0 w 7429552"/>
                <a:gd name="connsiteY12" fmla="*/ 83346 h 500066"/>
                <a:gd name="connsiteX0" fmla="*/ 0 w 7429552"/>
                <a:gd name="connsiteY0" fmla="*/ 83346 h 671526"/>
                <a:gd name="connsiteX1" fmla="*/ 24412 w 7429552"/>
                <a:gd name="connsiteY1" fmla="*/ 24411 h 671526"/>
                <a:gd name="connsiteX2" fmla="*/ 83347 w 7429552"/>
                <a:gd name="connsiteY2" fmla="*/ 0 h 671526"/>
                <a:gd name="connsiteX3" fmla="*/ 7346206 w 7429552"/>
                <a:gd name="connsiteY3" fmla="*/ 0 h 671526"/>
                <a:gd name="connsiteX4" fmla="*/ 7405141 w 7429552"/>
                <a:gd name="connsiteY4" fmla="*/ 24412 h 671526"/>
                <a:gd name="connsiteX5" fmla="*/ 7429552 w 7429552"/>
                <a:gd name="connsiteY5" fmla="*/ 83347 h 671526"/>
                <a:gd name="connsiteX6" fmla="*/ 7429552 w 7429552"/>
                <a:gd name="connsiteY6" fmla="*/ 416720 h 671526"/>
                <a:gd name="connsiteX7" fmla="*/ 7405141 w 7429552"/>
                <a:gd name="connsiteY7" fmla="*/ 475655 h 671526"/>
                <a:gd name="connsiteX8" fmla="*/ 7346206 w 7429552"/>
                <a:gd name="connsiteY8" fmla="*/ 500066 h 671526"/>
                <a:gd name="connsiteX9" fmla="*/ 83346 w 7429552"/>
                <a:gd name="connsiteY9" fmla="*/ 500066 h 671526"/>
                <a:gd name="connsiteX10" fmla="*/ 24411 w 7429552"/>
                <a:gd name="connsiteY10" fmla="*/ 475654 h 671526"/>
                <a:gd name="connsiteX11" fmla="*/ 0 w 7429552"/>
                <a:gd name="connsiteY11" fmla="*/ 416719 h 671526"/>
                <a:gd name="connsiteX12" fmla="*/ 0 w 7429552"/>
                <a:gd name="connsiteY12" fmla="*/ 83346 h 671526"/>
                <a:gd name="connsiteX0" fmla="*/ 0 w 7429552"/>
                <a:gd name="connsiteY0" fmla="*/ 240500 h 828680"/>
                <a:gd name="connsiteX1" fmla="*/ 24412 w 7429552"/>
                <a:gd name="connsiteY1" fmla="*/ 181565 h 828680"/>
                <a:gd name="connsiteX2" fmla="*/ 83347 w 7429552"/>
                <a:gd name="connsiteY2" fmla="*/ 157154 h 828680"/>
                <a:gd name="connsiteX3" fmla="*/ 7346206 w 7429552"/>
                <a:gd name="connsiteY3" fmla="*/ 157154 h 828680"/>
                <a:gd name="connsiteX4" fmla="*/ 7405141 w 7429552"/>
                <a:gd name="connsiteY4" fmla="*/ 181566 h 828680"/>
                <a:gd name="connsiteX5" fmla="*/ 7429552 w 7429552"/>
                <a:gd name="connsiteY5" fmla="*/ 240501 h 828680"/>
                <a:gd name="connsiteX6" fmla="*/ 7429552 w 7429552"/>
                <a:gd name="connsiteY6" fmla="*/ 573874 h 828680"/>
                <a:gd name="connsiteX7" fmla="*/ 7405141 w 7429552"/>
                <a:gd name="connsiteY7" fmla="*/ 632809 h 828680"/>
                <a:gd name="connsiteX8" fmla="*/ 7346206 w 7429552"/>
                <a:gd name="connsiteY8" fmla="*/ 657220 h 828680"/>
                <a:gd name="connsiteX9" fmla="*/ 83346 w 7429552"/>
                <a:gd name="connsiteY9" fmla="*/ 657220 h 828680"/>
                <a:gd name="connsiteX10" fmla="*/ 24411 w 7429552"/>
                <a:gd name="connsiteY10" fmla="*/ 632808 h 828680"/>
                <a:gd name="connsiteX11" fmla="*/ 0 w 7429552"/>
                <a:gd name="connsiteY11" fmla="*/ 573873 h 828680"/>
                <a:gd name="connsiteX12" fmla="*/ 0 w 7429552"/>
                <a:gd name="connsiteY12" fmla="*/ 240500 h 828680"/>
                <a:gd name="connsiteX0" fmla="*/ 0 w 7429552"/>
                <a:gd name="connsiteY0" fmla="*/ 240500 h 828680"/>
                <a:gd name="connsiteX1" fmla="*/ 24412 w 7429552"/>
                <a:gd name="connsiteY1" fmla="*/ 181565 h 828680"/>
                <a:gd name="connsiteX2" fmla="*/ 83347 w 7429552"/>
                <a:gd name="connsiteY2" fmla="*/ 157154 h 828680"/>
                <a:gd name="connsiteX3" fmla="*/ 7346206 w 7429552"/>
                <a:gd name="connsiteY3" fmla="*/ 157154 h 828680"/>
                <a:gd name="connsiteX4" fmla="*/ 7405141 w 7429552"/>
                <a:gd name="connsiteY4" fmla="*/ 181566 h 828680"/>
                <a:gd name="connsiteX5" fmla="*/ 7429552 w 7429552"/>
                <a:gd name="connsiteY5" fmla="*/ 240501 h 828680"/>
                <a:gd name="connsiteX6" fmla="*/ 7429552 w 7429552"/>
                <a:gd name="connsiteY6" fmla="*/ 573874 h 828680"/>
                <a:gd name="connsiteX7" fmla="*/ 7405141 w 7429552"/>
                <a:gd name="connsiteY7" fmla="*/ 632809 h 828680"/>
                <a:gd name="connsiteX8" fmla="*/ 7346206 w 7429552"/>
                <a:gd name="connsiteY8" fmla="*/ 657220 h 828680"/>
                <a:gd name="connsiteX9" fmla="*/ 83346 w 7429552"/>
                <a:gd name="connsiteY9" fmla="*/ 657220 h 828680"/>
                <a:gd name="connsiteX10" fmla="*/ 24411 w 7429552"/>
                <a:gd name="connsiteY10" fmla="*/ 632808 h 828680"/>
                <a:gd name="connsiteX11" fmla="*/ 0 w 7429552"/>
                <a:gd name="connsiteY11" fmla="*/ 573873 h 828680"/>
                <a:gd name="connsiteX12" fmla="*/ 0 w 7429552"/>
                <a:gd name="connsiteY12" fmla="*/ 240500 h 828680"/>
                <a:gd name="connsiteX0" fmla="*/ 0 w 7429552"/>
                <a:gd name="connsiteY0" fmla="*/ 240500 h 828680"/>
                <a:gd name="connsiteX1" fmla="*/ 24412 w 7429552"/>
                <a:gd name="connsiteY1" fmla="*/ 181565 h 828680"/>
                <a:gd name="connsiteX2" fmla="*/ 83347 w 7429552"/>
                <a:gd name="connsiteY2" fmla="*/ 157154 h 828680"/>
                <a:gd name="connsiteX3" fmla="*/ 7346206 w 7429552"/>
                <a:gd name="connsiteY3" fmla="*/ 157154 h 828680"/>
                <a:gd name="connsiteX4" fmla="*/ 7405141 w 7429552"/>
                <a:gd name="connsiteY4" fmla="*/ 181566 h 828680"/>
                <a:gd name="connsiteX5" fmla="*/ 7429552 w 7429552"/>
                <a:gd name="connsiteY5" fmla="*/ 240501 h 828680"/>
                <a:gd name="connsiteX6" fmla="*/ 7429552 w 7429552"/>
                <a:gd name="connsiteY6" fmla="*/ 573874 h 828680"/>
                <a:gd name="connsiteX7" fmla="*/ 7405141 w 7429552"/>
                <a:gd name="connsiteY7" fmla="*/ 632809 h 828680"/>
                <a:gd name="connsiteX8" fmla="*/ 7346206 w 7429552"/>
                <a:gd name="connsiteY8" fmla="*/ 657220 h 828680"/>
                <a:gd name="connsiteX9" fmla="*/ 83346 w 7429552"/>
                <a:gd name="connsiteY9" fmla="*/ 657220 h 828680"/>
                <a:gd name="connsiteX10" fmla="*/ 24411 w 7429552"/>
                <a:gd name="connsiteY10" fmla="*/ 632808 h 828680"/>
                <a:gd name="connsiteX11" fmla="*/ 0 w 7429552"/>
                <a:gd name="connsiteY11" fmla="*/ 573873 h 828680"/>
                <a:gd name="connsiteX12" fmla="*/ 0 w 7429552"/>
                <a:gd name="connsiteY12" fmla="*/ 240500 h 828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429552" h="828680">
                  <a:moveTo>
                    <a:pt x="0" y="240500"/>
                  </a:moveTo>
                  <a:cubicBezTo>
                    <a:pt x="0" y="218395"/>
                    <a:pt x="8781" y="197196"/>
                    <a:pt x="24412" y="181565"/>
                  </a:cubicBezTo>
                  <a:cubicBezTo>
                    <a:pt x="28287" y="178219"/>
                    <a:pt x="61242" y="157154"/>
                    <a:pt x="83347" y="157154"/>
                  </a:cubicBezTo>
                  <a:lnTo>
                    <a:pt x="7346206" y="157154"/>
                  </a:lnTo>
                  <a:cubicBezTo>
                    <a:pt x="7368311" y="157154"/>
                    <a:pt x="7389510" y="165935"/>
                    <a:pt x="7405141" y="181566"/>
                  </a:cubicBezTo>
                  <a:cubicBezTo>
                    <a:pt x="7420771" y="197196"/>
                    <a:pt x="7429552" y="218396"/>
                    <a:pt x="7429552" y="240501"/>
                  </a:cubicBezTo>
                  <a:lnTo>
                    <a:pt x="7429552" y="573874"/>
                  </a:lnTo>
                  <a:cubicBezTo>
                    <a:pt x="7429552" y="595979"/>
                    <a:pt x="7420771" y="617178"/>
                    <a:pt x="7405141" y="632809"/>
                  </a:cubicBezTo>
                  <a:cubicBezTo>
                    <a:pt x="7389511" y="648439"/>
                    <a:pt x="7368311" y="657220"/>
                    <a:pt x="7346206" y="657220"/>
                  </a:cubicBezTo>
                  <a:cubicBezTo>
                    <a:pt x="4966809" y="0"/>
                    <a:pt x="2571862" y="828680"/>
                    <a:pt x="83346" y="657220"/>
                  </a:cubicBezTo>
                  <a:cubicBezTo>
                    <a:pt x="61241" y="657220"/>
                    <a:pt x="40042" y="648439"/>
                    <a:pt x="24411" y="632808"/>
                  </a:cubicBezTo>
                  <a:cubicBezTo>
                    <a:pt x="8781" y="617178"/>
                    <a:pt x="0" y="595978"/>
                    <a:pt x="0" y="573873"/>
                  </a:cubicBezTo>
                  <a:lnTo>
                    <a:pt x="0" y="24050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alpha val="17000"/>
                  </a:schemeClr>
                </a:gs>
                <a:gs pos="50000">
                  <a:schemeClr val="bg1">
                    <a:alpha val="46000"/>
                  </a:schemeClr>
                </a:gs>
                <a:gs pos="100000">
                  <a:schemeClr val="bg1">
                    <a:alpha val="85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4" name="Скругленный прямоугольник 33"/>
            <p:cNvSpPr/>
            <p:nvPr/>
          </p:nvSpPr>
          <p:spPr>
            <a:xfrm>
              <a:off x="430584" y="1453874"/>
              <a:ext cx="8261670" cy="4546894"/>
            </a:xfrm>
            <a:prstGeom prst="roundRect">
              <a:avLst>
                <a:gd name="adj" fmla="val 2699"/>
              </a:avLst>
            </a:prstGeom>
            <a:gradFill>
              <a:gsLst>
                <a:gs pos="0">
                  <a:schemeClr val="bg1">
                    <a:alpha val="3000"/>
                  </a:schemeClr>
                </a:gs>
                <a:gs pos="50000">
                  <a:schemeClr val="bg1">
                    <a:alpha val="10000"/>
                  </a:schemeClr>
                </a:gs>
                <a:gs pos="100000">
                  <a:schemeClr val="bg1">
                    <a:lumMod val="95000"/>
                    <a:alpha val="3000"/>
                  </a:schemeClr>
                </a:gs>
              </a:gsLst>
              <a:lin ang="5400000" scaled="0"/>
            </a:gradFill>
            <a:ln w="28575">
              <a:noFill/>
            </a:ln>
            <a:scene3d>
              <a:camera prst="orthographicFront"/>
              <a:lightRig rig="threePt" dir="t"/>
            </a:scene3d>
            <a:sp3d>
              <a:bevelT w="184150" h="38100"/>
            </a:sp3d>
          </p:spPr>
          <p:txBody>
            <a:bodyPr vert="horz" lIns="91440" tIns="45720" rIns="91440" bIns="45720" rtlCol="0" anchor="t" anchorCtr="0">
              <a:normAutofit/>
            </a:bodyPr>
            <a:lstStyle/>
            <a:p>
              <a:pPr>
                <a:spcBef>
                  <a:spcPct val="0"/>
                </a:spcBef>
              </a:pPr>
              <a:endParaRPr lang="ru-RU" sz="2000" dirty="0" smtClean="0">
                <a:solidFill>
                  <a:schemeClr val="tx2">
                    <a:lumMod val="75000"/>
                  </a:schemeClr>
                </a:solidFill>
              </a:endParaRPr>
            </a:p>
          </p:txBody>
        </p:sp>
      </p:grpSp>
      <p:sp>
        <p:nvSpPr>
          <p:cNvPr id="21" name="Содержимое 20"/>
          <p:cNvSpPr>
            <a:spLocks noGrp="1"/>
          </p:cNvSpPr>
          <p:nvPr>
            <p:ph idx="1"/>
          </p:nvPr>
        </p:nvSpPr>
        <p:spPr>
          <a:xfrm>
            <a:off x="357158" y="571480"/>
            <a:ext cx="8429684" cy="5357850"/>
          </a:xfrm>
          <a:prstGeom prst="rect">
            <a:avLst/>
          </a:prstGeom>
          <a:noFill/>
          <a:ln w="28575">
            <a:noFill/>
          </a:ln>
          <a:scene3d>
            <a:camera prst="orthographicFront"/>
            <a:lightRig rig="threePt" dir="t"/>
          </a:scene3d>
          <a:sp3d>
            <a:bevelT w="184150" h="38100"/>
          </a:sp3d>
        </p:spPr>
        <p:txBody>
          <a:bodyPr vert="horz" lIns="91440" tIns="45720" rIns="91440" bIns="45720" rtlCol="0" anchor="t" anchorCtr="0">
            <a:normAutofit/>
          </a:bodyPr>
          <a:lstStyle/>
          <a:p>
            <a:pPr marL="0" indent="0">
              <a:spcBef>
                <a:spcPct val="0"/>
              </a:spcBef>
              <a:buNone/>
            </a:pPr>
            <a:r>
              <a:rPr lang="ru-RU" sz="2000" dirty="0" smtClean="0">
                <a:solidFill>
                  <a:schemeClr val="bg1"/>
                </a:solidFill>
              </a:rPr>
              <a:t>Уравнению Клапейрона можно придать универсальную форму, если газовую постоянную отнести не к 1 кг газа, а к 1 кмоль.</a:t>
            </a:r>
          </a:p>
          <a:p>
            <a:pPr marL="0" indent="0">
              <a:spcBef>
                <a:spcPct val="0"/>
              </a:spcBef>
              <a:buNone/>
            </a:pPr>
            <a:r>
              <a:rPr lang="ru-RU" sz="2000" dirty="0" smtClean="0">
                <a:solidFill>
                  <a:schemeClr val="bg1"/>
                </a:solidFill>
              </a:rPr>
              <a:t>Итальянский ученый Авогадро в 1811 г. доказал, что при одинаковых температурах и давлениях в равных объемах различных идеальных газов содержится одинаковое количество молекул. Из закона Авогадро вытекает, что плотности газов, находящихся при одинаковых температурах, и давлениях, прямо пропорциональны их молекулярным массам:</a:t>
            </a:r>
          </a:p>
          <a:p>
            <a:pPr marL="0" indent="0">
              <a:spcBef>
                <a:spcPct val="0"/>
              </a:spcBef>
              <a:buNone/>
            </a:pPr>
            <a:endParaRPr lang="ru-RU" sz="2000" dirty="0" smtClean="0">
              <a:solidFill>
                <a:schemeClr val="bg1"/>
              </a:solidFill>
            </a:endParaRPr>
          </a:p>
          <a:p>
            <a:pPr marL="0" indent="0">
              <a:spcBef>
                <a:spcPct val="0"/>
              </a:spcBef>
              <a:buNone/>
            </a:pPr>
            <a:endParaRPr lang="ru-RU" sz="2000" dirty="0" smtClean="0">
              <a:solidFill>
                <a:schemeClr val="bg1"/>
              </a:solidFill>
            </a:endParaRPr>
          </a:p>
          <a:p>
            <a:pPr marL="0" indent="0">
              <a:spcBef>
                <a:spcPct val="0"/>
              </a:spcBef>
              <a:buNone/>
            </a:pPr>
            <a:endParaRPr lang="ru-RU" sz="2000" dirty="0" smtClean="0">
              <a:solidFill>
                <a:schemeClr val="bg1"/>
              </a:solidFill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ru-RU" sz="2000" dirty="0" smtClean="0">
                <a:solidFill>
                  <a:schemeClr val="bg1"/>
                </a:solidFill>
              </a:rPr>
              <a:t>где </a:t>
            </a:r>
            <a:r>
              <a:rPr lang="ru-RU" sz="2000" i="1" dirty="0" smtClean="0">
                <a:solidFill>
                  <a:schemeClr val="bg1"/>
                </a:solidFill>
              </a:rPr>
              <a:t>μ</a:t>
            </a:r>
            <a:r>
              <a:rPr lang="ru-RU" sz="2000" baseline="-25000" dirty="0" smtClean="0">
                <a:solidFill>
                  <a:schemeClr val="bg1"/>
                </a:solidFill>
              </a:rPr>
              <a:t>1</a:t>
            </a:r>
            <a:r>
              <a:rPr lang="ru-RU" sz="2000" dirty="0" smtClean="0">
                <a:solidFill>
                  <a:schemeClr val="bg1"/>
                </a:solidFill>
              </a:rPr>
              <a:t>и </a:t>
            </a:r>
            <a:r>
              <a:rPr lang="ru-RU" sz="2000" i="1" dirty="0" smtClean="0">
                <a:solidFill>
                  <a:schemeClr val="bg1"/>
                </a:solidFill>
              </a:rPr>
              <a:t>μ</a:t>
            </a:r>
            <a:r>
              <a:rPr lang="ru-RU" sz="2000" baseline="-25000" dirty="0" smtClean="0">
                <a:solidFill>
                  <a:schemeClr val="bg1"/>
                </a:solidFill>
              </a:rPr>
              <a:t>2</a:t>
            </a:r>
            <a:r>
              <a:rPr lang="ru-RU" sz="2000" dirty="0" smtClean="0">
                <a:solidFill>
                  <a:schemeClr val="bg1"/>
                </a:solidFill>
              </a:rPr>
              <a:t> – молекулярные массы газов.</a:t>
            </a:r>
          </a:p>
          <a:p>
            <a:pPr marL="0" indent="0">
              <a:spcBef>
                <a:spcPct val="0"/>
              </a:spcBef>
              <a:buNone/>
            </a:pPr>
            <a:endParaRPr lang="ru-RU" sz="2000" b="1" i="1" dirty="0" smtClean="0">
              <a:solidFill>
                <a:schemeClr val="bg1"/>
              </a:solidFill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ru-RU" sz="2000" b="1" i="1" dirty="0" smtClean="0">
                <a:solidFill>
                  <a:schemeClr val="bg1"/>
                </a:solidFill>
              </a:rPr>
              <a:t>Молекулярной массой</a:t>
            </a:r>
            <a:r>
              <a:rPr lang="ru-RU" sz="2000" dirty="0" smtClean="0">
                <a:solidFill>
                  <a:schemeClr val="bg1"/>
                </a:solidFill>
              </a:rPr>
              <a:t> газа называется </a:t>
            </a:r>
            <a:r>
              <a:rPr lang="ru-RU" sz="2000" i="1" dirty="0" smtClean="0">
                <a:solidFill>
                  <a:schemeClr val="bg1"/>
                </a:solidFill>
              </a:rPr>
              <a:t>численное выражение отношения массы молекулы данного вещества к  1/12 массы атома изотопа углерода </a:t>
            </a:r>
            <a:r>
              <a:rPr lang="ru-RU" sz="2000" i="1" baseline="30000" dirty="0" smtClean="0">
                <a:solidFill>
                  <a:schemeClr val="bg1"/>
                </a:solidFill>
              </a:rPr>
              <a:t>12</a:t>
            </a:r>
            <a:r>
              <a:rPr lang="ru-RU" sz="2000" i="1" dirty="0" smtClean="0">
                <a:solidFill>
                  <a:schemeClr val="bg1"/>
                </a:solidFill>
              </a:rPr>
              <a:t>С</a:t>
            </a:r>
            <a:r>
              <a:rPr lang="ru-RU" sz="2000" dirty="0" smtClean="0">
                <a:solidFill>
                  <a:schemeClr val="bg1"/>
                </a:solidFill>
              </a:rPr>
              <a:t>.</a:t>
            </a:r>
            <a:endParaRPr lang="ru-RU" sz="2000" dirty="0">
              <a:ln w="12700">
                <a:noFill/>
              </a:ln>
              <a:solidFill>
                <a:schemeClr val="bg1"/>
              </a:solidFill>
              <a:effectLst>
                <a:outerShdw blurRad="114300" dist="114300" dir="5400000" algn="t" rotWithShape="0">
                  <a:prstClr val="black">
                    <a:alpha val="40000"/>
                  </a:prstClr>
                </a:outerShdw>
              </a:effectLst>
              <a:latin typeface="+mj-lt"/>
              <a:ea typeface="+mj-ea"/>
              <a:cs typeface="+mj-cs"/>
            </a:endParaRPr>
          </a:p>
        </p:txBody>
      </p:sp>
      <p:grpSp>
        <p:nvGrpSpPr>
          <p:cNvPr id="2" name="Группа 39"/>
          <p:cNvGrpSpPr/>
          <p:nvPr/>
        </p:nvGrpSpPr>
        <p:grpSpPr>
          <a:xfrm>
            <a:off x="0" y="6142321"/>
            <a:ext cx="9144000" cy="715679"/>
            <a:chOff x="0" y="6142321"/>
            <a:chExt cx="9144000" cy="715679"/>
          </a:xfrm>
        </p:grpSpPr>
        <p:sp>
          <p:nvSpPr>
            <p:cNvPr id="41" name="Скругленный прямоугольник 40"/>
            <p:cNvSpPr/>
            <p:nvPr/>
          </p:nvSpPr>
          <p:spPr>
            <a:xfrm>
              <a:off x="142844" y="6235864"/>
              <a:ext cx="8858312" cy="500066"/>
            </a:xfrm>
            <a:prstGeom prst="round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grpSp>
          <p:nvGrpSpPr>
            <p:cNvPr id="3" name="Группа 45"/>
            <p:cNvGrpSpPr/>
            <p:nvPr/>
          </p:nvGrpSpPr>
          <p:grpSpPr>
            <a:xfrm>
              <a:off x="0" y="6142321"/>
              <a:ext cx="9144000" cy="715679"/>
              <a:chOff x="0" y="6142321"/>
              <a:chExt cx="9144000" cy="715679"/>
            </a:xfrm>
          </p:grpSpPr>
          <p:sp>
            <p:nvSpPr>
              <p:cNvPr id="43" name="Прямоугольник 42"/>
              <p:cNvSpPr/>
              <p:nvPr/>
            </p:nvSpPr>
            <p:spPr>
              <a:xfrm>
                <a:off x="0" y="6143644"/>
                <a:ext cx="9144000" cy="714356"/>
              </a:xfrm>
              <a:prstGeom prst="rect">
                <a:avLst/>
              </a:prstGeom>
              <a:gradFill flip="none" rotWithShape="1">
                <a:gsLst>
                  <a:gs pos="0">
                    <a:schemeClr val="bg1">
                      <a:alpha val="13000"/>
                    </a:schemeClr>
                  </a:gs>
                  <a:gs pos="68000">
                    <a:schemeClr val="bg1">
                      <a:alpha val="13000"/>
                    </a:schemeClr>
                  </a:gs>
                  <a:gs pos="100000">
                    <a:schemeClr val="tx1">
                      <a:alpha val="29000"/>
                    </a:schemeClr>
                  </a:gs>
                </a:gsLst>
                <a:lin ang="5400000" scaled="1"/>
                <a:tileRect/>
              </a:gra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88900" h="1905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44" name="Полилиния 43"/>
              <p:cNvSpPr/>
              <p:nvPr/>
            </p:nvSpPr>
            <p:spPr>
              <a:xfrm>
                <a:off x="142844" y="6142321"/>
                <a:ext cx="8858312" cy="450733"/>
              </a:xfrm>
              <a:custGeom>
                <a:avLst/>
                <a:gdLst>
                  <a:gd name="connsiteX0" fmla="*/ 0 w 7429552"/>
                  <a:gd name="connsiteY0" fmla="*/ 83346 h 500066"/>
                  <a:gd name="connsiteX1" fmla="*/ 24412 w 7429552"/>
                  <a:gd name="connsiteY1" fmla="*/ 24411 h 500066"/>
                  <a:gd name="connsiteX2" fmla="*/ 83347 w 7429552"/>
                  <a:gd name="connsiteY2" fmla="*/ 0 h 500066"/>
                  <a:gd name="connsiteX3" fmla="*/ 7346206 w 7429552"/>
                  <a:gd name="connsiteY3" fmla="*/ 0 h 500066"/>
                  <a:gd name="connsiteX4" fmla="*/ 7405141 w 7429552"/>
                  <a:gd name="connsiteY4" fmla="*/ 24412 h 500066"/>
                  <a:gd name="connsiteX5" fmla="*/ 7429552 w 7429552"/>
                  <a:gd name="connsiteY5" fmla="*/ 83347 h 500066"/>
                  <a:gd name="connsiteX6" fmla="*/ 7429552 w 7429552"/>
                  <a:gd name="connsiteY6" fmla="*/ 416720 h 500066"/>
                  <a:gd name="connsiteX7" fmla="*/ 7405141 w 7429552"/>
                  <a:gd name="connsiteY7" fmla="*/ 475655 h 500066"/>
                  <a:gd name="connsiteX8" fmla="*/ 7346206 w 7429552"/>
                  <a:gd name="connsiteY8" fmla="*/ 500066 h 500066"/>
                  <a:gd name="connsiteX9" fmla="*/ 83346 w 7429552"/>
                  <a:gd name="connsiteY9" fmla="*/ 500066 h 500066"/>
                  <a:gd name="connsiteX10" fmla="*/ 24411 w 7429552"/>
                  <a:gd name="connsiteY10" fmla="*/ 475654 h 500066"/>
                  <a:gd name="connsiteX11" fmla="*/ 0 w 7429552"/>
                  <a:gd name="connsiteY11" fmla="*/ 416719 h 500066"/>
                  <a:gd name="connsiteX12" fmla="*/ 0 w 7429552"/>
                  <a:gd name="connsiteY12" fmla="*/ 83346 h 500066"/>
                  <a:gd name="connsiteX0" fmla="*/ 0 w 7429552"/>
                  <a:gd name="connsiteY0" fmla="*/ 83346 h 500066"/>
                  <a:gd name="connsiteX1" fmla="*/ 24412 w 7429552"/>
                  <a:gd name="connsiteY1" fmla="*/ 24411 h 500066"/>
                  <a:gd name="connsiteX2" fmla="*/ 83347 w 7429552"/>
                  <a:gd name="connsiteY2" fmla="*/ 0 h 500066"/>
                  <a:gd name="connsiteX3" fmla="*/ 7346206 w 7429552"/>
                  <a:gd name="connsiteY3" fmla="*/ 0 h 500066"/>
                  <a:gd name="connsiteX4" fmla="*/ 7405141 w 7429552"/>
                  <a:gd name="connsiteY4" fmla="*/ 24412 h 500066"/>
                  <a:gd name="connsiteX5" fmla="*/ 7429552 w 7429552"/>
                  <a:gd name="connsiteY5" fmla="*/ 83347 h 500066"/>
                  <a:gd name="connsiteX6" fmla="*/ 7429552 w 7429552"/>
                  <a:gd name="connsiteY6" fmla="*/ 416720 h 500066"/>
                  <a:gd name="connsiteX7" fmla="*/ 7405141 w 7429552"/>
                  <a:gd name="connsiteY7" fmla="*/ 475655 h 500066"/>
                  <a:gd name="connsiteX8" fmla="*/ 7346206 w 7429552"/>
                  <a:gd name="connsiteY8" fmla="*/ 500066 h 500066"/>
                  <a:gd name="connsiteX9" fmla="*/ 83346 w 7429552"/>
                  <a:gd name="connsiteY9" fmla="*/ 500066 h 500066"/>
                  <a:gd name="connsiteX10" fmla="*/ 24411 w 7429552"/>
                  <a:gd name="connsiteY10" fmla="*/ 475654 h 500066"/>
                  <a:gd name="connsiteX11" fmla="*/ 0 w 7429552"/>
                  <a:gd name="connsiteY11" fmla="*/ 416719 h 500066"/>
                  <a:gd name="connsiteX12" fmla="*/ 0 w 7429552"/>
                  <a:gd name="connsiteY12" fmla="*/ 83346 h 500066"/>
                  <a:gd name="connsiteX0" fmla="*/ 0 w 7429552"/>
                  <a:gd name="connsiteY0" fmla="*/ 83346 h 671526"/>
                  <a:gd name="connsiteX1" fmla="*/ 24412 w 7429552"/>
                  <a:gd name="connsiteY1" fmla="*/ 24411 h 671526"/>
                  <a:gd name="connsiteX2" fmla="*/ 83347 w 7429552"/>
                  <a:gd name="connsiteY2" fmla="*/ 0 h 671526"/>
                  <a:gd name="connsiteX3" fmla="*/ 7346206 w 7429552"/>
                  <a:gd name="connsiteY3" fmla="*/ 0 h 671526"/>
                  <a:gd name="connsiteX4" fmla="*/ 7405141 w 7429552"/>
                  <a:gd name="connsiteY4" fmla="*/ 24412 h 671526"/>
                  <a:gd name="connsiteX5" fmla="*/ 7429552 w 7429552"/>
                  <a:gd name="connsiteY5" fmla="*/ 83347 h 671526"/>
                  <a:gd name="connsiteX6" fmla="*/ 7429552 w 7429552"/>
                  <a:gd name="connsiteY6" fmla="*/ 416720 h 671526"/>
                  <a:gd name="connsiteX7" fmla="*/ 7405141 w 7429552"/>
                  <a:gd name="connsiteY7" fmla="*/ 475655 h 671526"/>
                  <a:gd name="connsiteX8" fmla="*/ 7346206 w 7429552"/>
                  <a:gd name="connsiteY8" fmla="*/ 500066 h 671526"/>
                  <a:gd name="connsiteX9" fmla="*/ 83346 w 7429552"/>
                  <a:gd name="connsiteY9" fmla="*/ 500066 h 671526"/>
                  <a:gd name="connsiteX10" fmla="*/ 24411 w 7429552"/>
                  <a:gd name="connsiteY10" fmla="*/ 475654 h 671526"/>
                  <a:gd name="connsiteX11" fmla="*/ 0 w 7429552"/>
                  <a:gd name="connsiteY11" fmla="*/ 416719 h 671526"/>
                  <a:gd name="connsiteX12" fmla="*/ 0 w 7429552"/>
                  <a:gd name="connsiteY12" fmla="*/ 83346 h 671526"/>
                  <a:gd name="connsiteX0" fmla="*/ 0 w 7429552"/>
                  <a:gd name="connsiteY0" fmla="*/ 240500 h 828680"/>
                  <a:gd name="connsiteX1" fmla="*/ 24412 w 7429552"/>
                  <a:gd name="connsiteY1" fmla="*/ 181565 h 828680"/>
                  <a:gd name="connsiteX2" fmla="*/ 83347 w 7429552"/>
                  <a:gd name="connsiteY2" fmla="*/ 157154 h 828680"/>
                  <a:gd name="connsiteX3" fmla="*/ 7346206 w 7429552"/>
                  <a:gd name="connsiteY3" fmla="*/ 157154 h 828680"/>
                  <a:gd name="connsiteX4" fmla="*/ 7405141 w 7429552"/>
                  <a:gd name="connsiteY4" fmla="*/ 181566 h 828680"/>
                  <a:gd name="connsiteX5" fmla="*/ 7429552 w 7429552"/>
                  <a:gd name="connsiteY5" fmla="*/ 240501 h 828680"/>
                  <a:gd name="connsiteX6" fmla="*/ 7429552 w 7429552"/>
                  <a:gd name="connsiteY6" fmla="*/ 573874 h 828680"/>
                  <a:gd name="connsiteX7" fmla="*/ 7405141 w 7429552"/>
                  <a:gd name="connsiteY7" fmla="*/ 632809 h 828680"/>
                  <a:gd name="connsiteX8" fmla="*/ 7346206 w 7429552"/>
                  <a:gd name="connsiteY8" fmla="*/ 657220 h 828680"/>
                  <a:gd name="connsiteX9" fmla="*/ 83346 w 7429552"/>
                  <a:gd name="connsiteY9" fmla="*/ 657220 h 828680"/>
                  <a:gd name="connsiteX10" fmla="*/ 24411 w 7429552"/>
                  <a:gd name="connsiteY10" fmla="*/ 632808 h 828680"/>
                  <a:gd name="connsiteX11" fmla="*/ 0 w 7429552"/>
                  <a:gd name="connsiteY11" fmla="*/ 573873 h 828680"/>
                  <a:gd name="connsiteX12" fmla="*/ 0 w 7429552"/>
                  <a:gd name="connsiteY12" fmla="*/ 240500 h 8286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7429552" h="828680">
                    <a:moveTo>
                      <a:pt x="0" y="240500"/>
                    </a:moveTo>
                    <a:cubicBezTo>
                      <a:pt x="0" y="218395"/>
                      <a:pt x="8781" y="197196"/>
                      <a:pt x="24412" y="181565"/>
                    </a:cubicBezTo>
                    <a:cubicBezTo>
                      <a:pt x="40042" y="165935"/>
                      <a:pt x="61242" y="157154"/>
                      <a:pt x="83347" y="157154"/>
                    </a:cubicBezTo>
                    <a:lnTo>
                      <a:pt x="7346206" y="157154"/>
                    </a:lnTo>
                    <a:cubicBezTo>
                      <a:pt x="7368311" y="157154"/>
                      <a:pt x="7389510" y="165935"/>
                      <a:pt x="7405141" y="181566"/>
                    </a:cubicBezTo>
                    <a:cubicBezTo>
                      <a:pt x="7420771" y="197196"/>
                      <a:pt x="7429552" y="218396"/>
                      <a:pt x="7429552" y="240501"/>
                    </a:cubicBezTo>
                    <a:lnTo>
                      <a:pt x="7429552" y="573874"/>
                    </a:lnTo>
                    <a:cubicBezTo>
                      <a:pt x="7429552" y="595979"/>
                      <a:pt x="7420771" y="617178"/>
                      <a:pt x="7405141" y="632809"/>
                    </a:cubicBezTo>
                    <a:cubicBezTo>
                      <a:pt x="7389511" y="648439"/>
                      <a:pt x="7368311" y="657220"/>
                      <a:pt x="7346206" y="657220"/>
                    </a:cubicBezTo>
                    <a:cubicBezTo>
                      <a:pt x="4966809" y="0"/>
                      <a:pt x="2571862" y="828680"/>
                      <a:pt x="83346" y="657220"/>
                    </a:cubicBezTo>
                    <a:cubicBezTo>
                      <a:pt x="61241" y="657220"/>
                      <a:pt x="40042" y="648439"/>
                      <a:pt x="24411" y="632808"/>
                    </a:cubicBezTo>
                    <a:cubicBezTo>
                      <a:pt x="8781" y="617178"/>
                      <a:pt x="0" y="595978"/>
                      <a:pt x="0" y="573873"/>
                    </a:cubicBezTo>
                    <a:lnTo>
                      <a:pt x="0" y="24050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alpha val="17000"/>
                    </a:schemeClr>
                  </a:gs>
                  <a:gs pos="50000">
                    <a:schemeClr val="bg1">
                      <a:alpha val="46000"/>
                    </a:schemeClr>
                  </a:gs>
                  <a:gs pos="100000">
                    <a:schemeClr val="bg1">
                      <a:alpha val="85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</p:grpSp>
      </p:grpSp>
      <p:grpSp>
        <p:nvGrpSpPr>
          <p:cNvPr id="4" name="Группа 21"/>
          <p:cNvGrpSpPr/>
          <p:nvPr/>
        </p:nvGrpSpPr>
        <p:grpSpPr>
          <a:xfrm>
            <a:off x="8467320" y="6246255"/>
            <a:ext cx="500066" cy="500066"/>
            <a:chOff x="6500826" y="5643578"/>
            <a:chExt cx="500066" cy="500066"/>
          </a:xfrm>
        </p:grpSpPr>
        <p:sp>
          <p:nvSpPr>
            <p:cNvPr id="23" name="Пятиугольник 22"/>
            <p:cNvSpPr/>
            <p:nvPr/>
          </p:nvSpPr>
          <p:spPr>
            <a:xfrm>
              <a:off x="6559564" y="5753116"/>
              <a:ext cx="285752" cy="285752"/>
            </a:xfrm>
            <a:prstGeom prst="homePlate">
              <a:avLst>
                <a:gd name="adj" fmla="val 142857"/>
              </a:avLst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>
                <a:rot lat="0" lon="0" rev="4200000"/>
              </a:lightRig>
            </a:scene3d>
            <a:sp3d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4" name="Пятиугольник 23">
              <a:hlinkClick r:id="" action="ppaction://hlinkshowjump?jump=nextslide"/>
            </p:cNvPr>
            <p:cNvSpPr/>
            <p:nvPr/>
          </p:nvSpPr>
          <p:spPr>
            <a:xfrm>
              <a:off x="6500826" y="5643578"/>
              <a:ext cx="500066" cy="500066"/>
            </a:xfrm>
            <a:prstGeom prst="homePlate">
              <a:avLst>
                <a:gd name="adj" fmla="val 142857"/>
              </a:avLst>
            </a:prstGeom>
            <a:solidFill>
              <a:srgbClr val="00B050">
                <a:alpha val="28000"/>
              </a:srgbClr>
            </a:solidFill>
            <a:ln>
              <a:noFill/>
            </a:ln>
            <a:scene3d>
              <a:camera prst="orthographicFront"/>
              <a:lightRig rig="threePt" dir="t">
                <a:rot lat="0" lon="0" rev="4200000"/>
              </a:lightRig>
            </a:scene3d>
            <a:sp3d prstMaterial="dkEdge"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5" name="Группа 26"/>
          <p:cNvGrpSpPr/>
          <p:nvPr/>
        </p:nvGrpSpPr>
        <p:grpSpPr>
          <a:xfrm rot="10800000">
            <a:off x="7895816" y="6246255"/>
            <a:ext cx="500066" cy="500066"/>
            <a:chOff x="6500826" y="5643578"/>
            <a:chExt cx="500066" cy="500066"/>
          </a:xfrm>
        </p:grpSpPr>
        <p:sp>
          <p:nvSpPr>
            <p:cNvPr id="28" name="Пятиугольник 27"/>
            <p:cNvSpPr/>
            <p:nvPr/>
          </p:nvSpPr>
          <p:spPr>
            <a:xfrm>
              <a:off x="6559564" y="5753116"/>
              <a:ext cx="285752" cy="285752"/>
            </a:xfrm>
            <a:prstGeom prst="homePlate">
              <a:avLst>
                <a:gd name="adj" fmla="val 142857"/>
              </a:avLst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>
                <a:rot lat="0" lon="0" rev="9000000"/>
              </a:lightRig>
            </a:scene3d>
            <a:sp3d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3" name="Пятиугольник 32">
              <a:hlinkClick r:id="" action="ppaction://hlinkshowjump?jump=previousslide"/>
            </p:cNvPr>
            <p:cNvSpPr/>
            <p:nvPr/>
          </p:nvSpPr>
          <p:spPr>
            <a:xfrm>
              <a:off x="6500826" y="5643578"/>
              <a:ext cx="500066" cy="500066"/>
            </a:xfrm>
            <a:prstGeom prst="homePlate">
              <a:avLst>
                <a:gd name="adj" fmla="val 142857"/>
              </a:avLst>
            </a:prstGeom>
            <a:solidFill>
              <a:srgbClr val="00B050">
                <a:alpha val="28000"/>
              </a:srgbClr>
            </a:solidFill>
            <a:ln>
              <a:noFill/>
            </a:ln>
            <a:scene3d>
              <a:camera prst="orthographicFront"/>
              <a:lightRig rig="threePt" dir="t">
                <a:rot lat="0" lon="0" rev="9000000"/>
              </a:lightRig>
            </a:scene3d>
            <a:sp3d prstMaterial="dkEdge"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6" name="Группа 36"/>
          <p:cNvGrpSpPr/>
          <p:nvPr/>
        </p:nvGrpSpPr>
        <p:grpSpPr>
          <a:xfrm rot="2664264">
            <a:off x="123311" y="6183449"/>
            <a:ext cx="612000" cy="612000"/>
            <a:chOff x="714348" y="5857892"/>
            <a:chExt cx="720000" cy="720000"/>
          </a:xfrm>
        </p:grpSpPr>
        <p:sp>
          <p:nvSpPr>
            <p:cNvPr id="38" name="Счетверенная стрелка 37">
              <a:hlinkClick r:id="" action="ppaction://hlinkshowjump?jump=endshow"/>
            </p:cNvPr>
            <p:cNvSpPr/>
            <p:nvPr/>
          </p:nvSpPr>
          <p:spPr>
            <a:xfrm>
              <a:off x="807764" y="5943619"/>
              <a:ext cx="540000" cy="540000"/>
            </a:xfrm>
            <a:prstGeom prst="quadArrow">
              <a:avLst>
                <a:gd name="adj1" fmla="val 24636"/>
                <a:gd name="adj2" fmla="val 7908"/>
                <a:gd name="adj3" fmla="val 13218"/>
              </a:avLst>
            </a:prstGeom>
            <a:gradFill flip="none" rotWithShape="1">
              <a:gsLst>
                <a:gs pos="57000">
                  <a:srgbClr val="C00000"/>
                </a:gs>
                <a:gs pos="100000">
                  <a:schemeClr val="tx1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9" name="Счетверенная стрелка 38">
              <a:hlinkClick r:id="" action="ppaction://hlinkshowjump?jump=endshow"/>
            </p:cNvPr>
            <p:cNvSpPr/>
            <p:nvPr/>
          </p:nvSpPr>
          <p:spPr>
            <a:xfrm>
              <a:off x="714348" y="5857892"/>
              <a:ext cx="720000" cy="720000"/>
            </a:xfrm>
            <a:prstGeom prst="quadArrow">
              <a:avLst>
                <a:gd name="adj1" fmla="val 24636"/>
                <a:gd name="adj2" fmla="val 12318"/>
                <a:gd name="adj3" fmla="val 15864"/>
              </a:avLst>
            </a:prstGeom>
            <a:solidFill>
              <a:srgbClr val="FF0000">
                <a:alpha val="28000"/>
              </a:srgbClr>
            </a:solidFill>
            <a:ln>
              <a:noFill/>
            </a:ln>
            <a:scene3d>
              <a:camera prst="orthographicFront"/>
              <a:lightRig rig="threePt" dir="t">
                <a:rot lat="0" lon="0" rev="9000000"/>
              </a:lightRig>
            </a:scene3d>
            <a:sp3d prstMaterial="dkEdge"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27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9AA11-E043-4531-B356-CCD19CEA4D43}" type="datetime8">
              <a:rPr lang="ru-RU" smtClean="0"/>
              <a:pPr/>
              <a:t>17.01.2020 11:33</a:t>
            </a:fld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43393-0A44-4D7B-B7BD-84A2F0C52532}" type="slidenum">
              <a:rPr lang="ru-RU" sz="1400" smtClean="0">
                <a:solidFill>
                  <a:schemeClr val="tx2">
                    <a:lumMod val="50000"/>
                  </a:schemeClr>
                </a:solidFill>
              </a:rPr>
              <a:pPr/>
              <a:t>18</a:t>
            </a:fld>
            <a:endParaRPr lang="ru-RU" sz="14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pic>
        <p:nvPicPr>
          <p:cNvPr id="34817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57554" y="2857496"/>
            <a:ext cx="1000132" cy="82100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уппа 34"/>
          <p:cNvGrpSpPr/>
          <p:nvPr/>
        </p:nvGrpSpPr>
        <p:grpSpPr>
          <a:xfrm>
            <a:off x="285719" y="0"/>
            <a:ext cx="8653553" cy="6000768"/>
            <a:chOff x="430584" y="1284994"/>
            <a:chExt cx="8261670" cy="4715774"/>
          </a:xfrm>
        </p:grpSpPr>
        <p:sp>
          <p:nvSpPr>
            <p:cNvPr id="7" name="Скругленный прямоугольник 6"/>
            <p:cNvSpPr/>
            <p:nvPr/>
          </p:nvSpPr>
          <p:spPr>
            <a:xfrm>
              <a:off x="571472" y="1571612"/>
              <a:ext cx="8001056" cy="4357718"/>
            </a:xfrm>
            <a:prstGeom prst="roundRect">
              <a:avLst>
                <a:gd name="adj" fmla="val 2067"/>
              </a:avLst>
            </a:prstGeom>
            <a:gradFill>
              <a:gsLst>
                <a:gs pos="50000">
                  <a:srgbClr val="0070C0"/>
                </a:gs>
                <a:gs pos="100000">
                  <a:schemeClr val="tx2">
                    <a:lumMod val="75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8" name="Полилиния 7"/>
            <p:cNvSpPr/>
            <p:nvPr/>
          </p:nvSpPr>
          <p:spPr>
            <a:xfrm>
              <a:off x="571472" y="1284994"/>
              <a:ext cx="8008950" cy="1500198"/>
            </a:xfrm>
            <a:custGeom>
              <a:avLst/>
              <a:gdLst>
                <a:gd name="connsiteX0" fmla="*/ 0 w 7429552"/>
                <a:gd name="connsiteY0" fmla="*/ 83346 h 500066"/>
                <a:gd name="connsiteX1" fmla="*/ 24412 w 7429552"/>
                <a:gd name="connsiteY1" fmla="*/ 24411 h 500066"/>
                <a:gd name="connsiteX2" fmla="*/ 83347 w 7429552"/>
                <a:gd name="connsiteY2" fmla="*/ 0 h 500066"/>
                <a:gd name="connsiteX3" fmla="*/ 7346206 w 7429552"/>
                <a:gd name="connsiteY3" fmla="*/ 0 h 500066"/>
                <a:gd name="connsiteX4" fmla="*/ 7405141 w 7429552"/>
                <a:gd name="connsiteY4" fmla="*/ 24412 h 500066"/>
                <a:gd name="connsiteX5" fmla="*/ 7429552 w 7429552"/>
                <a:gd name="connsiteY5" fmla="*/ 83347 h 500066"/>
                <a:gd name="connsiteX6" fmla="*/ 7429552 w 7429552"/>
                <a:gd name="connsiteY6" fmla="*/ 416720 h 500066"/>
                <a:gd name="connsiteX7" fmla="*/ 7405141 w 7429552"/>
                <a:gd name="connsiteY7" fmla="*/ 475655 h 500066"/>
                <a:gd name="connsiteX8" fmla="*/ 7346206 w 7429552"/>
                <a:gd name="connsiteY8" fmla="*/ 500066 h 500066"/>
                <a:gd name="connsiteX9" fmla="*/ 83346 w 7429552"/>
                <a:gd name="connsiteY9" fmla="*/ 500066 h 500066"/>
                <a:gd name="connsiteX10" fmla="*/ 24411 w 7429552"/>
                <a:gd name="connsiteY10" fmla="*/ 475654 h 500066"/>
                <a:gd name="connsiteX11" fmla="*/ 0 w 7429552"/>
                <a:gd name="connsiteY11" fmla="*/ 416719 h 500066"/>
                <a:gd name="connsiteX12" fmla="*/ 0 w 7429552"/>
                <a:gd name="connsiteY12" fmla="*/ 83346 h 500066"/>
                <a:gd name="connsiteX0" fmla="*/ 0 w 7429552"/>
                <a:gd name="connsiteY0" fmla="*/ 83346 h 500066"/>
                <a:gd name="connsiteX1" fmla="*/ 24412 w 7429552"/>
                <a:gd name="connsiteY1" fmla="*/ 24411 h 500066"/>
                <a:gd name="connsiteX2" fmla="*/ 83347 w 7429552"/>
                <a:gd name="connsiteY2" fmla="*/ 0 h 500066"/>
                <a:gd name="connsiteX3" fmla="*/ 7346206 w 7429552"/>
                <a:gd name="connsiteY3" fmla="*/ 0 h 500066"/>
                <a:gd name="connsiteX4" fmla="*/ 7405141 w 7429552"/>
                <a:gd name="connsiteY4" fmla="*/ 24412 h 500066"/>
                <a:gd name="connsiteX5" fmla="*/ 7429552 w 7429552"/>
                <a:gd name="connsiteY5" fmla="*/ 83347 h 500066"/>
                <a:gd name="connsiteX6" fmla="*/ 7429552 w 7429552"/>
                <a:gd name="connsiteY6" fmla="*/ 416720 h 500066"/>
                <a:gd name="connsiteX7" fmla="*/ 7405141 w 7429552"/>
                <a:gd name="connsiteY7" fmla="*/ 475655 h 500066"/>
                <a:gd name="connsiteX8" fmla="*/ 7346206 w 7429552"/>
                <a:gd name="connsiteY8" fmla="*/ 500066 h 500066"/>
                <a:gd name="connsiteX9" fmla="*/ 83346 w 7429552"/>
                <a:gd name="connsiteY9" fmla="*/ 500066 h 500066"/>
                <a:gd name="connsiteX10" fmla="*/ 24411 w 7429552"/>
                <a:gd name="connsiteY10" fmla="*/ 475654 h 500066"/>
                <a:gd name="connsiteX11" fmla="*/ 0 w 7429552"/>
                <a:gd name="connsiteY11" fmla="*/ 416719 h 500066"/>
                <a:gd name="connsiteX12" fmla="*/ 0 w 7429552"/>
                <a:gd name="connsiteY12" fmla="*/ 83346 h 500066"/>
                <a:gd name="connsiteX0" fmla="*/ 0 w 7429552"/>
                <a:gd name="connsiteY0" fmla="*/ 83346 h 671526"/>
                <a:gd name="connsiteX1" fmla="*/ 24412 w 7429552"/>
                <a:gd name="connsiteY1" fmla="*/ 24411 h 671526"/>
                <a:gd name="connsiteX2" fmla="*/ 83347 w 7429552"/>
                <a:gd name="connsiteY2" fmla="*/ 0 h 671526"/>
                <a:gd name="connsiteX3" fmla="*/ 7346206 w 7429552"/>
                <a:gd name="connsiteY3" fmla="*/ 0 h 671526"/>
                <a:gd name="connsiteX4" fmla="*/ 7405141 w 7429552"/>
                <a:gd name="connsiteY4" fmla="*/ 24412 h 671526"/>
                <a:gd name="connsiteX5" fmla="*/ 7429552 w 7429552"/>
                <a:gd name="connsiteY5" fmla="*/ 83347 h 671526"/>
                <a:gd name="connsiteX6" fmla="*/ 7429552 w 7429552"/>
                <a:gd name="connsiteY6" fmla="*/ 416720 h 671526"/>
                <a:gd name="connsiteX7" fmla="*/ 7405141 w 7429552"/>
                <a:gd name="connsiteY7" fmla="*/ 475655 h 671526"/>
                <a:gd name="connsiteX8" fmla="*/ 7346206 w 7429552"/>
                <a:gd name="connsiteY8" fmla="*/ 500066 h 671526"/>
                <a:gd name="connsiteX9" fmla="*/ 83346 w 7429552"/>
                <a:gd name="connsiteY9" fmla="*/ 500066 h 671526"/>
                <a:gd name="connsiteX10" fmla="*/ 24411 w 7429552"/>
                <a:gd name="connsiteY10" fmla="*/ 475654 h 671526"/>
                <a:gd name="connsiteX11" fmla="*/ 0 w 7429552"/>
                <a:gd name="connsiteY11" fmla="*/ 416719 h 671526"/>
                <a:gd name="connsiteX12" fmla="*/ 0 w 7429552"/>
                <a:gd name="connsiteY12" fmla="*/ 83346 h 671526"/>
                <a:gd name="connsiteX0" fmla="*/ 0 w 7429552"/>
                <a:gd name="connsiteY0" fmla="*/ 240500 h 828680"/>
                <a:gd name="connsiteX1" fmla="*/ 24412 w 7429552"/>
                <a:gd name="connsiteY1" fmla="*/ 181565 h 828680"/>
                <a:gd name="connsiteX2" fmla="*/ 83347 w 7429552"/>
                <a:gd name="connsiteY2" fmla="*/ 157154 h 828680"/>
                <a:gd name="connsiteX3" fmla="*/ 7346206 w 7429552"/>
                <a:gd name="connsiteY3" fmla="*/ 157154 h 828680"/>
                <a:gd name="connsiteX4" fmla="*/ 7405141 w 7429552"/>
                <a:gd name="connsiteY4" fmla="*/ 181566 h 828680"/>
                <a:gd name="connsiteX5" fmla="*/ 7429552 w 7429552"/>
                <a:gd name="connsiteY5" fmla="*/ 240501 h 828680"/>
                <a:gd name="connsiteX6" fmla="*/ 7429552 w 7429552"/>
                <a:gd name="connsiteY6" fmla="*/ 573874 h 828680"/>
                <a:gd name="connsiteX7" fmla="*/ 7405141 w 7429552"/>
                <a:gd name="connsiteY7" fmla="*/ 632809 h 828680"/>
                <a:gd name="connsiteX8" fmla="*/ 7346206 w 7429552"/>
                <a:gd name="connsiteY8" fmla="*/ 657220 h 828680"/>
                <a:gd name="connsiteX9" fmla="*/ 83346 w 7429552"/>
                <a:gd name="connsiteY9" fmla="*/ 657220 h 828680"/>
                <a:gd name="connsiteX10" fmla="*/ 24411 w 7429552"/>
                <a:gd name="connsiteY10" fmla="*/ 632808 h 828680"/>
                <a:gd name="connsiteX11" fmla="*/ 0 w 7429552"/>
                <a:gd name="connsiteY11" fmla="*/ 573873 h 828680"/>
                <a:gd name="connsiteX12" fmla="*/ 0 w 7429552"/>
                <a:gd name="connsiteY12" fmla="*/ 240500 h 828680"/>
                <a:gd name="connsiteX0" fmla="*/ 0 w 7429552"/>
                <a:gd name="connsiteY0" fmla="*/ 240500 h 828680"/>
                <a:gd name="connsiteX1" fmla="*/ 24412 w 7429552"/>
                <a:gd name="connsiteY1" fmla="*/ 181565 h 828680"/>
                <a:gd name="connsiteX2" fmla="*/ 83347 w 7429552"/>
                <a:gd name="connsiteY2" fmla="*/ 157154 h 828680"/>
                <a:gd name="connsiteX3" fmla="*/ 7346206 w 7429552"/>
                <a:gd name="connsiteY3" fmla="*/ 157154 h 828680"/>
                <a:gd name="connsiteX4" fmla="*/ 7405141 w 7429552"/>
                <a:gd name="connsiteY4" fmla="*/ 181566 h 828680"/>
                <a:gd name="connsiteX5" fmla="*/ 7429552 w 7429552"/>
                <a:gd name="connsiteY5" fmla="*/ 240501 h 828680"/>
                <a:gd name="connsiteX6" fmla="*/ 7429552 w 7429552"/>
                <a:gd name="connsiteY6" fmla="*/ 573874 h 828680"/>
                <a:gd name="connsiteX7" fmla="*/ 7405141 w 7429552"/>
                <a:gd name="connsiteY7" fmla="*/ 632809 h 828680"/>
                <a:gd name="connsiteX8" fmla="*/ 7346206 w 7429552"/>
                <a:gd name="connsiteY8" fmla="*/ 657220 h 828680"/>
                <a:gd name="connsiteX9" fmla="*/ 83346 w 7429552"/>
                <a:gd name="connsiteY9" fmla="*/ 657220 h 828680"/>
                <a:gd name="connsiteX10" fmla="*/ 24411 w 7429552"/>
                <a:gd name="connsiteY10" fmla="*/ 632808 h 828680"/>
                <a:gd name="connsiteX11" fmla="*/ 0 w 7429552"/>
                <a:gd name="connsiteY11" fmla="*/ 573873 h 828680"/>
                <a:gd name="connsiteX12" fmla="*/ 0 w 7429552"/>
                <a:gd name="connsiteY12" fmla="*/ 240500 h 828680"/>
                <a:gd name="connsiteX0" fmla="*/ 0 w 7429552"/>
                <a:gd name="connsiteY0" fmla="*/ 240500 h 828680"/>
                <a:gd name="connsiteX1" fmla="*/ 24412 w 7429552"/>
                <a:gd name="connsiteY1" fmla="*/ 181565 h 828680"/>
                <a:gd name="connsiteX2" fmla="*/ 83347 w 7429552"/>
                <a:gd name="connsiteY2" fmla="*/ 157154 h 828680"/>
                <a:gd name="connsiteX3" fmla="*/ 7346206 w 7429552"/>
                <a:gd name="connsiteY3" fmla="*/ 157154 h 828680"/>
                <a:gd name="connsiteX4" fmla="*/ 7405141 w 7429552"/>
                <a:gd name="connsiteY4" fmla="*/ 181566 h 828680"/>
                <a:gd name="connsiteX5" fmla="*/ 7429552 w 7429552"/>
                <a:gd name="connsiteY5" fmla="*/ 240501 h 828680"/>
                <a:gd name="connsiteX6" fmla="*/ 7429552 w 7429552"/>
                <a:gd name="connsiteY6" fmla="*/ 573874 h 828680"/>
                <a:gd name="connsiteX7" fmla="*/ 7405141 w 7429552"/>
                <a:gd name="connsiteY7" fmla="*/ 632809 h 828680"/>
                <a:gd name="connsiteX8" fmla="*/ 7346206 w 7429552"/>
                <a:gd name="connsiteY8" fmla="*/ 657220 h 828680"/>
                <a:gd name="connsiteX9" fmla="*/ 83346 w 7429552"/>
                <a:gd name="connsiteY9" fmla="*/ 657220 h 828680"/>
                <a:gd name="connsiteX10" fmla="*/ 24411 w 7429552"/>
                <a:gd name="connsiteY10" fmla="*/ 632808 h 828680"/>
                <a:gd name="connsiteX11" fmla="*/ 0 w 7429552"/>
                <a:gd name="connsiteY11" fmla="*/ 573873 h 828680"/>
                <a:gd name="connsiteX12" fmla="*/ 0 w 7429552"/>
                <a:gd name="connsiteY12" fmla="*/ 240500 h 828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429552" h="828680">
                  <a:moveTo>
                    <a:pt x="0" y="240500"/>
                  </a:moveTo>
                  <a:cubicBezTo>
                    <a:pt x="0" y="218395"/>
                    <a:pt x="8781" y="197196"/>
                    <a:pt x="24412" y="181565"/>
                  </a:cubicBezTo>
                  <a:cubicBezTo>
                    <a:pt x="28287" y="178219"/>
                    <a:pt x="61242" y="157154"/>
                    <a:pt x="83347" y="157154"/>
                  </a:cubicBezTo>
                  <a:lnTo>
                    <a:pt x="7346206" y="157154"/>
                  </a:lnTo>
                  <a:cubicBezTo>
                    <a:pt x="7368311" y="157154"/>
                    <a:pt x="7389510" y="165935"/>
                    <a:pt x="7405141" y="181566"/>
                  </a:cubicBezTo>
                  <a:cubicBezTo>
                    <a:pt x="7420771" y="197196"/>
                    <a:pt x="7429552" y="218396"/>
                    <a:pt x="7429552" y="240501"/>
                  </a:cubicBezTo>
                  <a:lnTo>
                    <a:pt x="7429552" y="573874"/>
                  </a:lnTo>
                  <a:cubicBezTo>
                    <a:pt x="7429552" y="595979"/>
                    <a:pt x="7420771" y="617178"/>
                    <a:pt x="7405141" y="632809"/>
                  </a:cubicBezTo>
                  <a:cubicBezTo>
                    <a:pt x="7389511" y="648439"/>
                    <a:pt x="7368311" y="657220"/>
                    <a:pt x="7346206" y="657220"/>
                  </a:cubicBezTo>
                  <a:cubicBezTo>
                    <a:pt x="4966809" y="0"/>
                    <a:pt x="2571862" y="828680"/>
                    <a:pt x="83346" y="657220"/>
                  </a:cubicBezTo>
                  <a:cubicBezTo>
                    <a:pt x="61241" y="657220"/>
                    <a:pt x="40042" y="648439"/>
                    <a:pt x="24411" y="632808"/>
                  </a:cubicBezTo>
                  <a:cubicBezTo>
                    <a:pt x="8781" y="617178"/>
                    <a:pt x="0" y="595978"/>
                    <a:pt x="0" y="573873"/>
                  </a:cubicBezTo>
                  <a:lnTo>
                    <a:pt x="0" y="24050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alpha val="17000"/>
                  </a:schemeClr>
                </a:gs>
                <a:gs pos="50000">
                  <a:schemeClr val="bg1">
                    <a:alpha val="46000"/>
                  </a:schemeClr>
                </a:gs>
                <a:gs pos="100000">
                  <a:schemeClr val="bg1">
                    <a:alpha val="85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4" name="Скругленный прямоугольник 33"/>
            <p:cNvSpPr/>
            <p:nvPr/>
          </p:nvSpPr>
          <p:spPr>
            <a:xfrm>
              <a:off x="430584" y="1453874"/>
              <a:ext cx="8261670" cy="4546894"/>
            </a:xfrm>
            <a:prstGeom prst="roundRect">
              <a:avLst>
                <a:gd name="adj" fmla="val 2699"/>
              </a:avLst>
            </a:prstGeom>
            <a:gradFill>
              <a:gsLst>
                <a:gs pos="0">
                  <a:schemeClr val="bg1">
                    <a:alpha val="3000"/>
                  </a:schemeClr>
                </a:gs>
                <a:gs pos="50000">
                  <a:schemeClr val="bg1">
                    <a:alpha val="10000"/>
                  </a:schemeClr>
                </a:gs>
                <a:gs pos="100000">
                  <a:schemeClr val="bg1">
                    <a:lumMod val="95000"/>
                    <a:alpha val="3000"/>
                  </a:schemeClr>
                </a:gs>
              </a:gsLst>
              <a:lin ang="5400000" scaled="0"/>
            </a:gradFill>
            <a:ln w="28575">
              <a:noFill/>
            </a:ln>
            <a:scene3d>
              <a:camera prst="orthographicFront"/>
              <a:lightRig rig="threePt" dir="t"/>
            </a:scene3d>
            <a:sp3d>
              <a:bevelT w="184150" h="38100"/>
            </a:sp3d>
          </p:spPr>
          <p:txBody>
            <a:bodyPr vert="horz" lIns="91440" tIns="45720" rIns="91440" bIns="45720" rtlCol="0" anchor="t" anchorCtr="0">
              <a:normAutofit/>
            </a:bodyPr>
            <a:lstStyle/>
            <a:p>
              <a:pPr>
                <a:spcBef>
                  <a:spcPct val="0"/>
                </a:spcBef>
              </a:pPr>
              <a:endParaRPr lang="ru-RU" sz="2000" dirty="0" smtClean="0">
                <a:solidFill>
                  <a:schemeClr val="tx2">
                    <a:lumMod val="75000"/>
                  </a:schemeClr>
                </a:solidFill>
              </a:endParaRPr>
            </a:p>
          </p:txBody>
        </p:sp>
      </p:grpSp>
      <p:grpSp>
        <p:nvGrpSpPr>
          <p:cNvPr id="2" name="Группа 39"/>
          <p:cNvGrpSpPr/>
          <p:nvPr/>
        </p:nvGrpSpPr>
        <p:grpSpPr>
          <a:xfrm>
            <a:off x="0" y="6142321"/>
            <a:ext cx="9144000" cy="715679"/>
            <a:chOff x="0" y="6142321"/>
            <a:chExt cx="9144000" cy="715679"/>
          </a:xfrm>
        </p:grpSpPr>
        <p:sp>
          <p:nvSpPr>
            <p:cNvPr id="41" name="Скругленный прямоугольник 40"/>
            <p:cNvSpPr/>
            <p:nvPr/>
          </p:nvSpPr>
          <p:spPr>
            <a:xfrm>
              <a:off x="142844" y="6235864"/>
              <a:ext cx="8858312" cy="500066"/>
            </a:xfrm>
            <a:prstGeom prst="round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grpSp>
          <p:nvGrpSpPr>
            <p:cNvPr id="3" name="Группа 45"/>
            <p:cNvGrpSpPr/>
            <p:nvPr/>
          </p:nvGrpSpPr>
          <p:grpSpPr>
            <a:xfrm>
              <a:off x="0" y="6142321"/>
              <a:ext cx="9144000" cy="715679"/>
              <a:chOff x="0" y="6142321"/>
              <a:chExt cx="9144000" cy="715679"/>
            </a:xfrm>
          </p:grpSpPr>
          <p:sp>
            <p:nvSpPr>
              <p:cNvPr id="43" name="Прямоугольник 42"/>
              <p:cNvSpPr/>
              <p:nvPr/>
            </p:nvSpPr>
            <p:spPr>
              <a:xfrm>
                <a:off x="0" y="6143644"/>
                <a:ext cx="9144000" cy="714356"/>
              </a:xfrm>
              <a:prstGeom prst="rect">
                <a:avLst/>
              </a:prstGeom>
              <a:gradFill flip="none" rotWithShape="1">
                <a:gsLst>
                  <a:gs pos="0">
                    <a:schemeClr val="bg1">
                      <a:alpha val="13000"/>
                    </a:schemeClr>
                  </a:gs>
                  <a:gs pos="68000">
                    <a:schemeClr val="bg1">
                      <a:alpha val="13000"/>
                    </a:schemeClr>
                  </a:gs>
                  <a:gs pos="100000">
                    <a:schemeClr val="tx1">
                      <a:alpha val="29000"/>
                    </a:schemeClr>
                  </a:gs>
                </a:gsLst>
                <a:lin ang="5400000" scaled="1"/>
                <a:tileRect/>
              </a:gra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88900" h="1905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44" name="Полилиния 43"/>
              <p:cNvSpPr/>
              <p:nvPr/>
            </p:nvSpPr>
            <p:spPr>
              <a:xfrm>
                <a:off x="142844" y="6142321"/>
                <a:ext cx="8858312" cy="450733"/>
              </a:xfrm>
              <a:custGeom>
                <a:avLst/>
                <a:gdLst>
                  <a:gd name="connsiteX0" fmla="*/ 0 w 7429552"/>
                  <a:gd name="connsiteY0" fmla="*/ 83346 h 500066"/>
                  <a:gd name="connsiteX1" fmla="*/ 24412 w 7429552"/>
                  <a:gd name="connsiteY1" fmla="*/ 24411 h 500066"/>
                  <a:gd name="connsiteX2" fmla="*/ 83347 w 7429552"/>
                  <a:gd name="connsiteY2" fmla="*/ 0 h 500066"/>
                  <a:gd name="connsiteX3" fmla="*/ 7346206 w 7429552"/>
                  <a:gd name="connsiteY3" fmla="*/ 0 h 500066"/>
                  <a:gd name="connsiteX4" fmla="*/ 7405141 w 7429552"/>
                  <a:gd name="connsiteY4" fmla="*/ 24412 h 500066"/>
                  <a:gd name="connsiteX5" fmla="*/ 7429552 w 7429552"/>
                  <a:gd name="connsiteY5" fmla="*/ 83347 h 500066"/>
                  <a:gd name="connsiteX6" fmla="*/ 7429552 w 7429552"/>
                  <a:gd name="connsiteY6" fmla="*/ 416720 h 500066"/>
                  <a:gd name="connsiteX7" fmla="*/ 7405141 w 7429552"/>
                  <a:gd name="connsiteY7" fmla="*/ 475655 h 500066"/>
                  <a:gd name="connsiteX8" fmla="*/ 7346206 w 7429552"/>
                  <a:gd name="connsiteY8" fmla="*/ 500066 h 500066"/>
                  <a:gd name="connsiteX9" fmla="*/ 83346 w 7429552"/>
                  <a:gd name="connsiteY9" fmla="*/ 500066 h 500066"/>
                  <a:gd name="connsiteX10" fmla="*/ 24411 w 7429552"/>
                  <a:gd name="connsiteY10" fmla="*/ 475654 h 500066"/>
                  <a:gd name="connsiteX11" fmla="*/ 0 w 7429552"/>
                  <a:gd name="connsiteY11" fmla="*/ 416719 h 500066"/>
                  <a:gd name="connsiteX12" fmla="*/ 0 w 7429552"/>
                  <a:gd name="connsiteY12" fmla="*/ 83346 h 500066"/>
                  <a:gd name="connsiteX0" fmla="*/ 0 w 7429552"/>
                  <a:gd name="connsiteY0" fmla="*/ 83346 h 500066"/>
                  <a:gd name="connsiteX1" fmla="*/ 24412 w 7429552"/>
                  <a:gd name="connsiteY1" fmla="*/ 24411 h 500066"/>
                  <a:gd name="connsiteX2" fmla="*/ 83347 w 7429552"/>
                  <a:gd name="connsiteY2" fmla="*/ 0 h 500066"/>
                  <a:gd name="connsiteX3" fmla="*/ 7346206 w 7429552"/>
                  <a:gd name="connsiteY3" fmla="*/ 0 h 500066"/>
                  <a:gd name="connsiteX4" fmla="*/ 7405141 w 7429552"/>
                  <a:gd name="connsiteY4" fmla="*/ 24412 h 500066"/>
                  <a:gd name="connsiteX5" fmla="*/ 7429552 w 7429552"/>
                  <a:gd name="connsiteY5" fmla="*/ 83347 h 500066"/>
                  <a:gd name="connsiteX6" fmla="*/ 7429552 w 7429552"/>
                  <a:gd name="connsiteY6" fmla="*/ 416720 h 500066"/>
                  <a:gd name="connsiteX7" fmla="*/ 7405141 w 7429552"/>
                  <a:gd name="connsiteY7" fmla="*/ 475655 h 500066"/>
                  <a:gd name="connsiteX8" fmla="*/ 7346206 w 7429552"/>
                  <a:gd name="connsiteY8" fmla="*/ 500066 h 500066"/>
                  <a:gd name="connsiteX9" fmla="*/ 83346 w 7429552"/>
                  <a:gd name="connsiteY9" fmla="*/ 500066 h 500066"/>
                  <a:gd name="connsiteX10" fmla="*/ 24411 w 7429552"/>
                  <a:gd name="connsiteY10" fmla="*/ 475654 h 500066"/>
                  <a:gd name="connsiteX11" fmla="*/ 0 w 7429552"/>
                  <a:gd name="connsiteY11" fmla="*/ 416719 h 500066"/>
                  <a:gd name="connsiteX12" fmla="*/ 0 w 7429552"/>
                  <a:gd name="connsiteY12" fmla="*/ 83346 h 500066"/>
                  <a:gd name="connsiteX0" fmla="*/ 0 w 7429552"/>
                  <a:gd name="connsiteY0" fmla="*/ 83346 h 671526"/>
                  <a:gd name="connsiteX1" fmla="*/ 24412 w 7429552"/>
                  <a:gd name="connsiteY1" fmla="*/ 24411 h 671526"/>
                  <a:gd name="connsiteX2" fmla="*/ 83347 w 7429552"/>
                  <a:gd name="connsiteY2" fmla="*/ 0 h 671526"/>
                  <a:gd name="connsiteX3" fmla="*/ 7346206 w 7429552"/>
                  <a:gd name="connsiteY3" fmla="*/ 0 h 671526"/>
                  <a:gd name="connsiteX4" fmla="*/ 7405141 w 7429552"/>
                  <a:gd name="connsiteY4" fmla="*/ 24412 h 671526"/>
                  <a:gd name="connsiteX5" fmla="*/ 7429552 w 7429552"/>
                  <a:gd name="connsiteY5" fmla="*/ 83347 h 671526"/>
                  <a:gd name="connsiteX6" fmla="*/ 7429552 w 7429552"/>
                  <a:gd name="connsiteY6" fmla="*/ 416720 h 671526"/>
                  <a:gd name="connsiteX7" fmla="*/ 7405141 w 7429552"/>
                  <a:gd name="connsiteY7" fmla="*/ 475655 h 671526"/>
                  <a:gd name="connsiteX8" fmla="*/ 7346206 w 7429552"/>
                  <a:gd name="connsiteY8" fmla="*/ 500066 h 671526"/>
                  <a:gd name="connsiteX9" fmla="*/ 83346 w 7429552"/>
                  <a:gd name="connsiteY9" fmla="*/ 500066 h 671526"/>
                  <a:gd name="connsiteX10" fmla="*/ 24411 w 7429552"/>
                  <a:gd name="connsiteY10" fmla="*/ 475654 h 671526"/>
                  <a:gd name="connsiteX11" fmla="*/ 0 w 7429552"/>
                  <a:gd name="connsiteY11" fmla="*/ 416719 h 671526"/>
                  <a:gd name="connsiteX12" fmla="*/ 0 w 7429552"/>
                  <a:gd name="connsiteY12" fmla="*/ 83346 h 671526"/>
                  <a:gd name="connsiteX0" fmla="*/ 0 w 7429552"/>
                  <a:gd name="connsiteY0" fmla="*/ 240500 h 828680"/>
                  <a:gd name="connsiteX1" fmla="*/ 24412 w 7429552"/>
                  <a:gd name="connsiteY1" fmla="*/ 181565 h 828680"/>
                  <a:gd name="connsiteX2" fmla="*/ 83347 w 7429552"/>
                  <a:gd name="connsiteY2" fmla="*/ 157154 h 828680"/>
                  <a:gd name="connsiteX3" fmla="*/ 7346206 w 7429552"/>
                  <a:gd name="connsiteY3" fmla="*/ 157154 h 828680"/>
                  <a:gd name="connsiteX4" fmla="*/ 7405141 w 7429552"/>
                  <a:gd name="connsiteY4" fmla="*/ 181566 h 828680"/>
                  <a:gd name="connsiteX5" fmla="*/ 7429552 w 7429552"/>
                  <a:gd name="connsiteY5" fmla="*/ 240501 h 828680"/>
                  <a:gd name="connsiteX6" fmla="*/ 7429552 w 7429552"/>
                  <a:gd name="connsiteY6" fmla="*/ 573874 h 828680"/>
                  <a:gd name="connsiteX7" fmla="*/ 7405141 w 7429552"/>
                  <a:gd name="connsiteY7" fmla="*/ 632809 h 828680"/>
                  <a:gd name="connsiteX8" fmla="*/ 7346206 w 7429552"/>
                  <a:gd name="connsiteY8" fmla="*/ 657220 h 828680"/>
                  <a:gd name="connsiteX9" fmla="*/ 83346 w 7429552"/>
                  <a:gd name="connsiteY9" fmla="*/ 657220 h 828680"/>
                  <a:gd name="connsiteX10" fmla="*/ 24411 w 7429552"/>
                  <a:gd name="connsiteY10" fmla="*/ 632808 h 828680"/>
                  <a:gd name="connsiteX11" fmla="*/ 0 w 7429552"/>
                  <a:gd name="connsiteY11" fmla="*/ 573873 h 828680"/>
                  <a:gd name="connsiteX12" fmla="*/ 0 w 7429552"/>
                  <a:gd name="connsiteY12" fmla="*/ 240500 h 8286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7429552" h="828680">
                    <a:moveTo>
                      <a:pt x="0" y="240500"/>
                    </a:moveTo>
                    <a:cubicBezTo>
                      <a:pt x="0" y="218395"/>
                      <a:pt x="8781" y="197196"/>
                      <a:pt x="24412" y="181565"/>
                    </a:cubicBezTo>
                    <a:cubicBezTo>
                      <a:pt x="40042" y="165935"/>
                      <a:pt x="61242" y="157154"/>
                      <a:pt x="83347" y="157154"/>
                    </a:cubicBezTo>
                    <a:lnTo>
                      <a:pt x="7346206" y="157154"/>
                    </a:lnTo>
                    <a:cubicBezTo>
                      <a:pt x="7368311" y="157154"/>
                      <a:pt x="7389510" y="165935"/>
                      <a:pt x="7405141" y="181566"/>
                    </a:cubicBezTo>
                    <a:cubicBezTo>
                      <a:pt x="7420771" y="197196"/>
                      <a:pt x="7429552" y="218396"/>
                      <a:pt x="7429552" y="240501"/>
                    </a:cubicBezTo>
                    <a:lnTo>
                      <a:pt x="7429552" y="573874"/>
                    </a:lnTo>
                    <a:cubicBezTo>
                      <a:pt x="7429552" y="595979"/>
                      <a:pt x="7420771" y="617178"/>
                      <a:pt x="7405141" y="632809"/>
                    </a:cubicBezTo>
                    <a:cubicBezTo>
                      <a:pt x="7389511" y="648439"/>
                      <a:pt x="7368311" y="657220"/>
                      <a:pt x="7346206" y="657220"/>
                    </a:cubicBezTo>
                    <a:cubicBezTo>
                      <a:pt x="4966809" y="0"/>
                      <a:pt x="2571862" y="828680"/>
                      <a:pt x="83346" y="657220"/>
                    </a:cubicBezTo>
                    <a:cubicBezTo>
                      <a:pt x="61241" y="657220"/>
                      <a:pt x="40042" y="648439"/>
                      <a:pt x="24411" y="632808"/>
                    </a:cubicBezTo>
                    <a:cubicBezTo>
                      <a:pt x="8781" y="617178"/>
                      <a:pt x="0" y="595978"/>
                      <a:pt x="0" y="573873"/>
                    </a:cubicBezTo>
                    <a:lnTo>
                      <a:pt x="0" y="24050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alpha val="17000"/>
                    </a:schemeClr>
                  </a:gs>
                  <a:gs pos="50000">
                    <a:schemeClr val="bg1">
                      <a:alpha val="46000"/>
                    </a:schemeClr>
                  </a:gs>
                  <a:gs pos="100000">
                    <a:schemeClr val="bg1">
                      <a:alpha val="85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</p:grpSp>
      </p:grpSp>
      <p:grpSp>
        <p:nvGrpSpPr>
          <p:cNvPr id="4" name="Группа 21"/>
          <p:cNvGrpSpPr/>
          <p:nvPr/>
        </p:nvGrpSpPr>
        <p:grpSpPr>
          <a:xfrm>
            <a:off x="8467320" y="6246255"/>
            <a:ext cx="500066" cy="500066"/>
            <a:chOff x="6500826" y="5643578"/>
            <a:chExt cx="500066" cy="500066"/>
          </a:xfrm>
        </p:grpSpPr>
        <p:sp>
          <p:nvSpPr>
            <p:cNvPr id="23" name="Пятиугольник 22"/>
            <p:cNvSpPr/>
            <p:nvPr/>
          </p:nvSpPr>
          <p:spPr>
            <a:xfrm>
              <a:off x="6559564" y="5753116"/>
              <a:ext cx="285752" cy="285752"/>
            </a:xfrm>
            <a:prstGeom prst="homePlate">
              <a:avLst>
                <a:gd name="adj" fmla="val 142857"/>
              </a:avLst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>
                <a:rot lat="0" lon="0" rev="4200000"/>
              </a:lightRig>
            </a:scene3d>
            <a:sp3d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4" name="Пятиугольник 23">
              <a:hlinkClick r:id="" action="ppaction://hlinkshowjump?jump=nextslide"/>
            </p:cNvPr>
            <p:cNvSpPr/>
            <p:nvPr/>
          </p:nvSpPr>
          <p:spPr>
            <a:xfrm>
              <a:off x="6500826" y="5643578"/>
              <a:ext cx="500066" cy="500066"/>
            </a:xfrm>
            <a:prstGeom prst="homePlate">
              <a:avLst>
                <a:gd name="adj" fmla="val 142857"/>
              </a:avLst>
            </a:prstGeom>
            <a:solidFill>
              <a:srgbClr val="00B050">
                <a:alpha val="28000"/>
              </a:srgbClr>
            </a:solidFill>
            <a:ln>
              <a:noFill/>
            </a:ln>
            <a:scene3d>
              <a:camera prst="orthographicFront"/>
              <a:lightRig rig="threePt" dir="t">
                <a:rot lat="0" lon="0" rev="4200000"/>
              </a:lightRig>
            </a:scene3d>
            <a:sp3d prstMaterial="dkEdge"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5" name="Группа 26"/>
          <p:cNvGrpSpPr/>
          <p:nvPr/>
        </p:nvGrpSpPr>
        <p:grpSpPr>
          <a:xfrm rot="10800000">
            <a:off x="7895816" y="6246255"/>
            <a:ext cx="500066" cy="500066"/>
            <a:chOff x="6500826" y="5643578"/>
            <a:chExt cx="500066" cy="500066"/>
          </a:xfrm>
        </p:grpSpPr>
        <p:sp>
          <p:nvSpPr>
            <p:cNvPr id="28" name="Пятиугольник 27"/>
            <p:cNvSpPr/>
            <p:nvPr/>
          </p:nvSpPr>
          <p:spPr>
            <a:xfrm>
              <a:off x="6559564" y="5753116"/>
              <a:ext cx="285752" cy="285752"/>
            </a:xfrm>
            <a:prstGeom prst="homePlate">
              <a:avLst>
                <a:gd name="adj" fmla="val 142857"/>
              </a:avLst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>
                <a:rot lat="0" lon="0" rev="9000000"/>
              </a:lightRig>
            </a:scene3d>
            <a:sp3d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3" name="Пятиугольник 32">
              <a:hlinkClick r:id="" action="ppaction://hlinkshowjump?jump=previousslide"/>
            </p:cNvPr>
            <p:cNvSpPr/>
            <p:nvPr/>
          </p:nvSpPr>
          <p:spPr>
            <a:xfrm>
              <a:off x="6500826" y="5643578"/>
              <a:ext cx="500066" cy="500066"/>
            </a:xfrm>
            <a:prstGeom prst="homePlate">
              <a:avLst>
                <a:gd name="adj" fmla="val 142857"/>
              </a:avLst>
            </a:prstGeom>
            <a:solidFill>
              <a:srgbClr val="00B050">
                <a:alpha val="28000"/>
              </a:srgbClr>
            </a:solidFill>
            <a:ln>
              <a:noFill/>
            </a:ln>
            <a:scene3d>
              <a:camera prst="orthographicFront"/>
              <a:lightRig rig="threePt" dir="t">
                <a:rot lat="0" lon="0" rev="9000000"/>
              </a:lightRig>
            </a:scene3d>
            <a:sp3d prstMaterial="dkEdge"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6" name="Группа 36"/>
          <p:cNvGrpSpPr/>
          <p:nvPr/>
        </p:nvGrpSpPr>
        <p:grpSpPr>
          <a:xfrm rot="2664264">
            <a:off x="123311" y="6183449"/>
            <a:ext cx="612000" cy="612000"/>
            <a:chOff x="714348" y="5857892"/>
            <a:chExt cx="720000" cy="720000"/>
          </a:xfrm>
        </p:grpSpPr>
        <p:sp>
          <p:nvSpPr>
            <p:cNvPr id="38" name="Счетверенная стрелка 37">
              <a:hlinkClick r:id="" action="ppaction://hlinkshowjump?jump=endshow"/>
            </p:cNvPr>
            <p:cNvSpPr/>
            <p:nvPr/>
          </p:nvSpPr>
          <p:spPr>
            <a:xfrm>
              <a:off x="807764" y="5943619"/>
              <a:ext cx="540000" cy="540000"/>
            </a:xfrm>
            <a:prstGeom prst="quadArrow">
              <a:avLst>
                <a:gd name="adj1" fmla="val 24636"/>
                <a:gd name="adj2" fmla="val 7908"/>
                <a:gd name="adj3" fmla="val 13218"/>
              </a:avLst>
            </a:prstGeom>
            <a:gradFill flip="none" rotWithShape="1">
              <a:gsLst>
                <a:gs pos="57000">
                  <a:srgbClr val="C00000"/>
                </a:gs>
                <a:gs pos="100000">
                  <a:schemeClr val="tx1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9" name="Счетверенная стрелка 38">
              <a:hlinkClick r:id="" action="ppaction://hlinkshowjump?jump=endshow"/>
            </p:cNvPr>
            <p:cNvSpPr/>
            <p:nvPr/>
          </p:nvSpPr>
          <p:spPr>
            <a:xfrm>
              <a:off x="714348" y="5857892"/>
              <a:ext cx="720000" cy="720000"/>
            </a:xfrm>
            <a:prstGeom prst="quadArrow">
              <a:avLst>
                <a:gd name="adj1" fmla="val 24636"/>
                <a:gd name="adj2" fmla="val 12318"/>
                <a:gd name="adj3" fmla="val 15864"/>
              </a:avLst>
            </a:prstGeom>
            <a:solidFill>
              <a:srgbClr val="FF0000">
                <a:alpha val="28000"/>
              </a:srgbClr>
            </a:solidFill>
            <a:ln>
              <a:noFill/>
            </a:ln>
            <a:scene3d>
              <a:camera prst="orthographicFront"/>
              <a:lightRig rig="threePt" dir="t">
                <a:rot lat="0" lon="0" rev="9000000"/>
              </a:lightRig>
            </a:scene3d>
            <a:sp3d prstMaterial="dkEdge"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21" name="Содержимое 20"/>
          <p:cNvSpPr>
            <a:spLocks noGrp="1"/>
          </p:cNvSpPr>
          <p:nvPr>
            <p:ph idx="1"/>
          </p:nvPr>
        </p:nvSpPr>
        <p:spPr>
          <a:xfrm>
            <a:off x="428596" y="500042"/>
            <a:ext cx="8358246" cy="5429288"/>
          </a:xfrm>
          <a:prstGeom prst="rect">
            <a:avLst/>
          </a:prstGeom>
          <a:noFill/>
          <a:ln w="28575">
            <a:noFill/>
          </a:ln>
          <a:scene3d>
            <a:camera prst="orthographicFront"/>
            <a:lightRig rig="threePt" dir="t"/>
          </a:scene3d>
          <a:sp3d>
            <a:bevelT w="184150" h="38100"/>
          </a:sp3d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ru-RU" sz="2200" dirty="0" smtClean="0">
                <a:solidFill>
                  <a:srgbClr val="FFFF00"/>
                </a:solidFill>
                <a:hlinkClick r:id="" action="ppaction://hlinkshowjump?jump=nextslide"/>
              </a:rPr>
              <a:t>Отношение плотностей газов в уравнении можно заменить обратным отношением удельных объемов. Тогда</a:t>
            </a:r>
          </a:p>
          <a:p>
            <a:endParaRPr lang="ru-RU" sz="2200" dirty="0" smtClean="0">
              <a:solidFill>
                <a:schemeClr val="bg1"/>
              </a:solidFill>
              <a:hlinkClick r:id="" action="ppaction://hlinkshowjump?jump=nextslide"/>
            </a:endParaRPr>
          </a:p>
          <a:p>
            <a:endParaRPr lang="ru-RU" sz="2200" dirty="0" smtClean="0">
              <a:solidFill>
                <a:schemeClr val="bg1"/>
              </a:solidFill>
              <a:hlinkClick r:id="" action="ppaction://hlinkshowjump?jump=nextslide"/>
            </a:endParaRPr>
          </a:p>
          <a:p>
            <a:endParaRPr lang="ru-RU" sz="2200" dirty="0" smtClean="0">
              <a:solidFill>
                <a:schemeClr val="bg1"/>
              </a:solidFill>
              <a:hlinkClick r:id="" action="ppaction://hlinkshowjump?jump=nextslide"/>
            </a:endParaRPr>
          </a:p>
          <a:p>
            <a:endParaRPr lang="ru-RU" sz="2200" dirty="0" smtClean="0">
              <a:solidFill>
                <a:schemeClr val="bg1"/>
              </a:solidFill>
              <a:hlinkClick r:id="" action="ppaction://hlinkshowjump?jump=nextslide"/>
            </a:endParaRPr>
          </a:p>
          <a:p>
            <a:r>
              <a:rPr lang="ru-RU" sz="2200" dirty="0" smtClean="0">
                <a:solidFill>
                  <a:schemeClr val="bg1"/>
                </a:solidFill>
                <a:hlinkClick r:id="" action="ppaction://hlinkshowjump?jump=nextslide"/>
              </a:rPr>
              <a:t>Это соотношение показывает, что при одинаковых физических условиях произведение удельного объема газа на его молекулярную массу есть величина постоянная и не зависит от природы газа:</a:t>
            </a:r>
          </a:p>
          <a:p>
            <a:endParaRPr lang="ru-RU" sz="2200" dirty="0" smtClean="0">
              <a:solidFill>
                <a:schemeClr val="bg1"/>
              </a:solidFill>
              <a:hlinkClick r:id="" action="ppaction://hlinkshowjump?jump=nextslide"/>
            </a:endParaRPr>
          </a:p>
          <a:p>
            <a:endParaRPr lang="ru-RU" sz="2000" dirty="0" smtClean="0">
              <a:hlinkClick r:id="" action="ppaction://hlinkshowjump?jump=nextslide"/>
            </a:endParaRPr>
          </a:p>
          <a:p>
            <a:pPr marL="0" indent="0">
              <a:spcBef>
                <a:spcPct val="0"/>
              </a:spcBef>
              <a:buNone/>
            </a:pPr>
            <a:endParaRPr lang="ru-RU" sz="2000" dirty="0">
              <a:ln w="12700">
                <a:noFill/>
              </a:ln>
              <a:effectLst>
                <a:outerShdw blurRad="114300" dist="114300" dir="5400000" algn="t" rotWithShape="0">
                  <a:prstClr val="black">
                    <a:alpha val="40000"/>
                  </a:prstClr>
                </a:outerShdw>
              </a:effectLst>
              <a:latin typeface="+mj-lt"/>
              <a:ea typeface="+mj-ea"/>
              <a:cs typeface="+mj-cs"/>
              <a:hlinkClick r:id="" action="ppaction://hlinkshowjump?jump=nextslide"/>
            </a:endParaRPr>
          </a:p>
        </p:txBody>
      </p:sp>
      <p:sp>
        <p:nvSpPr>
          <p:cNvPr id="27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9AA11-E043-4531-B356-CCD19CEA4D43}" type="datetime8">
              <a:rPr lang="ru-RU" smtClean="0"/>
              <a:pPr/>
              <a:t>17.01.2020 11:33</a:t>
            </a:fld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43393-0A44-4D7B-B7BD-84A2F0C52532}" type="slidenum">
              <a:rPr lang="ru-RU" sz="1400" smtClean="0">
                <a:solidFill>
                  <a:schemeClr val="tx2">
                    <a:lumMod val="50000"/>
                  </a:schemeClr>
                </a:solidFill>
              </a:rPr>
              <a:pPr/>
              <a:t>19</a:t>
            </a:fld>
            <a:endParaRPr lang="ru-RU" sz="14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pic>
        <p:nvPicPr>
          <p:cNvPr id="33793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86050" y="1500174"/>
            <a:ext cx="3143272" cy="880116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pic>
        <p:nvPicPr>
          <p:cNvPr id="33795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14744" y="4857760"/>
            <a:ext cx="1357322" cy="54939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Группа 39"/>
          <p:cNvGrpSpPr/>
          <p:nvPr/>
        </p:nvGrpSpPr>
        <p:grpSpPr>
          <a:xfrm>
            <a:off x="0" y="6142321"/>
            <a:ext cx="9144000" cy="715679"/>
            <a:chOff x="0" y="6142321"/>
            <a:chExt cx="9144000" cy="715679"/>
          </a:xfrm>
        </p:grpSpPr>
        <p:sp>
          <p:nvSpPr>
            <p:cNvPr id="41" name="Скругленный прямоугольник 40"/>
            <p:cNvSpPr/>
            <p:nvPr/>
          </p:nvSpPr>
          <p:spPr>
            <a:xfrm>
              <a:off x="142844" y="6235864"/>
              <a:ext cx="8858312" cy="500066"/>
            </a:xfrm>
            <a:prstGeom prst="round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grpSp>
          <p:nvGrpSpPr>
            <p:cNvPr id="42" name="Группа 45"/>
            <p:cNvGrpSpPr/>
            <p:nvPr/>
          </p:nvGrpSpPr>
          <p:grpSpPr>
            <a:xfrm>
              <a:off x="0" y="6142321"/>
              <a:ext cx="9144000" cy="715679"/>
              <a:chOff x="0" y="6142321"/>
              <a:chExt cx="9144000" cy="715679"/>
            </a:xfrm>
          </p:grpSpPr>
          <p:sp>
            <p:nvSpPr>
              <p:cNvPr id="43" name="Прямоугольник 42"/>
              <p:cNvSpPr/>
              <p:nvPr/>
            </p:nvSpPr>
            <p:spPr>
              <a:xfrm>
                <a:off x="0" y="6143644"/>
                <a:ext cx="9144000" cy="714356"/>
              </a:xfrm>
              <a:prstGeom prst="rect">
                <a:avLst/>
              </a:prstGeom>
              <a:gradFill flip="none" rotWithShape="1">
                <a:gsLst>
                  <a:gs pos="0">
                    <a:schemeClr val="bg1">
                      <a:alpha val="13000"/>
                    </a:schemeClr>
                  </a:gs>
                  <a:gs pos="68000">
                    <a:schemeClr val="bg1">
                      <a:alpha val="13000"/>
                    </a:schemeClr>
                  </a:gs>
                  <a:gs pos="100000">
                    <a:schemeClr val="tx1">
                      <a:alpha val="29000"/>
                    </a:schemeClr>
                  </a:gs>
                </a:gsLst>
                <a:lin ang="5400000" scaled="1"/>
                <a:tileRect/>
              </a:gra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88900" h="1905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44" name="Полилиния 43"/>
              <p:cNvSpPr/>
              <p:nvPr/>
            </p:nvSpPr>
            <p:spPr>
              <a:xfrm>
                <a:off x="142844" y="6142321"/>
                <a:ext cx="8858312" cy="450733"/>
              </a:xfrm>
              <a:custGeom>
                <a:avLst/>
                <a:gdLst>
                  <a:gd name="connsiteX0" fmla="*/ 0 w 7429552"/>
                  <a:gd name="connsiteY0" fmla="*/ 83346 h 500066"/>
                  <a:gd name="connsiteX1" fmla="*/ 24412 w 7429552"/>
                  <a:gd name="connsiteY1" fmla="*/ 24411 h 500066"/>
                  <a:gd name="connsiteX2" fmla="*/ 83347 w 7429552"/>
                  <a:gd name="connsiteY2" fmla="*/ 0 h 500066"/>
                  <a:gd name="connsiteX3" fmla="*/ 7346206 w 7429552"/>
                  <a:gd name="connsiteY3" fmla="*/ 0 h 500066"/>
                  <a:gd name="connsiteX4" fmla="*/ 7405141 w 7429552"/>
                  <a:gd name="connsiteY4" fmla="*/ 24412 h 500066"/>
                  <a:gd name="connsiteX5" fmla="*/ 7429552 w 7429552"/>
                  <a:gd name="connsiteY5" fmla="*/ 83347 h 500066"/>
                  <a:gd name="connsiteX6" fmla="*/ 7429552 w 7429552"/>
                  <a:gd name="connsiteY6" fmla="*/ 416720 h 500066"/>
                  <a:gd name="connsiteX7" fmla="*/ 7405141 w 7429552"/>
                  <a:gd name="connsiteY7" fmla="*/ 475655 h 500066"/>
                  <a:gd name="connsiteX8" fmla="*/ 7346206 w 7429552"/>
                  <a:gd name="connsiteY8" fmla="*/ 500066 h 500066"/>
                  <a:gd name="connsiteX9" fmla="*/ 83346 w 7429552"/>
                  <a:gd name="connsiteY9" fmla="*/ 500066 h 500066"/>
                  <a:gd name="connsiteX10" fmla="*/ 24411 w 7429552"/>
                  <a:gd name="connsiteY10" fmla="*/ 475654 h 500066"/>
                  <a:gd name="connsiteX11" fmla="*/ 0 w 7429552"/>
                  <a:gd name="connsiteY11" fmla="*/ 416719 h 500066"/>
                  <a:gd name="connsiteX12" fmla="*/ 0 w 7429552"/>
                  <a:gd name="connsiteY12" fmla="*/ 83346 h 500066"/>
                  <a:gd name="connsiteX0" fmla="*/ 0 w 7429552"/>
                  <a:gd name="connsiteY0" fmla="*/ 83346 h 500066"/>
                  <a:gd name="connsiteX1" fmla="*/ 24412 w 7429552"/>
                  <a:gd name="connsiteY1" fmla="*/ 24411 h 500066"/>
                  <a:gd name="connsiteX2" fmla="*/ 83347 w 7429552"/>
                  <a:gd name="connsiteY2" fmla="*/ 0 h 500066"/>
                  <a:gd name="connsiteX3" fmla="*/ 7346206 w 7429552"/>
                  <a:gd name="connsiteY3" fmla="*/ 0 h 500066"/>
                  <a:gd name="connsiteX4" fmla="*/ 7405141 w 7429552"/>
                  <a:gd name="connsiteY4" fmla="*/ 24412 h 500066"/>
                  <a:gd name="connsiteX5" fmla="*/ 7429552 w 7429552"/>
                  <a:gd name="connsiteY5" fmla="*/ 83347 h 500066"/>
                  <a:gd name="connsiteX6" fmla="*/ 7429552 w 7429552"/>
                  <a:gd name="connsiteY6" fmla="*/ 416720 h 500066"/>
                  <a:gd name="connsiteX7" fmla="*/ 7405141 w 7429552"/>
                  <a:gd name="connsiteY7" fmla="*/ 475655 h 500066"/>
                  <a:gd name="connsiteX8" fmla="*/ 7346206 w 7429552"/>
                  <a:gd name="connsiteY8" fmla="*/ 500066 h 500066"/>
                  <a:gd name="connsiteX9" fmla="*/ 83346 w 7429552"/>
                  <a:gd name="connsiteY9" fmla="*/ 500066 h 500066"/>
                  <a:gd name="connsiteX10" fmla="*/ 24411 w 7429552"/>
                  <a:gd name="connsiteY10" fmla="*/ 475654 h 500066"/>
                  <a:gd name="connsiteX11" fmla="*/ 0 w 7429552"/>
                  <a:gd name="connsiteY11" fmla="*/ 416719 h 500066"/>
                  <a:gd name="connsiteX12" fmla="*/ 0 w 7429552"/>
                  <a:gd name="connsiteY12" fmla="*/ 83346 h 500066"/>
                  <a:gd name="connsiteX0" fmla="*/ 0 w 7429552"/>
                  <a:gd name="connsiteY0" fmla="*/ 83346 h 671526"/>
                  <a:gd name="connsiteX1" fmla="*/ 24412 w 7429552"/>
                  <a:gd name="connsiteY1" fmla="*/ 24411 h 671526"/>
                  <a:gd name="connsiteX2" fmla="*/ 83347 w 7429552"/>
                  <a:gd name="connsiteY2" fmla="*/ 0 h 671526"/>
                  <a:gd name="connsiteX3" fmla="*/ 7346206 w 7429552"/>
                  <a:gd name="connsiteY3" fmla="*/ 0 h 671526"/>
                  <a:gd name="connsiteX4" fmla="*/ 7405141 w 7429552"/>
                  <a:gd name="connsiteY4" fmla="*/ 24412 h 671526"/>
                  <a:gd name="connsiteX5" fmla="*/ 7429552 w 7429552"/>
                  <a:gd name="connsiteY5" fmla="*/ 83347 h 671526"/>
                  <a:gd name="connsiteX6" fmla="*/ 7429552 w 7429552"/>
                  <a:gd name="connsiteY6" fmla="*/ 416720 h 671526"/>
                  <a:gd name="connsiteX7" fmla="*/ 7405141 w 7429552"/>
                  <a:gd name="connsiteY7" fmla="*/ 475655 h 671526"/>
                  <a:gd name="connsiteX8" fmla="*/ 7346206 w 7429552"/>
                  <a:gd name="connsiteY8" fmla="*/ 500066 h 671526"/>
                  <a:gd name="connsiteX9" fmla="*/ 83346 w 7429552"/>
                  <a:gd name="connsiteY9" fmla="*/ 500066 h 671526"/>
                  <a:gd name="connsiteX10" fmla="*/ 24411 w 7429552"/>
                  <a:gd name="connsiteY10" fmla="*/ 475654 h 671526"/>
                  <a:gd name="connsiteX11" fmla="*/ 0 w 7429552"/>
                  <a:gd name="connsiteY11" fmla="*/ 416719 h 671526"/>
                  <a:gd name="connsiteX12" fmla="*/ 0 w 7429552"/>
                  <a:gd name="connsiteY12" fmla="*/ 83346 h 671526"/>
                  <a:gd name="connsiteX0" fmla="*/ 0 w 7429552"/>
                  <a:gd name="connsiteY0" fmla="*/ 240500 h 828680"/>
                  <a:gd name="connsiteX1" fmla="*/ 24412 w 7429552"/>
                  <a:gd name="connsiteY1" fmla="*/ 181565 h 828680"/>
                  <a:gd name="connsiteX2" fmla="*/ 83347 w 7429552"/>
                  <a:gd name="connsiteY2" fmla="*/ 157154 h 828680"/>
                  <a:gd name="connsiteX3" fmla="*/ 7346206 w 7429552"/>
                  <a:gd name="connsiteY3" fmla="*/ 157154 h 828680"/>
                  <a:gd name="connsiteX4" fmla="*/ 7405141 w 7429552"/>
                  <a:gd name="connsiteY4" fmla="*/ 181566 h 828680"/>
                  <a:gd name="connsiteX5" fmla="*/ 7429552 w 7429552"/>
                  <a:gd name="connsiteY5" fmla="*/ 240501 h 828680"/>
                  <a:gd name="connsiteX6" fmla="*/ 7429552 w 7429552"/>
                  <a:gd name="connsiteY6" fmla="*/ 573874 h 828680"/>
                  <a:gd name="connsiteX7" fmla="*/ 7405141 w 7429552"/>
                  <a:gd name="connsiteY7" fmla="*/ 632809 h 828680"/>
                  <a:gd name="connsiteX8" fmla="*/ 7346206 w 7429552"/>
                  <a:gd name="connsiteY8" fmla="*/ 657220 h 828680"/>
                  <a:gd name="connsiteX9" fmla="*/ 83346 w 7429552"/>
                  <a:gd name="connsiteY9" fmla="*/ 657220 h 828680"/>
                  <a:gd name="connsiteX10" fmla="*/ 24411 w 7429552"/>
                  <a:gd name="connsiteY10" fmla="*/ 632808 h 828680"/>
                  <a:gd name="connsiteX11" fmla="*/ 0 w 7429552"/>
                  <a:gd name="connsiteY11" fmla="*/ 573873 h 828680"/>
                  <a:gd name="connsiteX12" fmla="*/ 0 w 7429552"/>
                  <a:gd name="connsiteY12" fmla="*/ 240500 h 8286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7429552" h="828680">
                    <a:moveTo>
                      <a:pt x="0" y="240500"/>
                    </a:moveTo>
                    <a:cubicBezTo>
                      <a:pt x="0" y="218395"/>
                      <a:pt x="8781" y="197196"/>
                      <a:pt x="24412" y="181565"/>
                    </a:cubicBezTo>
                    <a:cubicBezTo>
                      <a:pt x="40042" y="165935"/>
                      <a:pt x="61242" y="157154"/>
                      <a:pt x="83347" y="157154"/>
                    </a:cubicBezTo>
                    <a:lnTo>
                      <a:pt x="7346206" y="157154"/>
                    </a:lnTo>
                    <a:cubicBezTo>
                      <a:pt x="7368311" y="157154"/>
                      <a:pt x="7389510" y="165935"/>
                      <a:pt x="7405141" y="181566"/>
                    </a:cubicBezTo>
                    <a:cubicBezTo>
                      <a:pt x="7420771" y="197196"/>
                      <a:pt x="7429552" y="218396"/>
                      <a:pt x="7429552" y="240501"/>
                    </a:cubicBezTo>
                    <a:lnTo>
                      <a:pt x="7429552" y="573874"/>
                    </a:lnTo>
                    <a:cubicBezTo>
                      <a:pt x="7429552" y="595979"/>
                      <a:pt x="7420771" y="617178"/>
                      <a:pt x="7405141" y="632809"/>
                    </a:cubicBezTo>
                    <a:cubicBezTo>
                      <a:pt x="7389511" y="648439"/>
                      <a:pt x="7368311" y="657220"/>
                      <a:pt x="7346206" y="657220"/>
                    </a:cubicBezTo>
                    <a:cubicBezTo>
                      <a:pt x="4966809" y="0"/>
                      <a:pt x="2571862" y="828680"/>
                      <a:pt x="83346" y="657220"/>
                    </a:cubicBezTo>
                    <a:cubicBezTo>
                      <a:pt x="61241" y="657220"/>
                      <a:pt x="40042" y="648439"/>
                      <a:pt x="24411" y="632808"/>
                    </a:cubicBezTo>
                    <a:cubicBezTo>
                      <a:pt x="8781" y="617178"/>
                      <a:pt x="0" y="595978"/>
                      <a:pt x="0" y="573873"/>
                    </a:cubicBezTo>
                    <a:lnTo>
                      <a:pt x="0" y="24050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alpha val="17000"/>
                    </a:schemeClr>
                  </a:gs>
                  <a:gs pos="50000">
                    <a:schemeClr val="bg1">
                      <a:alpha val="46000"/>
                    </a:schemeClr>
                  </a:gs>
                  <a:gs pos="100000">
                    <a:schemeClr val="bg1">
                      <a:alpha val="85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</p:grpSp>
      </p:grpSp>
      <p:grpSp>
        <p:nvGrpSpPr>
          <p:cNvPr id="22" name="Группа 21"/>
          <p:cNvGrpSpPr/>
          <p:nvPr/>
        </p:nvGrpSpPr>
        <p:grpSpPr>
          <a:xfrm>
            <a:off x="8467320" y="6246255"/>
            <a:ext cx="500066" cy="500066"/>
            <a:chOff x="6500826" y="5643578"/>
            <a:chExt cx="500066" cy="500066"/>
          </a:xfrm>
        </p:grpSpPr>
        <p:sp>
          <p:nvSpPr>
            <p:cNvPr id="23" name="Пятиугольник 22"/>
            <p:cNvSpPr/>
            <p:nvPr/>
          </p:nvSpPr>
          <p:spPr>
            <a:xfrm>
              <a:off x="6559564" y="5753116"/>
              <a:ext cx="285752" cy="285752"/>
            </a:xfrm>
            <a:prstGeom prst="homePlate">
              <a:avLst>
                <a:gd name="adj" fmla="val 142857"/>
              </a:avLst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>
                <a:rot lat="0" lon="0" rev="4200000"/>
              </a:lightRig>
            </a:scene3d>
            <a:sp3d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4" name="Пятиугольник 23">
              <a:hlinkClick r:id="" action="ppaction://hlinkshowjump?jump=nextslide"/>
            </p:cNvPr>
            <p:cNvSpPr/>
            <p:nvPr/>
          </p:nvSpPr>
          <p:spPr>
            <a:xfrm>
              <a:off x="6500826" y="5643578"/>
              <a:ext cx="500066" cy="500066"/>
            </a:xfrm>
            <a:prstGeom prst="homePlate">
              <a:avLst>
                <a:gd name="adj" fmla="val 142857"/>
              </a:avLst>
            </a:prstGeom>
            <a:solidFill>
              <a:srgbClr val="00B050">
                <a:alpha val="28000"/>
              </a:srgbClr>
            </a:solidFill>
            <a:ln>
              <a:noFill/>
            </a:ln>
            <a:scene3d>
              <a:camera prst="orthographicFront"/>
              <a:lightRig rig="threePt" dir="t">
                <a:rot lat="0" lon="0" rev="4200000"/>
              </a:lightRig>
            </a:scene3d>
            <a:sp3d prstMaterial="dkEdge"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27" name="Группа 26"/>
          <p:cNvGrpSpPr/>
          <p:nvPr/>
        </p:nvGrpSpPr>
        <p:grpSpPr>
          <a:xfrm rot="10800000">
            <a:off x="7895816" y="6246255"/>
            <a:ext cx="500066" cy="500066"/>
            <a:chOff x="6500826" y="5643578"/>
            <a:chExt cx="500066" cy="500066"/>
          </a:xfrm>
        </p:grpSpPr>
        <p:sp>
          <p:nvSpPr>
            <p:cNvPr id="28" name="Пятиугольник 27"/>
            <p:cNvSpPr/>
            <p:nvPr/>
          </p:nvSpPr>
          <p:spPr>
            <a:xfrm>
              <a:off x="6559564" y="5753116"/>
              <a:ext cx="285752" cy="285752"/>
            </a:xfrm>
            <a:prstGeom prst="homePlate">
              <a:avLst>
                <a:gd name="adj" fmla="val 142857"/>
              </a:avLst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>
                <a:rot lat="0" lon="0" rev="9000000"/>
              </a:lightRig>
            </a:scene3d>
            <a:sp3d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3" name="Пятиугольник 32">
              <a:hlinkClick r:id="" action="ppaction://hlinkshowjump?jump=previousslide"/>
            </p:cNvPr>
            <p:cNvSpPr/>
            <p:nvPr/>
          </p:nvSpPr>
          <p:spPr>
            <a:xfrm>
              <a:off x="6500826" y="5643578"/>
              <a:ext cx="500066" cy="500066"/>
            </a:xfrm>
            <a:prstGeom prst="homePlate">
              <a:avLst>
                <a:gd name="adj" fmla="val 142857"/>
              </a:avLst>
            </a:prstGeom>
            <a:solidFill>
              <a:srgbClr val="00B050">
                <a:alpha val="28000"/>
              </a:srgbClr>
            </a:solidFill>
            <a:ln>
              <a:noFill/>
            </a:ln>
            <a:scene3d>
              <a:camera prst="orthographicFront"/>
              <a:lightRig rig="threePt" dir="t">
                <a:rot lat="0" lon="0" rev="9000000"/>
              </a:lightRig>
            </a:scene3d>
            <a:sp3d prstMaterial="dkEdge"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37" name="Группа 36"/>
          <p:cNvGrpSpPr/>
          <p:nvPr/>
        </p:nvGrpSpPr>
        <p:grpSpPr>
          <a:xfrm rot="2664264">
            <a:off x="123311" y="6183449"/>
            <a:ext cx="612000" cy="612000"/>
            <a:chOff x="714348" y="5857892"/>
            <a:chExt cx="720000" cy="720000"/>
          </a:xfrm>
        </p:grpSpPr>
        <p:sp>
          <p:nvSpPr>
            <p:cNvPr id="38" name="Счетверенная стрелка 37">
              <a:hlinkClick r:id="" action="ppaction://hlinkshowjump?jump=endshow"/>
            </p:cNvPr>
            <p:cNvSpPr/>
            <p:nvPr/>
          </p:nvSpPr>
          <p:spPr>
            <a:xfrm>
              <a:off x="807764" y="5943619"/>
              <a:ext cx="540000" cy="540000"/>
            </a:xfrm>
            <a:prstGeom prst="quadArrow">
              <a:avLst>
                <a:gd name="adj1" fmla="val 24636"/>
                <a:gd name="adj2" fmla="val 7908"/>
                <a:gd name="adj3" fmla="val 13218"/>
              </a:avLst>
            </a:prstGeom>
            <a:gradFill flip="none" rotWithShape="1">
              <a:gsLst>
                <a:gs pos="57000">
                  <a:srgbClr val="C00000"/>
                </a:gs>
                <a:gs pos="100000">
                  <a:schemeClr val="tx1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9" name="Счетверенная стрелка 38">
              <a:hlinkClick r:id="" action="ppaction://hlinkshowjump?jump=endshow"/>
            </p:cNvPr>
            <p:cNvSpPr/>
            <p:nvPr/>
          </p:nvSpPr>
          <p:spPr>
            <a:xfrm>
              <a:off x="714348" y="5857892"/>
              <a:ext cx="720000" cy="720000"/>
            </a:xfrm>
            <a:prstGeom prst="quadArrow">
              <a:avLst>
                <a:gd name="adj1" fmla="val 24636"/>
                <a:gd name="adj2" fmla="val 12318"/>
                <a:gd name="adj3" fmla="val 15864"/>
              </a:avLst>
            </a:prstGeom>
            <a:solidFill>
              <a:srgbClr val="FF0000">
                <a:alpha val="28000"/>
              </a:srgbClr>
            </a:solidFill>
            <a:ln>
              <a:noFill/>
            </a:ln>
            <a:scene3d>
              <a:camera prst="orthographicFront"/>
              <a:lightRig rig="threePt" dir="t">
                <a:rot lat="0" lon="0" rev="9000000"/>
              </a:lightRig>
            </a:scene3d>
            <a:sp3d prstMaterial="dkEdge"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26" name="Группа 25"/>
          <p:cNvGrpSpPr/>
          <p:nvPr/>
        </p:nvGrpSpPr>
        <p:grpSpPr>
          <a:xfrm>
            <a:off x="428596" y="71414"/>
            <a:ext cx="8215370" cy="1285860"/>
            <a:chOff x="714348" y="1000108"/>
            <a:chExt cx="7715304" cy="1500198"/>
          </a:xfrm>
        </p:grpSpPr>
        <p:grpSp>
          <p:nvGrpSpPr>
            <p:cNvPr id="29" name="Группа 8"/>
            <p:cNvGrpSpPr/>
            <p:nvPr/>
          </p:nvGrpSpPr>
          <p:grpSpPr>
            <a:xfrm>
              <a:off x="857224" y="1000108"/>
              <a:ext cx="7429552" cy="1387196"/>
              <a:chOff x="857224" y="2113242"/>
              <a:chExt cx="7429552" cy="1387196"/>
            </a:xfrm>
          </p:grpSpPr>
          <p:sp>
            <p:nvSpPr>
              <p:cNvPr id="31" name="Скругленный прямоугольник 30"/>
              <p:cNvSpPr/>
              <p:nvPr/>
            </p:nvSpPr>
            <p:spPr>
              <a:xfrm>
                <a:off x="857224" y="2285992"/>
                <a:ext cx="7429552" cy="1214446"/>
              </a:xfrm>
              <a:prstGeom prst="roundRect">
                <a:avLst>
                  <a:gd name="adj" fmla="val 8967"/>
                </a:avLst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32" name="Полилиния 31"/>
              <p:cNvSpPr/>
              <p:nvPr/>
            </p:nvSpPr>
            <p:spPr>
              <a:xfrm>
                <a:off x="857224" y="2113242"/>
                <a:ext cx="7429552" cy="900118"/>
              </a:xfrm>
              <a:custGeom>
                <a:avLst/>
                <a:gdLst>
                  <a:gd name="connsiteX0" fmla="*/ 0 w 7429552"/>
                  <a:gd name="connsiteY0" fmla="*/ 83346 h 500066"/>
                  <a:gd name="connsiteX1" fmla="*/ 24412 w 7429552"/>
                  <a:gd name="connsiteY1" fmla="*/ 24411 h 500066"/>
                  <a:gd name="connsiteX2" fmla="*/ 83347 w 7429552"/>
                  <a:gd name="connsiteY2" fmla="*/ 0 h 500066"/>
                  <a:gd name="connsiteX3" fmla="*/ 7346206 w 7429552"/>
                  <a:gd name="connsiteY3" fmla="*/ 0 h 500066"/>
                  <a:gd name="connsiteX4" fmla="*/ 7405141 w 7429552"/>
                  <a:gd name="connsiteY4" fmla="*/ 24412 h 500066"/>
                  <a:gd name="connsiteX5" fmla="*/ 7429552 w 7429552"/>
                  <a:gd name="connsiteY5" fmla="*/ 83347 h 500066"/>
                  <a:gd name="connsiteX6" fmla="*/ 7429552 w 7429552"/>
                  <a:gd name="connsiteY6" fmla="*/ 416720 h 500066"/>
                  <a:gd name="connsiteX7" fmla="*/ 7405141 w 7429552"/>
                  <a:gd name="connsiteY7" fmla="*/ 475655 h 500066"/>
                  <a:gd name="connsiteX8" fmla="*/ 7346206 w 7429552"/>
                  <a:gd name="connsiteY8" fmla="*/ 500066 h 500066"/>
                  <a:gd name="connsiteX9" fmla="*/ 83346 w 7429552"/>
                  <a:gd name="connsiteY9" fmla="*/ 500066 h 500066"/>
                  <a:gd name="connsiteX10" fmla="*/ 24411 w 7429552"/>
                  <a:gd name="connsiteY10" fmla="*/ 475654 h 500066"/>
                  <a:gd name="connsiteX11" fmla="*/ 0 w 7429552"/>
                  <a:gd name="connsiteY11" fmla="*/ 416719 h 500066"/>
                  <a:gd name="connsiteX12" fmla="*/ 0 w 7429552"/>
                  <a:gd name="connsiteY12" fmla="*/ 83346 h 500066"/>
                  <a:gd name="connsiteX0" fmla="*/ 0 w 7429552"/>
                  <a:gd name="connsiteY0" fmla="*/ 83346 h 500066"/>
                  <a:gd name="connsiteX1" fmla="*/ 24412 w 7429552"/>
                  <a:gd name="connsiteY1" fmla="*/ 24411 h 500066"/>
                  <a:gd name="connsiteX2" fmla="*/ 83347 w 7429552"/>
                  <a:gd name="connsiteY2" fmla="*/ 0 h 500066"/>
                  <a:gd name="connsiteX3" fmla="*/ 7346206 w 7429552"/>
                  <a:gd name="connsiteY3" fmla="*/ 0 h 500066"/>
                  <a:gd name="connsiteX4" fmla="*/ 7405141 w 7429552"/>
                  <a:gd name="connsiteY4" fmla="*/ 24412 h 500066"/>
                  <a:gd name="connsiteX5" fmla="*/ 7429552 w 7429552"/>
                  <a:gd name="connsiteY5" fmla="*/ 83347 h 500066"/>
                  <a:gd name="connsiteX6" fmla="*/ 7429552 w 7429552"/>
                  <a:gd name="connsiteY6" fmla="*/ 416720 h 500066"/>
                  <a:gd name="connsiteX7" fmla="*/ 7405141 w 7429552"/>
                  <a:gd name="connsiteY7" fmla="*/ 475655 h 500066"/>
                  <a:gd name="connsiteX8" fmla="*/ 7346206 w 7429552"/>
                  <a:gd name="connsiteY8" fmla="*/ 500066 h 500066"/>
                  <a:gd name="connsiteX9" fmla="*/ 83346 w 7429552"/>
                  <a:gd name="connsiteY9" fmla="*/ 500066 h 500066"/>
                  <a:gd name="connsiteX10" fmla="*/ 24411 w 7429552"/>
                  <a:gd name="connsiteY10" fmla="*/ 475654 h 500066"/>
                  <a:gd name="connsiteX11" fmla="*/ 0 w 7429552"/>
                  <a:gd name="connsiteY11" fmla="*/ 416719 h 500066"/>
                  <a:gd name="connsiteX12" fmla="*/ 0 w 7429552"/>
                  <a:gd name="connsiteY12" fmla="*/ 83346 h 500066"/>
                  <a:gd name="connsiteX0" fmla="*/ 0 w 7429552"/>
                  <a:gd name="connsiteY0" fmla="*/ 83346 h 671526"/>
                  <a:gd name="connsiteX1" fmla="*/ 24412 w 7429552"/>
                  <a:gd name="connsiteY1" fmla="*/ 24411 h 671526"/>
                  <a:gd name="connsiteX2" fmla="*/ 83347 w 7429552"/>
                  <a:gd name="connsiteY2" fmla="*/ 0 h 671526"/>
                  <a:gd name="connsiteX3" fmla="*/ 7346206 w 7429552"/>
                  <a:gd name="connsiteY3" fmla="*/ 0 h 671526"/>
                  <a:gd name="connsiteX4" fmla="*/ 7405141 w 7429552"/>
                  <a:gd name="connsiteY4" fmla="*/ 24412 h 671526"/>
                  <a:gd name="connsiteX5" fmla="*/ 7429552 w 7429552"/>
                  <a:gd name="connsiteY5" fmla="*/ 83347 h 671526"/>
                  <a:gd name="connsiteX6" fmla="*/ 7429552 w 7429552"/>
                  <a:gd name="connsiteY6" fmla="*/ 416720 h 671526"/>
                  <a:gd name="connsiteX7" fmla="*/ 7405141 w 7429552"/>
                  <a:gd name="connsiteY7" fmla="*/ 475655 h 671526"/>
                  <a:gd name="connsiteX8" fmla="*/ 7346206 w 7429552"/>
                  <a:gd name="connsiteY8" fmla="*/ 500066 h 671526"/>
                  <a:gd name="connsiteX9" fmla="*/ 83346 w 7429552"/>
                  <a:gd name="connsiteY9" fmla="*/ 500066 h 671526"/>
                  <a:gd name="connsiteX10" fmla="*/ 24411 w 7429552"/>
                  <a:gd name="connsiteY10" fmla="*/ 475654 h 671526"/>
                  <a:gd name="connsiteX11" fmla="*/ 0 w 7429552"/>
                  <a:gd name="connsiteY11" fmla="*/ 416719 h 671526"/>
                  <a:gd name="connsiteX12" fmla="*/ 0 w 7429552"/>
                  <a:gd name="connsiteY12" fmla="*/ 83346 h 671526"/>
                  <a:gd name="connsiteX0" fmla="*/ 0 w 7429552"/>
                  <a:gd name="connsiteY0" fmla="*/ 240500 h 828680"/>
                  <a:gd name="connsiteX1" fmla="*/ 24412 w 7429552"/>
                  <a:gd name="connsiteY1" fmla="*/ 181565 h 828680"/>
                  <a:gd name="connsiteX2" fmla="*/ 83347 w 7429552"/>
                  <a:gd name="connsiteY2" fmla="*/ 157154 h 828680"/>
                  <a:gd name="connsiteX3" fmla="*/ 7346206 w 7429552"/>
                  <a:gd name="connsiteY3" fmla="*/ 157154 h 828680"/>
                  <a:gd name="connsiteX4" fmla="*/ 7405141 w 7429552"/>
                  <a:gd name="connsiteY4" fmla="*/ 181566 h 828680"/>
                  <a:gd name="connsiteX5" fmla="*/ 7429552 w 7429552"/>
                  <a:gd name="connsiteY5" fmla="*/ 240501 h 828680"/>
                  <a:gd name="connsiteX6" fmla="*/ 7429552 w 7429552"/>
                  <a:gd name="connsiteY6" fmla="*/ 573874 h 828680"/>
                  <a:gd name="connsiteX7" fmla="*/ 7405141 w 7429552"/>
                  <a:gd name="connsiteY7" fmla="*/ 632809 h 828680"/>
                  <a:gd name="connsiteX8" fmla="*/ 7346206 w 7429552"/>
                  <a:gd name="connsiteY8" fmla="*/ 657220 h 828680"/>
                  <a:gd name="connsiteX9" fmla="*/ 83346 w 7429552"/>
                  <a:gd name="connsiteY9" fmla="*/ 657220 h 828680"/>
                  <a:gd name="connsiteX10" fmla="*/ 24411 w 7429552"/>
                  <a:gd name="connsiteY10" fmla="*/ 632808 h 828680"/>
                  <a:gd name="connsiteX11" fmla="*/ 0 w 7429552"/>
                  <a:gd name="connsiteY11" fmla="*/ 573873 h 828680"/>
                  <a:gd name="connsiteX12" fmla="*/ 0 w 7429552"/>
                  <a:gd name="connsiteY12" fmla="*/ 240500 h 8286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7429552" h="828680">
                    <a:moveTo>
                      <a:pt x="0" y="240500"/>
                    </a:moveTo>
                    <a:cubicBezTo>
                      <a:pt x="0" y="218395"/>
                      <a:pt x="8781" y="197196"/>
                      <a:pt x="24412" y="181565"/>
                    </a:cubicBezTo>
                    <a:cubicBezTo>
                      <a:pt x="40042" y="165935"/>
                      <a:pt x="61242" y="157154"/>
                      <a:pt x="83347" y="157154"/>
                    </a:cubicBezTo>
                    <a:lnTo>
                      <a:pt x="7346206" y="157154"/>
                    </a:lnTo>
                    <a:cubicBezTo>
                      <a:pt x="7368311" y="157154"/>
                      <a:pt x="7389510" y="165935"/>
                      <a:pt x="7405141" y="181566"/>
                    </a:cubicBezTo>
                    <a:cubicBezTo>
                      <a:pt x="7420771" y="197196"/>
                      <a:pt x="7429552" y="218396"/>
                      <a:pt x="7429552" y="240501"/>
                    </a:cubicBezTo>
                    <a:lnTo>
                      <a:pt x="7429552" y="573874"/>
                    </a:lnTo>
                    <a:cubicBezTo>
                      <a:pt x="7429552" y="595979"/>
                      <a:pt x="7420771" y="617178"/>
                      <a:pt x="7405141" y="632809"/>
                    </a:cubicBezTo>
                    <a:cubicBezTo>
                      <a:pt x="7389511" y="648439"/>
                      <a:pt x="7368311" y="657220"/>
                      <a:pt x="7346206" y="657220"/>
                    </a:cubicBezTo>
                    <a:cubicBezTo>
                      <a:pt x="4966809" y="0"/>
                      <a:pt x="2571862" y="828680"/>
                      <a:pt x="83346" y="657220"/>
                    </a:cubicBezTo>
                    <a:cubicBezTo>
                      <a:pt x="61241" y="657220"/>
                      <a:pt x="40042" y="648439"/>
                      <a:pt x="24411" y="632808"/>
                    </a:cubicBezTo>
                    <a:cubicBezTo>
                      <a:pt x="8781" y="617178"/>
                      <a:pt x="0" y="595978"/>
                      <a:pt x="0" y="573873"/>
                    </a:cubicBezTo>
                    <a:lnTo>
                      <a:pt x="0" y="24050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alpha val="17000"/>
                    </a:schemeClr>
                  </a:gs>
                  <a:gs pos="50000">
                    <a:schemeClr val="bg1">
                      <a:alpha val="46000"/>
                    </a:schemeClr>
                  </a:gs>
                  <a:gs pos="100000">
                    <a:schemeClr val="bg1">
                      <a:alpha val="85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</p:grpSp>
        <p:sp>
          <p:nvSpPr>
            <p:cNvPr id="30" name="Скругленный прямоугольник 29"/>
            <p:cNvSpPr/>
            <p:nvPr/>
          </p:nvSpPr>
          <p:spPr>
            <a:xfrm>
              <a:off x="714348" y="1071546"/>
              <a:ext cx="7715304" cy="1428760"/>
            </a:xfrm>
            <a:prstGeom prst="roundRect">
              <a:avLst/>
            </a:prstGeom>
            <a:gradFill>
              <a:gsLst>
                <a:gs pos="0">
                  <a:schemeClr val="bg1">
                    <a:alpha val="0"/>
                  </a:schemeClr>
                </a:gs>
                <a:gs pos="50000">
                  <a:schemeClr val="bg1">
                    <a:alpha val="25000"/>
                  </a:schemeClr>
                </a:gs>
                <a:gs pos="100000">
                  <a:schemeClr val="bg1">
                    <a:lumMod val="95000"/>
                    <a:alpha val="59000"/>
                  </a:schemeClr>
                </a:gs>
              </a:gsLst>
              <a:lin ang="5400000" scaled="0"/>
            </a:gradFill>
            <a:ln w="28575">
              <a:noFill/>
            </a:ln>
            <a:scene3d>
              <a:camera prst="orthographicFront"/>
              <a:lightRig rig="threePt" dir="t"/>
            </a:scene3d>
            <a:sp3d>
              <a:bevelT w="184150" h="38100"/>
            </a:sp3d>
          </p:spPr>
          <p:txBody>
            <a:bodyPr vert="horz" lIns="91440" tIns="45720" rIns="91440" bIns="45720" rtlCol="0" anchor="ctr">
              <a:normAutofit/>
            </a:bodyPr>
            <a:lstStyle/>
            <a:p>
              <a:pPr algn="ctr">
                <a:spcBef>
                  <a:spcPct val="0"/>
                </a:spcBef>
              </a:pPr>
              <a:endParaRPr lang="ru-RU" sz="6000" b="1" dirty="0" smtClean="0">
                <a:ln w="18000">
                  <a:solidFill>
                    <a:schemeClr val="bg1"/>
                  </a:solidFill>
                  <a:prstDash val="solid"/>
                  <a:miter lim="800000"/>
                </a:ln>
                <a:noFill/>
                <a:effectLst>
                  <a:outerShdw blurRad="76200" dist="88900" dir="4380000" algn="tl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endParaRPr>
            </a:p>
          </p:txBody>
        </p:sp>
      </p:grpSp>
      <p:sp>
        <p:nvSpPr>
          <p:cNvPr id="25" name="Заголовок 24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1143000"/>
          </a:xfrm>
          <a:noFill/>
          <a:ln w="28575">
            <a:noFill/>
          </a:ln>
          <a:scene3d>
            <a:camera prst="orthographicFront"/>
            <a:lightRig rig="threePt" dir="t"/>
          </a:scene3d>
          <a:sp3d>
            <a:bevelT w="184150" h="38100"/>
          </a:sp3d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ru-RU" sz="4800" b="1" dirty="0" smtClean="0">
                <a:ln/>
                <a:solidFill>
                  <a:schemeClr val="accent3"/>
                </a:solidFill>
              </a:rPr>
              <a:t>Цель урока</a:t>
            </a:r>
          </a:p>
        </p:txBody>
      </p:sp>
      <p:sp>
        <p:nvSpPr>
          <p:cNvPr id="21" name="Содержимое 20"/>
          <p:cNvSpPr>
            <a:spLocks noGrp="1"/>
          </p:cNvSpPr>
          <p:nvPr>
            <p:ph idx="1"/>
          </p:nvPr>
        </p:nvSpPr>
        <p:spPr>
          <a:xfrm>
            <a:off x="357158" y="1571612"/>
            <a:ext cx="8429684" cy="4357718"/>
          </a:xfrm>
          <a:prstGeom prst="rect">
            <a:avLst/>
          </a:prstGeom>
          <a:noFill/>
          <a:ln w="28575">
            <a:noFill/>
          </a:ln>
          <a:scene3d>
            <a:camera prst="orthographicFront"/>
            <a:lightRig rig="threePt" dir="t"/>
          </a:scene3d>
          <a:sp3d>
            <a:bevelT w="184150" h="38100"/>
          </a:sp3d>
        </p:spPr>
        <p:txBody>
          <a:bodyPr vert="horz" lIns="91440" tIns="45720" rIns="91440" bIns="45720" rtlCol="0" anchor="t" anchorCtr="0">
            <a:normAutofit/>
          </a:bodyPr>
          <a:lstStyle/>
          <a:p>
            <a:pPr marL="0" indent="533400">
              <a:spcBef>
                <a:spcPct val="0"/>
              </a:spcBef>
              <a:buNone/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Изучить основные законы  идеальных газов</a:t>
            </a:r>
          </a:p>
          <a:p>
            <a:pPr marL="0" indent="0">
              <a:spcBef>
                <a:spcPct val="0"/>
              </a:spcBef>
              <a:buNone/>
            </a:pPr>
            <a:endParaRPr lang="ru-RU" sz="2000" dirty="0">
              <a:ln w="12700">
                <a:noFill/>
              </a:ln>
              <a:effectLst>
                <a:outerShdw blurRad="114300" dist="114300" dir="5400000" algn="t" rotWithShape="0">
                  <a:prstClr val="black">
                    <a:alpha val="40000"/>
                  </a:prst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36" name="Дата 3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45BCF-EF75-479A-AAAA-D68E769A0BAC}" type="datetime8">
              <a:rPr lang="ru-RU" smtClean="0"/>
              <a:pPr/>
              <a:t>17.01.2020 11:33</a:t>
            </a:fld>
            <a:endParaRPr lang="ru-RU" dirty="0"/>
          </a:p>
        </p:txBody>
      </p:sp>
      <p:sp>
        <p:nvSpPr>
          <p:cNvPr id="45" name="Номер слайда 4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43393-0A44-4D7B-B7BD-84A2F0C52532}" type="slidenum">
              <a:rPr lang="ru-RU" smtClean="0"/>
              <a:pPr/>
              <a:t>2</a:t>
            </a:fld>
            <a:endParaRPr lang="ru-RU" dirty="0"/>
          </a:p>
        </p:txBody>
      </p:sp>
      <p:grpSp>
        <p:nvGrpSpPr>
          <p:cNvPr id="35" name="Группа 34"/>
          <p:cNvGrpSpPr/>
          <p:nvPr/>
        </p:nvGrpSpPr>
        <p:grpSpPr>
          <a:xfrm>
            <a:off x="374449" y="1284994"/>
            <a:ext cx="8446878" cy="4644336"/>
            <a:chOff x="571472" y="1284994"/>
            <a:chExt cx="8008950" cy="4644336"/>
          </a:xfrm>
        </p:grpSpPr>
        <p:sp>
          <p:nvSpPr>
            <p:cNvPr id="7" name="Скругленный прямоугольник 6"/>
            <p:cNvSpPr/>
            <p:nvPr/>
          </p:nvSpPr>
          <p:spPr>
            <a:xfrm>
              <a:off x="571472" y="1571612"/>
              <a:ext cx="8001056" cy="4357718"/>
            </a:xfrm>
            <a:prstGeom prst="roundRect">
              <a:avLst>
                <a:gd name="adj" fmla="val 2067"/>
              </a:avLst>
            </a:prstGeom>
            <a:gradFill>
              <a:gsLst>
                <a:gs pos="50000">
                  <a:srgbClr val="0070C0"/>
                </a:gs>
                <a:gs pos="100000">
                  <a:schemeClr val="tx2">
                    <a:lumMod val="75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8" name="Полилиния 7"/>
            <p:cNvSpPr/>
            <p:nvPr/>
          </p:nvSpPr>
          <p:spPr>
            <a:xfrm>
              <a:off x="571472" y="1284994"/>
              <a:ext cx="8008950" cy="1500198"/>
            </a:xfrm>
            <a:custGeom>
              <a:avLst/>
              <a:gdLst>
                <a:gd name="connsiteX0" fmla="*/ 0 w 7429552"/>
                <a:gd name="connsiteY0" fmla="*/ 83346 h 500066"/>
                <a:gd name="connsiteX1" fmla="*/ 24412 w 7429552"/>
                <a:gd name="connsiteY1" fmla="*/ 24411 h 500066"/>
                <a:gd name="connsiteX2" fmla="*/ 83347 w 7429552"/>
                <a:gd name="connsiteY2" fmla="*/ 0 h 500066"/>
                <a:gd name="connsiteX3" fmla="*/ 7346206 w 7429552"/>
                <a:gd name="connsiteY3" fmla="*/ 0 h 500066"/>
                <a:gd name="connsiteX4" fmla="*/ 7405141 w 7429552"/>
                <a:gd name="connsiteY4" fmla="*/ 24412 h 500066"/>
                <a:gd name="connsiteX5" fmla="*/ 7429552 w 7429552"/>
                <a:gd name="connsiteY5" fmla="*/ 83347 h 500066"/>
                <a:gd name="connsiteX6" fmla="*/ 7429552 w 7429552"/>
                <a:gd name="connsiteY6" fmla="*/ 416720 h 500066"/>
                <a:gd name="connsiteX7" fmla="*/ 7405141 w 7429552"/>
                <a:gd name="connsiteY7" fmla="*/ 475655 h 500066"/>
                <a:gd name="connsiteX8" fmla="*/ 7346206 w 7429552"/>
                <a:gd name="connsiteY8" fmla="*/ 500066 h 500066"/>
                <a:gd name="connsiteX9" fmla="*/ 83346 w 7429552"/>
                <a:gd name="connsiteY9" fmla="*/ 500066 h 500066"/>
                <a:gd name="connsiteX10" fmla="*/ 24411 w 7429552"/>
                <a:gd name="connsiteY10" fmla="*/ 475654 h 500066"/>
                <a:gd name="connsiteX11" fmla="*/ 0 w 7429552"/>
                <a:gd name="connsiteY11" fmla="*/ 416719 h 500066"/>
                <a:gd name="connsiteX12" fmla="*/ 0 w 7429552"/>
                <a:gd name="connsiteY12" fmla="*/ 83346 h 500066"/>
                <a:gd name="connsiteX0" fmla="*/ 0 w 7429552"/>
                <a:gd name="connsiteY0" fmla="*/ 83346 h 500066"/>
                <a:gd name="connsiteX1" fmla="*/ 24412 w 7429552"/>
                <a:gd name="connsiteY1" fmla="*/ 24411 h 500066"/>
                <a:gd name="connsiteX2" fmla="*/ 83347 w 7429552"/>
                <a:gd name="connsiteY2" fmla="*/ 0 h 500066"/>
                <a:gd name="connsiteX3" fmla="*/ 7346206 w 7429552"/>
                <a:gd name="connsiteY3" fmla="*/ 0 h 500066"/>
                <a:gd name="connsiteX4" fmla="*/ 7405141 w 7429552"/>
                <a:gd name="connsiteY4" fmla="*/ 24412 h 500066"/>
                <a:gd name="connsiteX5" fmla="*/ 7429552 w 7429552"/>
                <a:gd name="connsiteY5" fmla="*/ 83347 h 500066"/>
                <a:gd name="connsiteX6" fmla="*/ 7429552 w 7429552"/>
                <a:gd name="connsiteY6" fmla="*/ 416720 h 500066"/>
                <a:gd name="connsiteX7" fmla="*/ 7405141 w 7429552"/>
                <a:gd name="connsiteY7" fmla="*/ 475655 h 500066"/>
                <a:gd name="connsiteX8" fmla="*/ 7346206 w 7429552"/>
                <a:gd name="connsiteY8" fmla="*/ 500066 h 500066"/>
                <a:gd name="connsiteX9" fmla="*/ 83346 w 7429552"/>
                <a:gd name="connsiteY9" fmla="*/ 500066 h 500066"/>
                <a:gd name="connsiteX10" fmla="*/ 24411 w 7429552"/>
                <a:gd name="connsiteY10" fmla="*/ 475654 h 500066"/>
                <a:gd name="connsiteX11" fmla="*/ 0 w 7429552"/>
                <a:gd name="connsiteY11" fmla="*/ 416719 h 500066"/>
                <a:gd name="connsiteX12" fmla="*/ 0 w 7429552"/>
                <a:gd name="connsiteY12" fmla="*/ 83346 h 500066"/>
                <a:gd name="connsiteX0" fmla="*/ 0 w 7429552"/>
                <a:gd name="connsiteY0" fmla="*/ 83346 h 671526"/>
                <a:gd name="connsiteX1" fmla="*/ 24412 w 7429552"/>
                <a:gd name="connsiteY1" fmla="*/ 24411 h 671526"/>
                <a:gd name="connsiteX2" fmla="*/ 83347 w 7429552"/>
                <a:gd name="connsiteY2" fmla="*/ 0 h 671526"/>
                <a:gd name="connsiteX3" fmla="*/ 7346206 w 7429552"/>
                <a:gd name="connsiteY3" fmla="*/ 0 h 671526"/>
                <a:gd name="connsiteX4" fmla="*/ 7405141 w 7429552"/>
                <a:gd name="connsiteY4" fmla="*/ 24412 h 671526"/>
                <a:gd name="connsiteX5" fmla="*/ 7429552 w 7429552"/>
                <a:gd name="connsiteY5" fmla="*/ 83347 h 671526"/>
                <a:gd name="connsiteX6" fmla="*/ 7429552 w 7429552"/>
                <a:gd name="connsiteY6" fmla="*/ 416720 h 671526"/>
                <a:gd name="connsiteX7" fmla="*/ 7405141 w 7429552"/>
                <a:gd name="connsiteY7" fmla="*/ 475655 h 671526"/>
                <a:gd name="connsiteX8" fmla="*/ 7346206 w 7429552"/>
                <a:gd name="connsiteY8" fmla="*/ 500066 h 671526"/>
                <a:gd name="connsiteX9" fmla="*/ 83346 w 7429552"/>
                <a:gd name="connsiteY9" fmla="*/ 500066 h 671526"/>
                <a:gd name="connsiteX10" fmla="*/ 24411 w 7429552"/>
                <a:gd name="connsiteY10" fmla="*/ 475654 h 671526"/>
                <a:gd name="connsiteX11" fmla="*/ 0 w 7429552"/>
                <a:gd name="connsiteY11" fmla="*/ 416719 h 671526"/>
                <a:gd name="connsiteX12" fmla="*/ 0 w 7429552"/>
                <a:gd name="connsiteY12" fmla="*/ 83346 h 671526"/>
                <a:gd name="connsiteX0" fmla="*/ 0 w 7429552"/>
                <a:gd name="connsiteY0" fmla="*/ 240500 h 828680"/>
                <a:gd name="connsiteX1" fmla="*/ 24412 w 7429552"/>
                <a:gd name="connsiteY1" fmla="*/ 181565 h 828680"/>
                <a:gd name="connsiteX2" fmla="*/ 83347 w 7429552"/>
                <a:gd name="connsiteY2" fmla="*/ 157154 h 828680"/>
                <a:gd name="connsiteX3" fmla="*/ 7346206 w 7429552"/>
                <a:gd name="connsiteY3" fmla="*/ 157154 h 828680"/>
                <a:gd name="connsiteX4" fmla="*/ 7405141 w 7429552"/>
                <a:gd name="connsiteY4" fmla="*/ 181566 h 828680"/>
                <a:gd name="connsiteX5" fmla="*/ 7429552 w 7429552"/>
                <a:gd name="connsiteY5" fmla="*/ 240501 h 828680"/>
                <a:gd name="connsiteX6" fmla="*/ 7429552 w 7429552"/>
                <a:gd name="connsiteY6" fmla="*/ 573874 h 828680"/>
                <a:gd name="connsiteX7" fmla="*/ 7405141 w 7429552"/>
                <a:gd name="connsiteY7" fmla="*/ 632809 h 828680"/>
                <a:gd name="connsiteX8" fmla="*/ 7346206 w 7429552"/>
                <a:gd name="connsiteY8" fmla="*/ 657220 h 828680"/>
                <a:gd name="connsiteX9" fmla="*/ 83346 w 7429552"/>
                <a:gd name="connsiteY9" fmla="*/ 657220 h 828680"/>
                <a:gd name="connsiteX10" fmla="*/ 24411 w 7429552"/>
                <a:gd name="connsiteY10" fmla="*/ 632808 h 828680"/>
                <a:gd name="connsiteX11" fmla="*/ 0 w 7429552"/>
                <a:gd name="connsiteY11" fmla="*/ 573873 h 828680"/>
                <a:gd name="connsiteX12" fmla="*/ 0 w 7429552"/>
                <a:gd name="connsiteY12" fmla="*/ 240500 h 828680"/>
                <a:gd name="connsiteX0" fmla="*/ 0 w 7429552"/>
                <a:gd name="connsiteY0" fmla="*/ 240500 h 828680"/>
                <a:gd name="connsiteX1" fmla="*/ 24412 w 7429552"/>
                <a:gd name="connsiteY1" fmla="*/ 181565 h 828680"/>
                <a:gd name="connsiteX2" fmla="*/ 83347 w 7429552"/>
                <a:gd name="connsiteY2" fmla="*/ 157154 h 828680"/>
                <a:gd name="connsiteX3" fmla="*/ 7346206 w 7429552"/>
                <a:gd name="connsiteY3" fmla="*/ 157154 h 828680"/>
                <a:gd name="connsiteX4" fmla="*/ 7405141 w 7429552"/>
                <a:gd name="connsiteY4" fmla="*/ 181566 h 828680"/>
                <a:gd name="connsiteX5" fmla="*/ 7429552 w 7429552"/>
                <a:gd name="connsiteY5" fmla="*/ 240501 h 828680"/>
                <a:gd name="connsiteX6" fmla="*/ 7429552 w 7429552"/>
                <a:gd name="connsiteY6" fmla="*/ 573874 h 828680"/>
                <a:gd name="connsiteX7" fmla="*/ 7405141 w 7429552"/>
                <a:gd name="connsiteY7" fmla="*/ 632809 h 828680"/>
                <a:gd name="connsiteX8" fmla="*/ 7346206 w 7429552"/>
                <a:gd name="connsiteY8" fmla="*/ 657220 h 828680"/>
                <a:gd name="connsiteX9" fmla="*/ 83346 w 7429552"/>
                <a:gd name="connsiteY9" fmla="*/ 657220 h 828680"/>
                <a:gd name="connsiteX10" fmla="*/ 24411 w 7429552"/>
                <a:gd name="connsiteY10" fmla="*/ 632808 h 828680"/>
                <a:gd name="connsiteX11" fmla="*/ 0 w 7429552"/>
                <a:gd name="connsiteY11" fmla="*/ 573873 h 828680"/>
                <a:gd name="connsiteX12" fmla="*/ 0 w 7429552"/>
                <a:gd name="connsiteY12" fmla="*/ 240500 h 828680"/>
                <a:gd name="connsiteX0" fmla="*/ 0 w 7429552"/>
                <a:gd name="connsiteY0" fmla="*/ 240500 h 828680"/>
                <a:gd name="connsiteX1" fmla="*/ 24412 w 7429552"/>
                <a:gd name="connsiteY1" fmla="*/ 181565 h 828680"/>
                <a:gd name="connsiteX2" fmla="*/ 83347 w 7429552"/>
                <a:gd name="connsiteY2" fmla="*/ 157154 h 828680"/>
                <a:gd name="connsiteX3" fmla="*/ 7346206 w 7429552"/>
                <a:gd name="connsiteY3" fmla="*/ 157154 h 828680"/>
                <a:gd name="connsiteX4" fmla="*/ 7405141 w 7429552"/>
                <a:gd name="connsiteY4" fmla="*/ 181566 h 828680"/>
                <a:gd name="connsiteX5" fmla="*/ 7429552 w 7429552"/>
                <a:gd name="connsiteY5" fmla="*/ 240501 h 828680"/>
                <a:gd name="connsiteX6" fmla="*/ 7429552 w 7429552"/>
                <a:gd name="connsiteY6" fmla="*/ 573874 h 828680"/>
                <a:gd name="connsiteX7" fmla="*/ 7405141 w 7429552"/>
                <a:gd name="connsiteY7" fmla="*/ 632809 h 828680"/>
                <a:gd name="connsiteX8" fmla="*/ 7346206 w 7429552"/>
                <a:gd name="connsiteY8" fmla="*/ 657220 h 828680"/>
                <a:gd name="connsiteX9" fmla="*/ 83346 w 7429552"/>
                <a:gd name="connsiteY9" fmla="*/ 657220 h 828680"/>
                <a:gd name="connsiteX10" fmla="*/ 24411 w 7429552"/>
                <a:gd name="connsiteY10" fmla="*/ 632808 h 828680"/>
                <a:gd name="connsiteX11" fmla="*/ 0 w 7429552"/>
                <a:gd name="connsiteY11" fmla="*/ 573873 h 828680"/>
                <a:gd name="connsiteX12" fmla="*/ 0 w 7429552"/>
                <a:gd name="connsiteY12" fmla="*/ 240500 h 828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429552" h="828680">
                  <a:moveTo>
                    <a:pt x="0" y="240500"/>
                  </a:moveTo>
                  <a:cubicBezTo>
                    <a:pt x="0" y="218395"/>
                    <a:pt x="8781" y="197196"/>
                    <a:pt x="24412" y="181565"/>
                  </a:cubicBezTo>
                  <a:cubicBezTo>
                    <a:pt x="28287" y="178219"/>
                    <a:pt x="61242" y="157154"/>
                    <a:pt x="83347" y="157154"/>
                  </a:cubicBezTo>
                  <a:lnTo>
                    <a:pt x="7346206" y="157154"/>
                  </a:lnTo>
                  <a:cubicBezTo>
                    <a:pt x="7368311" y="157154"/>
                    <a:pt x="7389510" y="165935"/>
                    <a:pt x="7405141" y="181566"/>
                  </a:cubicBezTo>
                  <a:cubicBezTo>
                    <a:pt x="7420771" y="197196"/>
                    <a:pt x="7429552" y="218396"/>
                    <a:pt x="7429552" y="240501"/>
                  </a:cubicBezTo>
                  <a:lnTo>
                    <a:pt x="7429552" y="573874"/>
                  </a:lnTo>
                  <a:cubicBezTo>
                    <a:pt x="7429552" y="595979"/>
                    <a:pt x="7420771" y="617178"/>
                    <a:pt x="7405141" y="632809"/>
                  </a:cubicBezTo>
                  <a:cubicBezTo>
                    <a:pt x="7389511" y="648439"/>
                    <a:pt x="7368311" y="657220"/>
                    <a:pt x="7346206" y="657220"/>
                  </a:cubicBezTo>
                  <a:cubicBezTo>
                    <a:pt x="4966809" y="0"/>
                    <a:pt x="2571862" y="828680"/>
                    <a:pt x="83346" y="657220"/>
                  </a:cubicBezTo>
                  <a:cubicBezTo>
                    <a:pt x="61241" y="657220"/>
                    <a:pt x="40042" y="648439"/>
                    <a:pt x="24411" y="632808"/>
                  </a:cubicBezTo>
                  <a:cubicBezTo>
                    <a:pt x="8781" y="617178"/>
                    <a:pt x="0" y="595978"/>
                    <a:pt x="0" y="573873"/>
                  </a:cubicBezTo>
                  <a:lnTo>
                    <a:pt x="0" y="24050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alpha val="17000"/>
                  </a:schemeClr>
                </a:gs>
                <a:gs pos="50000">
                  <a:schemeClr val="bg1">
                    <a:alpha val="46000"/>
                  </a:schemeClr>
                </a:gs>
                <a:gs pos="100000">
                  <a:schemeClr val="bg1">
                    <a:alpha val="85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4" name="Скругленный прямоугольник 33"/>
            <p:cNvSpPr/>
            <p:nvPr/>
          </p:nvSpPr>
          <p:spPr>
            <a:xfrm>
              <a:off x="1001114" y="1340768"/>
              <a:ext cx="6827475" cy="4402878"/>
            </a:xfrm>
            <a:prstGeom prst="roundRect">
              <a:avLst>
                <a:gd name="adj" fmla="val 2699"/>
              </a:avLst>
            </a:prstGeom>
            <a:gradFill>
              <a:gsLst>
                <a:gs pos="0">
                  <a:schemeClr val="bg1">
                    <a:alpha val="3000"/>
                  </a:schemeClr>
                </a:gs>
                <a:gs pos="50000">
                  <a:schemeClr val="bg1">
                    <a:alpha val="10000"/>
                  </a:schemeClr>
                </a:gs>
                <a:gs pos="100000">
                  <a:schemeClr val="bg1">
                    <a:lumMod val="95000"/>
                    <a:alpha val="3000"/>
                  </a:schemeClr>
                </a:gs>
              </a:gsLst>
              <a:lin ang="5400000" scaled="0"/>
            </a:gradFill>
            <a:ln w="28575">
              <a:noFill/>
            </a:ln>
            <a:scene3d>
              <a:camera prst="orthographicFront"/>
              <a:lightRig rig="threePt" dir="t"/>
            </a:scene3d>
            <a:sp3d>
              <a:bevelT w="184150" h="38100"/>
            </a:sp3d>
          </p:spPr>
          <p:txBody>
            <a:bodyPr vert="horz" lIns="91440" tIns="45720" rIns="91440" bIns="45720" rtlCol="0" anchor="t" anchorCtr="0">
              <a:normAutofit/>
            </a:bodyPr>
            <a:lstStyle/>
            <a:p>
              <a:pPr>
                <a:spcBef>
                  <a:spcPct val="0"/>
                </a:spcBef>
              </a:pPr>
              <a:r>
                <a:rPr lang="ru-RU" sz="2800" dirty="0" smtClean="0">
                  <a:solidFill>
                    <a:srgbClr val="FFFF00"/>
                  </a:solidFill>
                </a:rPr>
                <a:t>Изучить значение технической термодинамики, основные законы идеальных газов </a:t>
              </a:r>
              <a:endParaRPr lang="ru-RU" sz="2800" dirty="0" smtClean="0">
                <a:solidFill>
                  <a:srgbClr val="FFFF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уппа 34"/>
          <p:cNvGrpSpPr/>
          <p:nvPr/>
        </p:nvGrpSpPr>
        <p:grpSpPr>
          <a:xfrm>
            <a:off x="214282" y="0"/>
            <a:ext cx="8724991" cy="6000768"/>
            <a:chOff x="430584" y="1284994"/>
            <a:chExt cx="8261670" cy="4715774"/>
          </a:xfrm>
        </p:grpSpPr>
        <p:sp>
          <p:nvSpPr>
            <p:cNvPr id="7" name="Скругленный прямоугольник 6"/>
            <p:cNvSpPr/>
            <p:nvPr/>
          </p:nvSpPr>
          <p:spPr>
            <a:xfrm>
              <a:off x="571472" y="1571612"/>
              <a:ext cx="8001056" cy="4357718"/>
            </a:xfrm>
            <a:prstGeom prst="roundRect">
              <a:avLst>
                <a:gd name="adj" fmla="val 2067"/>
              </a:avLst>
            </a:prstGeom>
            <a:gradFill>
              <a:gsLst>
                <a:gs pos="50000">
                  <a:srgbClr val="0070C0"/>
                </a:gs>
                <a:gs pos="100000">
                  <a:schemeClr val="tx2">
                    <a:lumMod val="75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8" name="Полилиния 7"/>
            <p:cNvSpPr/>
            <p:nvPr/>
          </p:nvSpPr>
          <p:spPr>
            <a:xfrm>
              <a:off x="571472" y="1284994"/>
              <a:ext cx="8008950" cy="1500198"/>
            </a:xfrm>
            <a:custGeom>
              <a:avLst/>
              <a:gdLst>
                <a:gd name="connsiteX0" fmla="*/ 0 w 7429552"/>
                <a:gd name="connsiteY0" fmla="*/ 83346 h 500066"/>
                <a:gd name="connsiteX1" fmla="*/ 24412 w 7429552"/>
                <a:gd name="connsiteY1" fmla="*/ 24411 h 500066"/>
                <a:gd name="connsiteX2" fmla="*/ 83347 w 7429552"/>
                <a:gd name="connsiteY2" fmla="*/ 0 h 500066"/>
                <a:gd name="connsiteX3" fmla="*/ 7346206 w 7429552"/>
                <a:gd name="connsiteY3" fmla="*/ 0 h 500066"/>
                <a:gd name="connsiteX4" fmla="*/ 7405141 w 7429552"/>
                <a:gd name="connsiteY4" fmla="*/ 24412 h 500066"/>
                <a:gd name="connsiteX5" fmla="*/ 7429552 w 7429552"/>
                <a:gd name="connsiteY5" fmla="*/ 83347 h 500066"/>
                <a:gd name="connsiteX6" fmla="*/ 7429552 w 7429552"/>
                <a:gd name="connsiteY6" fmla="*/ 416720 h 500066"/>
                <a:gd name="connsiteX7" fmla="*/ 7405141 w 7429552"/>
                <a:gd name="connsiteY7" fmla="*/ 475655 h 500066"/>
                <a:gd name="connsiteX8" fmla="*/ 7346206 w 7429552"/>
                <a:gd name="connsiteY8" fmla="*/ 500066 h 500066"/>
                <a:gd name="connsiteX9" fmla="*/ 83346 w 7429552"/>
                <a:gd name="connsiteY9" fmla="*/ 500066 h 500066"/>
                <a:gd name="connsiteX10" fmla="*/ 24411 w 7429552"/>
                <a:gd name="connsiteY10" fmla="*/ 475654 h 500066"/>
                <a:gd name="connsiteX11" fmla="*/ 0 w 7429552"/>
                <a:gd name="connsiteY11" fmla="*/ 416719 h 500066"/>
                <a:gd name="connsiteX12" fmla="*/ 0 w 7429552"/>
                <a:gd name="connsiteY12" fmla="*/ 83346 h 500066"/>
                <a:gd name="connsiteX0" fmla="*/ 0 w 7429552"/>
                <a:gd name="connsiteY0" fmla="*/ 83346 h 500066"/>
                <a:gd name="connsiteX1" fmla="*/ 24412 w 7429552"/>
                <a:gd name="connsiteY1" fmla="*/ 24411 h 500066"/>
                <a:gd name="connsiteX2" fmla="*/ 83347 w 7429552"/>
                <a:gd name="connsiteY2" fmla="*/ 0 h 500066"/>
                <a:gd name="connsiteX3" fmla="*/ 7346206 w 7429552"/>
                <a:gd name="connsiteY3" fmla="*/ 0 h 500066"/>
                <a:gd name="connsiteX4" fmla="*/ 7405141 w 7429552"/>
                <a:gd name="connsiteY4" fmla="*/ 24412 h 500066"/>
                <a:gd name="connsiteX5" fmla="*/ 7429552 w 7429552"/>
                <a:gd name="connsiteY5" fmla="*/ 83347 h 500066"/>
                <a:gd name="connsiteX6" fmla="*/ 7429552 w 7429552"/>
                <a:gd name="connsiteY6" fmla="*/ 416720 h 500066"/>
                <a:gd name="connsiteX7" fmla="*/ 7405141 w 7429552"/>
                <a:gd name="connsiteY7" fmla="*/ 475655 h 500066"/>
                <a:gd name="connsiteX8" fmla="*/ 7346206 w 7429552"/>
                <a:gd name="connsiteY8" fmla="*/ 500066 h 500066"/>
                <a:gd name="connsiteX9" fmla="*/ 83346 w 7429552"/>
                <a:gd name="connsiteY9" fmla="*/ 500066 h 500066"/>
                <a:gd name="connsiteX10" fmla="*/ 24411 w 7429552"/>
                <a:gd name="connsiteY10" fmla="*/ 475654 h 500066"/>
                <a:gd name="connsiteX11" fmla="*/ 0 w 7429552"/>
                <a:gd name="connsiteY11" fmla="*/ 416719 h 500066"/>
                <a:gd name="connsiteX12" fmla="*/ 0 w 7429552"/>
                <a:gd name="connsiteY12" fmla="*/ 83346 h 500066"/>
                <a:gd name="connsiteX0" fmla="*/ 0 w 7429552"/>
                <a:gd name="connsiteY0" fmla="*/ 83346 h 671526"/>
                <a:gd name="connsiteX1" fmla="*/ 24412 w 7429552"/>
                <a:gd name="connsiteY1" fmla="*/ 24411 h 671526"/>
                <a:gd name="connsiteX2" fmla="*/ 83347 w 7429552"/>
                <a:gd name="connsiteY2" fmla="*/ 0 h 671526"/>
                <a:gd name="connsiteX3" fmla="*/ 7346206 w 7429552"/>
                <a:gd name="connsiteY3" fmla="*/ 0 h 671526"/>
                <a:gd name="connsiteX4" fmla="*/ 7405141 w 7429552"/>
                <a:gd name="connsiteY4" fmla="*/ 24412 h 671526"/>
                <a:gd name="connsiteX5" fmla="*/ 7429552 w 7429552"/>
                <a:gd name="connsiteY5" fmla="*/ 83347 h 671526"/>
                <a:gd name="connsiteX6" fmla="*/ 7429552 w 7429552"/>
                <a:gd name="connsiteY6" fmla="*/ 416720 h 671526"/>
                <a:gd name="connsiteX7" fmla="*/ 7405141 w 7429552"/>
                <a:gd name="connsiteY7" fmla="*/ 475655 h 671526"/>
                <a:gd name="connsiteX8" fmla="*/ 7346206 w 7429552"/>
                <a:gd name="connsiteY8" fmla="*/ 500066 h 671526"/>
                <a:gd name="connsiteX9" fmla="*/ 83346 w 7429552"/>
                <a:gd name="connsiteY9" fmla="*/ 500066 h 671526"/>
                <a:gd name="connsiteX10" fmla="*/ 24411 w 7429552"/>
                <a:gd name="connsiteY10" fmla="*/ 475654 h 671526"/>
                <a:gd name="connsiteX11" fmla="*/ 0 w 7429552"/>
                <a:gd name="connsiteY11" fmla="*/ 416719 h 671526"/>
                <a:gd name="connsiteX12" fmla="*/ 0 w 7429552"/>
                <a:gd name="connsiteY12" fmla="*/ 83346 h 671526"/>
                <a:gd name="connsiteX0" fmla="*/ 0 w 7429552"/>
                <a:gd name="connsiteY0" fmla="*/ 240500 h 828680"/>
                <a:gd name="connsiteX1" fmla="*/ 24412 w 7429552"/>
                <a:gd name="connsiteY1" fmla="*/ 181565 h 828680"/>
                <a:gd name="connsiteX2" fmla="*/ 83347 w 7429552"/>
                <a:gd name="connsiteY2" fmla="*/ 157154 h 828680"/>
                <a:gd name="connsiteX3" fmla="*/ 7346206 w 7429552"/>
                <a:gd name="connsiteY3" fmla="*/ 157154 h 828680"/>
                <a:gd name="connsiteX4" fmla="*/ 7405141 w 7429552"/>
                <a:gd name="connsiteY4" fmla="*/ 181566 h 828680"/>
                <a:gd name="connsiteX5" fmla="*/ 7429552 w 7429552"/>
                <a:gd name="connsiteY5" fmla="*/ 240501 h 828680"/>
                <a:gd name="connsiteX6" fmla="*/ 7429552 w 7429552"/>
                <a:gd name="connsiteY6" fmla="*/ 573874 h 828680"/>
                <a:gd name="connsiteX7" fmla="*/ 7405141 w 7429552"/>
                <a:gd name="connsiteY7" fmla="*/ 632809 h 828680"/>
                <a:gd name="connsiteX8" fmla="*/ 7346206 w 7429552"/>
                <a:gd name="connsiteY8" fmla="*/ 657220 h 828680"/>
                <a:gd name="connsiteX9" fmla="*/ 83346 w 7429552"/>
                <a:gd name="connsiteY9" fmla="*/ 657220 h 828680"/>
                <a:gd name="connsiteX10" fmla="*/ 24411 w 7429552"/>
                <a:gd name="connsiteY10" fmla="*/ 632808 h 828680"/>
                <a:gd name="connsiteX11" fmla="*/ 0 w 7429552"/>
                <a:gd name="connsiteY11" fmla="*/ 573873 h 828680"/>
                <a:gd name="connsiteX12" fmla="*/ 0 w 7429552"/>
                <a:gd name="connsiteY12" fmla="*/ 240500 h 828680"/>
                <a:gd name="connsiteX0" fmla="*/ 0 w 7429552"/>
                <a:gd name="connsiteY0" fmla="*/ 240500 h 828680"/>
                <a:gd name="connsiteX1" fmla="*/ 24412 w 7429552"/>
                <a:gd name="connsiteY1" fmla="*/ 181565 h 828680"/>
                <a:gd name="connsiteX2" fmla="*/ 83347 w 7429552"/>
                <a:gd name="connsiteY2" fmla="*/ 157154 h 828680"/>
                <a:gd name="connsiteX3" fmla="*/ 7346206 w 7429552"/>
                <a:gd name="connsiteY3" fmla="*/ 157154 h 828680"/>
                <a:gd name="connsiteX4" fmla="*/ 7405141 w 7429552"/>
                <a:gd name="connsiteY4" fmla="*/ 181566 h 828680"/>
                <a:gd name="connsiteX5" fmla="*/ 7429552 w 7429552"/>
                <a:gd name="connsiteY5" fmla="*/ 240501 h 828680"/>
                <a:gd name="connsiteX6" fmla="*/ 7429552 w 7429552"/>
                <a:gd name="connsiteY6" fmla="*/ 573874 h 828680"/>
                <a:gd name="connsiteX7" fmla="*/ 7405141 w 7429552"/>
                <a:gd name="connsiteY7" fmla="*/ 632809 h 828680"/>
                <a:gd name="connsiteX8" fmla="*/ 7346206 w 7429552"/>
                <a:gd name="connsiteY8" fmla="*/ 657220 h 828680"/>
                <a:gd name="connsiteX9" fmla="*/ 83346 w 7429552"/>
                <a:gd name="connsiteY9" fmla="*/ 657220 h 828680"/>
                <a:gd name="connsiteX10" fmla="*/ 24411 w 7429552"/>
                <a:gd name="connsiteY10" fmla="*/ 632808 h 828680"/>
                <a:gd name="connsiteX11" fmla="*/ 0 w 7429552"/>
                <a:gd name="connsiteY11" fmla="*/ 573873 h 828680"/>
                <a:gd name="connsiteX12" fmla="*/ 0 w 7429552"/>
                <a:gd name="connsiteY12" fmla="*/ 240500 h 828680"/>
                <a:gd name="connsiteX0" fmla="*/ 0 w 7429552"/>
                <a:gd name="connsiteY0" fmla="*/ 240500 h 828680"/>
                <a:gd name="connsiteX1" fmla="*/ 24412 w 7429552"/>
                <a:gd name="connsiteY1" fmla="*/ 181565 h 828680"/>
                <a:gd name="connsiteX2" fmla="*/ 83347 w 7429552"/>
                <a:gd name="connsiteY2" fmla="*/ 157154 h 828680"/>
                <a:gd name="connsiteX3" fmla="*/ 7346206 w 7429552"/>
                <a:gd name="connsiteY3" fmla="*/ 157154 h 828680"/>
                <a:gd name="connsiteX4" fmla="*/ 7405141 w 7429552"/>
                <a:gd name="connsiteY4" fmla="*/ 181566 h 828680"/>
                <a:gd name="connsiteX5" fmla="*/ 7429552 w 7429552"/>
                <a:gd name="connsiteY5" fmla="*/ 240501 h 828680"/>
                <a:gd name="connsiteX6" fmla="*/ 7429552 w 7429552"/>
                <a:gd name="connsiteY6" fmla="*/ 573874 h 828680"/>
                <a:gd name="connsiteX7" fmla="*/ 7405141 w 7429552"/>
                <a:gd name="connsiteY7" fmla="*/ 632809 h 828680"/>
                <a:gd name="connsiteX8" fmla="*/ 7346206 w 7429552"/>
                <a:gd name="connsiteY8" fmla="*/ 657220 h 828680"/>
                <a:gd name="connsiteX9" fmla="*/ 83346 w 7429552"/>
                <a:gd name="connsiteY9" fmla="*/ 657220 h 828680"/>
                <a:gd name="connsiteX10" fmla="*/ 24411 w 7429552"/>
                <a:gd name="connsiteY10" fmla="*/ 632808 h 828680"/>
                <a:gd name="connsiteX11" fmla="*/ 0 w 7429552"/>
                <a:gd name="connsiteY11" fmla="*/ 573873 h 828680"/>
                <a:gd name="connsiteX12" fmla="*/ 0 w 7429552"/>
                <a:gd name="connsiteY12" fmla="*/ 240500 h 828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429552" h="828680">
                  <a:moveTo>
                    <a:pt x="0" y="240500"/>
                  </a:moveTo>
                  <a:cubicBezTo>
                    <a:pt x="0" y="218395"/>
                    <a:pt x="8781" y="197196"/>
                    <a:pt x="24412" y="181565"/>
                  </a:cubicBezTo>
                  <a:cubicBezTo>
                    <a:pt x="28287" y="178219"/>
                    <a:pt x="61242" y="157154"/>
                    <a:pt x="83347" y="157154"/>
                  </a:cubicBezTo>
                  <a:lnTo>
                    <a:pt x="7346206" y="157154"/>
                  </a:lnTo>
                  <a:cubicBezTo>
                    <a:pt x="7368311" y="157154"/>
                    <a:pt x="7389510" y="165935"/>
                    <a:pt x="7405141" y="181566"/>
                  </a:cubicBezTo>
                  <a:cubicBezTo>
                    <a:pt x="7420771" y="197196"/>
                    <a:pt x="7429552" y="218396"/>
                    <a:pt x="7429552" y="240501"/>
                  </a:cubicBezTo>
                  <a:lnTo>
                    <a:pt x="7429552" y="573874"/>
                  </a:lnTo>
                  <a:cubicBezTo>
                    <a:pt x="7429552" y="595979"/>
                    <a:pt x="7420771" y="617178"/>
                    <a:pt x="7405141" y="632809"/>
                  </a:cubicBezTo>
                  <a:cubicBezTo>
                    <a:pt x="7389511" y="648439"/>
                    <a:pt x="7368311" y="657220"/>
                    <a:pt x="7346206" y="657220"/>
                  </a:cubicBezTo>
                  <a:cubicBezTo>
                    <a:pt x="4966809" y="0"/>
                    <a:pt x="2571862" y="828680"/>
                    <a:pt x="83346" y="657220"/>
                  </a:cubicBezTo>
                  <a:cubicBezTo>
                    <a:pt x="61241" y="657220"/>
                    <a:pt x="40042" y="648439"/>
                    <a:pt x="24411" y="632808"/>
                  </a:cubicBezTo>
                  <a:cubicBezTo>
                    <a:pt x="8781" y="617178"/>
                    <a:pt x="0" y="595978"/>
                    <a:pt x="0" y="573873"/>
                  </a:cubicBezTo>
                  <a:lnTo>
                    <a:pt x="0" y="24050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alpha val="17000"/>
                  </a:schemeClr>
                </a:gs>
                <a:gs pos="50000">
                  <a:schemeClr val="bg1">
                    <a:alpha val="46000"/>
                  </a:schemeClr>
                </a:gs>
                <a:gs pos="100000">
                  <a:schemeClr val="bg1">
                    <a:alpha val="85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4" name="Скругленный прямоугольник 33"/>
            <p:cNvSpPr/>
            <p:nvPr/>
          </p:nvSpPr>
          <p:spPr>
            <a:xfrm>
              <a:off x="430584" y="1453874"/>
              <a:ext cx="8261670" cy="4546894"/>
            </a:xfrm>
            <a:prstGeom prst="roundRect">
              <a:avLst>
                <a:gd name="adj" fmla="val 2699"/>
              </a:avLst>
            </a:prstGeom>
            <a:gradFill>
              <a:gsLst>
                <a:gs pos="0">
                  <a:schemeClr val="bg1">
                    <a:alpha val="3000"/>
                  </a:schemeClr>
                </a:gs>
                <a:gs pos="50000">
                  <a:schemeClr val="bg1">
                    <a:alpha val="10000"/>
                  </a:schemeClr>
                </a:gs>
                <a:gs pos="100000">
                  <a:schemeClr val="bg1">
                    <a:lumMod val="95000"/>
                    <a:alpha val="3000"/>
                  </a:schemeClr>
                </a:gs>
              </a:gsLst>
              <a:lin ang="5400000" scaled="0"/>
            </a:gradFill>
            <a:ln w="28575">
              <a:noFill/>
            </a:ln>
            <a:scene3d>
              <a:camera prst="orthographicFront"/>
              <a:lightRig rig="threePt" dir="t"/>
            </a:scene3d>
            <a:sp3d>
              <a:bevelT w="184150" h="38100"/>
            </a:sp3d>
          </p:spPr>
          <p:txBody>
            <a:bodyPr vert="horz" lIns="91440" tIns="45720" rIns="91440" bIns="45720" rtlCol="0" anchor="t" anchorCtr="0">
              <a:normAutofit/>
            </a:bodyPr>
            <a:lstStyle/>
            <a:p>
              <a:pPr>
                <a:spcBef>
                  <a:spcPct val="0"/>
                </a:spcBef>
              </a:pPr>
              <a:endParaRPr lang="ru-RU" sz="2000" dirty="0" smtClean="0">
                <a:solidFill>
                  <a:schemeClr val="tx2">
                    <a:lumMod val="75000"/>
                  </a:schemeClr>
                </a:solidFill>
              </a:endParaRPr>
            </a:p>
          </p:txBody>
        </p:sp>
      </p:grpSp>
      <p:grpSp>
        <p:nvGrpSpPr>
          <p:cNvPr id="2" name="Группа 39"/>
          <p:cNvGrpSpPr/>
          <p:nvPr/>
        </p:nvGrpSpPr>
        <p:grpSpPr>
          <a:xfrm>
            <a:off x="0" y="6142321"/>
            <a:ext cx="9144000" cy="715679"/>
            <a:chOff x="0" y="6142321"/>
            <a:chExt cx="9144000" cy="715679"/>
          </a:xfrm>
        </p:grpSpPr>
        <p:sp>
          <p:nvSpPr>
            <p:cNvPr id="41" name="Скругленный прямоугольник 40"/>
            <p:cNvSpPr/>
            <p:nvPr/>
          </p:nvSpPr>
          <p:spPr>
            <a:xfrm>
              <a:off x="142844" y="6235864"/>
              <a:ext cx="8858312" cy="500066"/>
            </a:xfrm>
            <a:prstGeom prst="round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grpSp>
          <p:nvGrpSpPr>
            <p:cNvPr id="3" name="Группа 45"/>
            <p:cNvGrpSpPr/>
            <p:nvPr/>
          </p:nvGrpSpPr>
          <p:grpSpPr>
            <a:xfrm>
              <a:off x="0" y="6142321"/>
              <a:ext cx="9144000" cy="715679"/>
              <a:chOff x="0" y="6142321"/>
              <a:chExt cx="9144000" cy="715679"/>
            </a:xfrm>
          </p:grpSpPr>
          <p:sp>
            <p:nvSpPr>
              <p:cNvPr id="43" name="Прямоугольник 42"/>
              <p:cNvSpPr/>
              <p:nvPr/>
            </p:nvSpPr>
            <p:spPr>
              <a:xfrm>
                <a:off x="0" y="6143644"/>
                <a:ext cx="9144000" cy="714356"/>
              </a:xfrm>
              <a:prstGeom prst="rect">
                <a:avLst/>
              </a:prstGeom>
              <a:gradFill flip="none" rotWithShape="1">
                <a:gsLst>
                  <a:gs pos="0">
                    <a:schemeClr val="bg1">
                      <a:alpha val="13000"/>
                    </a:schemeClr>
                  </a:gs>
                  <a:gs pos="68000">
                    <a:schemeClr val="bg1">
                      <a:alpha val="13000"/>
                    </a:schemeClr>
                  </a:gs>
                  <a:gs pos="100000">
                    <a:schemeClr val="tx1">
                      <a:alpha val="29000"/>
                    </a:schemeClr>
                  </a:gs>
                </a:gsLst>
                <a:lin ang="5400000" scaled="1"/>
                <a:tileRect/>
              </a:gra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88900" h="1905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44" name="Полилиния 43"/>
              <p:cNvSpPr/>
              <p:nvPr/>
            </p:nvSpPr>
            <p:spPr>
              <a:xfrm>
                <a:off x="142844" y="6142321"/>
                <a:ext cx="8858312" cy="450733"/>
              </a:xfrm>
              <a:custGeom>
                <a:avLst/>
                <a:gdLst>
                  <a:gd name="connsiteX0" fmla="*/ 0 w 7429552"/>
                  <a:gd name="connsiteY0" fmla="*/ 83346 h 500066"/>
                  <a:gd name="connsiteX1" fmla="*/ 24412 w 7429552"/>
                  <a:gd name="connsiteY1" fmla="*/ 24411 h 500066"/>
                  <a:gd name="connsiteX2" fmla="*/ 83347 w 7429552"/>
                  <a:gd name="connsiteY2" fmla="*/ 0 h 500066"/>
                  <a:gd name="connsiteX3" fmla="*/ 7346206 w 7429552"/>
                  <a:gd name="connsiteY3" fmla="*/ 0 h 500066"/>
                  <a:gd name="connsiteX4" fmla="*/ 7405141 w 7429552"/>
                  <a:gd name="connsiteY4" fmla="*/ 24412 h 500066"/>
                  <a:gd name="connsiteX5" fmla="*/ 7429552 w 7429552"/>
                  <a:gd name="connsiteY5" fmla="*/ 83347 h 500066"/>
                  <a:gd name="connsiteX6" fmla="*/ 7429552 w 7429552"/>
                  <a:gd name="connsiteY6" fmla="*/ 416720 h 500066"/>
                  <a:gd name="connsiteX7" fmla="*/ 7405141 w 7429552"/>
                  <a:gd name="connsiteY7" fmla="*/ 475655 h 500066"/>
                  <a:gd name="connsiteX8" fmla="*/ 7346206 w 7429552"/>
                  <a:gd name="connsiteY8" fmla="*/ 500066 h 500066"/>
                  <a:gd name="connsiteX9" fmla="*/ 83346 w 7429552"/>
                  <a:gd name="connsiteY9" fmla="*/ 500066 h 500066"/>
                  <a:gd name="connsiteX10" fmla="*/ 24411 w 7429552"/>
                  <a:gd name="connsiteY10" fmla="*/ 475654 h 500066"/>
                  <a:gd name="connsiteX11" fmla="*/ 0 w 7429552"/>
                  <a:gd name="connsiteY11" fmla="*/ 416719 h 500066"/>
                  <a:gd name="connsiteX12" fmla="*/ 0 w 7429552"/>
                  <a:gd name="connsiteY12" fmla="*/ 83346 h 500066"/>
                  <a:gd name="connsiteX0" fmla="*/ 0 w 7429552"/>
                  <a:gd name="connsiteY0" fmla="*/ 83346 h 500066"/>
                  <a:gd name="connsiteX1" fmla="*/ 24412 w 7429552"/>
                  <a:gd name="connsiteY1" fmla="*/ 24411 h 500066"/>
                  <a:gd name="connsiteX2" fmla="*/ 83347 w 7429552"/>
                  <a:gd name="connsiteY2" fmla="*/ 0 h 500066"/>
                  <a:gd name="connsiteX3" fmla="*/ 7346206 w 7429552"/>
                  <a:gd name="connsiteY3" fmla="*/ 0 h 500066"/>
                  <a:gd name="connsiteX4" fmla="*/ 7405141 w 7429552"/>
                  <a:gd name="connsiteY4" fmla="*/ 24412 h 500066"/>
                  <a:gd name="connsiteX5" fmla="*/ 7429552 w 7429552"/>
                  <a:gd name="connsiteY5" fmla="*/ 83347 h 500066"/>
                  <a:gd name="connsiteX6" fmla="*/ 7429552 w 7429552"/>
                  <a:gd name="connsiteY6" fmla="*/ 416720 h 500066"/>
                  <a:gd name="connsiteX7" fmla="*/ 7405141 w 7429552"/>
                  <a:gd name="connsiteY7" fmla="*/ 475655 h 500066"/>
                  <a:gd name="connsiteX8" fmla="*/ 7346206 w 7429552"/>
                  <a:gd name="connsiteY8" fmla="*/ 500066 h 500066"/>
                  <a:gd name="connsiteX9" fmla="*/ 83346 w 7429552"/>
                  <a:gd name="connsiteY9" fmla="*/ 500066 h 500066"/>
                  <a:gd name="connsiteX10" fmla="*/ 24411 w 7429552"/>
                  <a:gd name="connsiteY10" fmla="*/ 475654 h 500066"/>
                  <a:gd name="connsiteX11" fmla="*/ 0 w 7429552"/>
                  <a:gd name="connsiteY11" fmla="*/ 416719 h 500066"/>
                  <a:gd name="connsiteX12" fmla="*/ 0 w 7429552"/>
                  <a:gd name="connsiteY12" fmla="*/ 83346 h 500066"/>
                  <a:gd name="connsiteX0" fmla="*/ 0 w 7429552"/>
                  <a:gd name="connsiteY0" fmla="*/ 83346 h 671526"/>
                  <a:gd name="connsiteX1" fmla="*/ 24412 w 7429552"/>
                  <a:gd name="connsiteY1" fmla="*/ 24411 h 671526"/>
                  <a:gd name="connsiteX2" fmla="*/ 83347 w 7429552"/>
                  <a:gd name="connsiteY2" fmla="*/ 0 h 671526"/>
                  <a:gd name="connsiteX3" fmla="*/ 7346206 w 7429552"/>
                  <a:gd name="connsiteY3" fmla="*/ 0 h 671526"/>
                  <a:gd name="connsiteX4" fmla="*/ 7405141 w 7429552"/>
                  <a:gd name="connsiteY4" fmla="*/ 24412 h 671526"/>
                  <a:gd name="connsiteX5" fmla="*/ 7429552 w 7429552"/>
                  <a:gd name="connsiteY5" fmla="*/ 83347 h 671526"/>
                  <a:gd name="connsiteX6" fmla="*/ 7429552 w 7429552"/>
                  <a:gd name="connsiteY6" fmla="*/ 416720 h 671526"/>
                  <a:gd name="connsiteX7" fmla="*/ 7405141 w 7429552"/>
                  <a:gd name="connsiteY7" fmla="*/ 475655 h 671526"/>
                  <a:gd name="connsiteX8" fmla="*/ 7346206 w 7429552"/>
                  <a:gd name="connsiteY8" fmla="*/ 500066 h 671526"/>
                  <a:gd name="connsiteX9" fmla="*/ 83346 w 7429552"/>
                  <a:gd name="connsiteY9" fmla="*/ 500066 h 671526"/>
                  <a:gd name="connsiteX10" fmla="*/ 24411 w 7429552"/>
                  <a:gd name="connsiteY10" fmla="*/ 475654 h 671526"/>
                  <a:gd name="connsiteX11" fmla="*/ 0 w 7429552"/>
                  <a:gd name="connsiteY11" fmla="*/ 416719 h 671526"/>
                  <a:gd name="connsiteX12" fmla="*/ 0 w 7429552"/>
                  <a:gd name="connsiteY12" fmla="*/ 83346 h 671526"/>
                  <a:gd name="connsiteX0" fmla="*/ 0 w 7429552"/>
                  <a:gd name="connsiteY0" fmla="*/ 240500 h 828680"/>
                  <a:gd name="connsiteX1" fmla="*/ 24412 w 7429552"/>
                  <a:gd name="connsiteY1" fmla="*/ 181565 h 828680"/>
                  <a:gd name="connsiteX2" fmla="*/ 83347 w 7429552"/>
                  <a:gd name="connsiteY2" fmla="*/ 157154 h 828680"/>
                  <a:gd name="connsiteX3" fmla="*/ 7346206 w 7429552"/>
                  <a:gd name="connsiteY3" fmla="*/ 157154 h 828680"/>
                  <a:gd name="connsiteX4" fmla="*/ 7405141 w 7429552"/>
                  <a:gd name="connsiteY4" fmla="*/ 181566 h 828680"/>
                  <a:gd name="connsiteX5" fmla="*/ 7429552 w 7429552"/>
                  <a:gd name="connsiteY5" fmla="*/ 240501 h 828680"/>
                  <a:gd name="connsiteX6" fmla="*/ 7429552 w 7429552"/>
                  <a:gd name="connsiteY6" fmla="*/ 573874 h 828680"/>
                  <a:gd name="connsiteX7" fmla="*/ 7405141 w 7429552"/>
                  <a:gd name="connsiteY7" fmla="*/ 632809 h 828680"/>
                  <a:gd name="connsiteX8" fmla="*/ 7346206 w 7429552"/>
                  <a:gd name="connsiteY8" fmla="*/ 657220 h 828680"/>
                  <a:gd name="connsiteX9" fmla="*/ 83346 w 7429552"/>
                  <a:gd name="connsiteY9" fmla="*/ 657220 h 828680"/>
                  <a:gd name="connsiteX10" fmla="*/ 24411 w 7429552"/>
                  <a:gd name="connsiteY10" fmla="*/ 632808 h 828680"/>
                  <a:gd name="connsiteX11" fmla="*/ 0 w 7429552"/>
                  <a:gd name="connsiteY11" fmla="*/ 573873 h 828680"/>
                  <a:gd name="connsiteX12" fmla="*/ 0 w 7429552"/>
                  <a:gd name="connsiteY12" fmla="*/ 240500 h 8286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7429552" h="828680">
                    <a:moveTo>
                      <a:pt x="0" y="240500"/>
                    </a:moveTo>
                    <a:cubicBezTo>
                      <a:pt x="0" y="218395"/>
                      <a:pt x="8781" y="197196"/>
                      <a:pt x="24412" y="181565"/>
                    </a:cubicBezTo>
                    <a:cubicBezTo>
                      <a:pt x="40042" y="165935"/>
                      <a:pt x="61242" y="157154"/>
                      <a:pt x="83347" y="157154"/>
                    </a:cubicBezTo>
                    <a:lnTo>
                      <a:pt x="7346206" y="157154"/>
                    </a:lnTo>
                    <a:cubicBezTo>
                      <a:pt x="7368311" y="157154"/>
                      <a:pt x="7389510" y="165935"/>
                      <a:pt x="7405141" y="181566"/>
                    </a:cubicBezTo>
                    <a:cubicBezTo>
                      <a:pt x="7420771" y="197196"/>
                      <a:pt x="7429552" y="218396"/>
                      <a:pt x="7429552" y="240501"/>
                    </a:cubicBezTo>
                    <a:lnTo>
                      <a:pt x="7429552" y="573874"/>
                    </a:lnTo>
                    <a:cubicBezTo>
                      <a:pt x="7429552" y="595979"/>
                      <a:pt x="7420771" y="617178"/>
                      <a:pt x="7405141" y="632809"/>
                    </a:cubicBezTo>
                    <a:cubicBezTo>
                      <a:pt x="7389511" y="648439"/>
                      <a:pt x="7368311" y="657220"/>
                      <a:pt x="7346206" y="657220"/>
                    </a:cubicBezTo>
                    <a:cubicBezTo>
                      <a:pt x="4966809" y="0"/>
                      <a:pt x="2571862" y="828680"/>
                      <a:pt x="83346" y="657220"/>
                    </a:cubicBezTo>
                    <a:cubicBezTo>
                      <a:pt x="61241" y="657220"/>
                      <a:pt x="40042" y="648439"/>
                      <a:pt x="24411" y="632808"/>
                    </a:cubicBezTo>
                    <a:cubicBezTo>
                      <a:pt x="8781" y="617178"/>
                      <a:pt x="0" y="595978"/>
                      <a:pt x="0" y="573873"/>
                    </a:cubicBezTo>
                    <a:lnTo>
                      <a:pt x="0" y="24050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alpha val="17000"/>
                    </a:schemeClr>
                  </a:gs>
                  <a:gs pos="50000">
                    <a:schemeClr val="bg1">
                      <a:alpha val="46000"/>
                    </a:schemeClr>
                  </a:gs>
                  <a:gs pos="100000">
                    <a:schemeClr val="bg1">
                      <a:alpha val="85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</p:grpSp>
      </p:grpSp>
      <p:grpSp>
        <p:nvGrpSpPr>
          <p:cNvPr id="4" name="Группа 21"/>
          <p:cNvGrpSpPr/>
          <p:nvPr/>
        </p:nvGrpSpPr>
        <p:grpSpPr>
          <a:xfrm>
            <a:off x="8467320" y="6246255"/>
            <a:ext cx="500066" cy="500066"/>
            <a:chOff x="6500826" y="5643578"/>
            <a:chExt cx="500066" cy="500066"/>
          </a:xfrm>
        </p:grpSpPr>
        <p:sp>
          <p:nvSpPr>
            <p:cNvPr id="23" name="Пятиугольник 22"/>
            <p:cNvSpPr/>
            <p:nvPr/>
          </p:nvSpPr>
          <p:spPr>
            <a:xfrm>
              <a:off x="6559564" y="5753116"/>
              <a:ext cx="285752" cy="285752"/>
            </a:xfrm>
            <a:prstGeom prst="homePlate">
              <a:avLst>
                <a:gd name="adj" fmla="val 142857"/>
              </a:avLst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>
                <a:rot lat="0" lon="0" rev="4200000"/>
              </a:lightRig>
            </a:scene3d>
            <a:sp3d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4" name="Пятиугольник 23">
              <a:hlinkClick r:id="" action="ppaction://hlinkshowjump?jump=nextslide"/>
            </p:cNvPr>
            <p:cNvSpPr/>
            <p:nvPr/>
          </p:nvSpPr>
          <p:spPr>
            <a:xfrm>
              <a:off x="6500826" y="5643578"/>
              <a:ext cx="500066" cy="500066"/>
            </a:xfrm>
            <a:prstGeom prst="homePlate">
              <a:avLst>
                <a:gd name="adj" fmla="val 142857"/>
              </a:avLst>
            </a:prstGeom>
            <a:solidFill>
              <a:srgbClr val="00B050">
                <a:alpha val="28000"/>
              </a:srgbClr>
            </a:solidFill>
            <a:ln>
              <a:noFill/>
            </a:ln>
            <a:scene3d>
              <a:camera prst="orthographicFront"/>
              <a:lightRig rig="threePt" dir="t">
                <a:rot lat="0" lon="0" rev="4200000"/>
              </a:lightRig>
            </a:scene3d>
            <a:sp3d prstMaterial="dkEdge"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5" name="Группа 26"/>
          <p:cNvGrpSpPr/>
          <p:nvPr/>
        </p:nvGrpSpPr>
        <p:grpSpPr>
          <a:xfrm rot="10800000">
            <a:off x="7895816" y="6246255"/>
            <a:ext cx="500066" cy="500066"/>
            <a:chOff x="6500826" y="5643578"/>
            <a:chExt cx="500066" cy="500066"/>
          </a:xfrm>
        </p:grpSpPr>
        <p:sp>
          <p:nvSpPr>
            <p:cNvPr id="28" name="Пятиугольник 27"/>
            <p:cNvSpPr/>
            <p:nvPr/>
          </p:nvSpPr>
          <p:spPr>
            <a:xfrm>
              <a:off x="6559564" y="5753116"/>
              <a:ext cx="285752" cy="285752"/>
            </a:xfrm>
            <a:prstGeom prst="homePlate">
              <a:avLst>
                <a:gd name="adj" fmla="val 142857"/>
              </a:avLst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>
                <a:rot lat="0" lon="0" rev="9000000"/>
              </a:lightRig>
            </a:scene3d>
            <a:sp3d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3" name="Пятиугольник 32">
              <a:hlinkClick r:id="" action="ppaction://hlinkshowjump?jump=previousslide"/>
            </p:cNvPr>
            <p:cNvSpPr/>
            <p:nvPr/>
          </p:nvSpPr>
          <p:spPr>
            <a:xfrm>
              <a:off x="6500826" y="5643578"/>
              <a:ext cx="500066" cy="500066"/>
            </a:xfrm>
            <a:prstGeom prst="homePlate">
              <a:avLst>
                <a:gd name="adj" fmla="val 142857"/>
              </a:avLst>
            </a:prstGeom>
            <a:solidFill>
              <a:srgbClr val="00B050">
                <a:alpha val="28000"/>
              </a:srgbClr>
            </a:solidFill>
            <a:ln>
              <a:noFill/>
            </a:ln>
            <a:scene3d>
              <a:camera prst="orthographicFront"/>
              <a:lightRig rig="threePt" dir="t">
                <a:rot lat="0" lon="0" rev="9000000"/>
              </a:lightRig>
            </a:scene3d>
            <a:sp3d prstMaterial="dkEdge"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6" name="Группа 36"/>
          <p:cNvGrpSpPr/>
          <p:nvPr/>
        </p:nvGrpSpPr>
        <p:grpSpPr>
          <a:xfrm rot="2664264">
            <a:off x="123311" y="6183449"/>
            <a:ext cx="612000" cy="612000"/>
            <a:chOff x="714348" y="5857892"/>
            <a:chExt cx="720000" cy="720000"/>
          </a:xfrm>
        </p:grpSpPr>
        <p:sp>
          <p:nvSpPr>
            <p:cNvPr id="38" name="Счетверенная стрелка 37">
              <a:hlinkClick r:id="" action="ppaction://hlinkshowjump?jump=endshow"/>
            </p:cNvPr>
            <p:cNvSpPr/>
            <p:nvPr/>
          </p:nvSpPr>
          <p:spPr>
            <a:xfrm>
              <a:off x="807764" y="5943619"/>
              <a:ext cx="540000" cy="540000"/>
            </a:xfrm>
            <a:prstGeom prst="quadArrow">
              <a:avLst>
                <a:gd name="adj1" fmla="val 24636"/>
                <a:gd name="adj2" fmla="val 7908"/>
                <a:gd name="adj3" fmla="val 13218"/>
              </a:avLst>
            </a:prstGeom>
            <a:gradFill flip="none" rotWithShape="1">
              <a:gsLst>
                <a:gs pos="57000">
                  <a:srgbClr val="C00000"/>
                </a:gs>
                <a:gs pos="100000">
                  <a:schemeClr val="tx1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9" name="Счетверенная стрелка 38">
              <a:hlinkClick r:id="" action="ppaction://hlinkshowjump?jump=endshow"/>
            </p:cNvPr>
            <p:cNvSpPr/>
            <p:nvPr/>
          </p:nvSpPr>
          <p:spPr>
            <a:xfrm>
              <a:off x="714348" y="5857892"/>
              <a:ext cx="720000" cy="720000"/>
            </a:xfrm>
            <a:prstGeom prst="quadArrow">
              <a:avLst>
                <a:gd name="adj1" fmla="val 24636"/>
                <a:gd name="adj2" fmla="val 12318"/>
                <a:gd name="adj3" fmla="val 15864"/>
              </a:avLst>
            </a:prstGeom>
            <a:solidFill>
              <a:srgbClr val="FF0000">
                <a:alpha val="28000"/>
              </a:srgbClr>
            </a:solidFill>
            <a:ln>
              <a:noFill/>
            </a:ln>
            <a:scene3d>
              <a:camera prst="orthographicFront"/>
              <a:lightRig rig="threePt" dir="t">
                <a:rot lat="0" lon="0" rev="9000000"/>
              </a:lightRig>
            </a:scene3d>
            <a:sp3d prstMaterial="dkEdge"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21" name="Содержимое 20"/>
          <p:cNvSpPr>
            <a:spLocks noGrp="1"/>
          </p:cNvSpPr>
          <p:nvPr>
            <p:ph idx="1"/>
          </p:nvPr>
        </p:nvSpPr>
        <p:spPr>
          <a:xfrm>
            <a:off x="357158" y="428604"/>
            <a:ext cx="8429684" cy="5500726"/>
          </a:xfrm>
          <a:prstGeom prst="rect">
            <a:avLst/>
          </a:prstGeom>
          <a:noFill/>
          <a:ln w="28575">
            <a:noFill/>
          </a:ln>
          <a:scene3d>
            <a:camera prst="orthographicFront"/>
            <a:lightRig rig="threePt" dir="t"/>
          </a:scene3d>
          <a:sp3d>
            <a:bevelT w="184150" h="38100"/>
          </a:sp3d>
        </p:spPr>
        <p:txBody>
          <a:bodyPr vert="horz" lIns="91440" tIns="45720" rIns="91440" bIns="45720" rtlCol="0" anchor="t" anchorCtr="0">
            <a:normAutofit/>
          </a:bodyPr>
          <a:lstStyle/>
          <a:p>
            <a:pPr marL="0" indent="0">
              <a:spcBef>
                <a:spcPct val="0"/>
              </a:spcBef>
              <a:buNone/>
            </a:pPr>
            <a:r>
              <a:rPr lang="ru-RU" sz="2200" dirty="0" smtClean="0">
                <a:solidFill>
                  <a:schemeClr val="bg1"/>
                </a:solidFill>
              </a:rPr>
              <a:t>Напишем уравнение состояния для 1 кмоль газа:</a:t>
            </a:r>
          </a:p>
          <a:p>
            <a:pPr marL="0" indent="0">
              <a:spcBef>
                <a:spcPct val="0"/>
              </a:spcBef>
              <a:buNone/>
            </a:pPr>
            <a:endParaRPr lang="ru-RU" sz="2200" dirty="0" smtClean="0">
              <a:solidFill>
                <a:schemeClr val="bg1"/>
              </a:solidFill>
            </a:endParaRPr>
          </a:p>
          <a:p>
            <a:pPr marL="0" indent="0">
              <a:spcBef>
                <a:spcPct val="0"/>
              </a:spcBef>
              <a:buNone/>
            </a:pPr>
            <a:endParaRPr lang="ru-RU" sz="2200" dirty="0" smtClean="0">
              <a:solidFill>
                <a:schemeClr val="bg1"/>
              </a:solidFill>
            </a:endParaRPr>
          </a:p>
          <a:p>
            <a:pPr marL="0" indent="0">
              <a:spcBef>
                <a:spcPct val="0"/>
              </a:spcBef>
              <a:buNone/>
            </a:pPr>
            <a:endParaRPr lang="ru-RU" sz="2200" dirty="0" smtClean="0">
              <a:solidFill>
                <a:schemeClr val="bg1"/>
              </a:solidFill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ru-RU" sz="2200" dirty="0" smtClean="0">
                <a:solidFill>
                  <a:schemeClr val="bg1"/>
                </a:solidFill>
              </a:rPr>
              <a:t>Откуда</a:t>
            </a:r>
          </a:p>
          <a:p>
            <a:pPr marL="0" indent="0">
              <a:spcBef>
                <a:spcPct val="0"/>
              </a:spcBef>
              <a:buNone/>
            </a:pPr>
            <a:endParaRPr lang="ru-RU" sz="2200" dirty="0" smtClean="0">
              <a:solidFill>
                <a:schemeClr val="bg1"/>
              </a:solidFill>
            </a:endParaRPr>
          </a:p>
          <a:p>
            <a:pPr marL="0" indent="0">
              <a:spcBef>
                <a:spcPct val="0"/>
              </a:spcBef>
              <a:buNone/>
            </a:pPr>
            <a:endParaRPr lang="ru-RU" sz="2200" dirty="0" smtClean="0">
              <a:solidFill>
                <a:schemeClr val="bg1"/>
              </a:solidFill>
            </a:endParaRPr>
          </a:p>
          <a:p>
            <a:pPr marL="0" indent="0">
              <a:spcBef>
                <a:spcPct val="0"/>
              </a:spcBef>
              <a:buNone/>
            </a:pPr>
            <a:endParaRPr lang="ru-RU" sz="2200" dirty="0" smtClean="0">
              <a:solidFill>
                <a:schemeClr val="bg1"/>
              </a:solidFill>
            </a:endParaRPr>
          </a:p>
          <a:p>
            <a:pPr marL="0" indent="0">
              <a:spcBef>
                <a:spcPct val="0"/>
              </a:spcBef>
              <a:buNone/>
            </a:pPr>
            <a:endParaRPr lang="ru-RU" sz="2200" dirty="0" smtClean="0">
              <a:solidFill>
                <a:schemeClr val="bg1"/>
              </a:solidFill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ru-RU" sz="2200" dirty="0" smtClean="0">
                <a:solidFill>
                  <a:schemeClr val="bg1"/>
                </a:solidFill>
              </a:rPr>
              <a:t>Произведение                 называют </a:t>
            </a:r>
            <a:r>
              <a:rPr lang="ru-RU" sz="2200" b="1" i="1" dirty="0" smtClean="0">
                <a:solidFill>
                  <a:schemeClr val="bg1"/>
                </a:solidFill>
              </a:rPr>
              <a:t>универсальной газовой постоянной</a:t>
            </a:r>
            <a:r>
              <a:rPr lang="ru-RU" sz="2200" b="1" dirty="0" smtClean="0">
                <a:solidFill>
                  <a:schemeClr val="bg1"/>
                </a:solidFill>
              </a:rPr>
              <a:t>.</a:t>
            </a:r>
          </a:p>
          <a:p>
            <a:pPr marL="0" indent="0">
              <a:spcBef>
                <a:spcPct val="0"/>
              </a:spcBef>
              <a:buNone/>
            </a:pPr>
            <a:r>
              <a:rPr lang="ru-RU" sz="2200" dirty="0" smtClean="0">
                <a:solidFill>
                  <a:schemeClr val="bg1"/>
                </a:solidFill>
              </a:rPr>
              <a:t>Универсальная газовая постоянная  есть работа 1 кмоль идеального газа в процессе при постоянном давлении и при изменении температуры на 1°.</a:t>
            </a:r>
          </a:p>
          <a:p>
            <a:pPr marL="0" indent="0">
              <a:spcBef>
                <a:spcPct val="0"/>
              </a:spcBef>
              <a:buNone/>
            </a:pPr>
            <a:endParaRPr lang="ru-RU" sz="2000" dirty="0" smtClean="0">
              <a:solidFill>
                <a:schemeClr val="bg1"/>
              </a:solidFill>
            </a:endParaRPr>
          </a:p>
          <a:p>
            <a:pPr marL="0" indent="0">
              <a:spcBef>
                <a:spcPct val="0"/>
              </a:spcBef>
              <a:buNone/>
            </a:pPr>
            <a:endParaRPr lang="ru-RU" sz="2000" dirty="0" smtClean="0"/>
          </a:p>
          <a:p>
            <a:pPr marL="0" indent="0">
              <a:spcBef>
                <a:spcPct val="0"/>
              </a:spcBef>
              <a:buNone/>
            </a:pPr>
            <a:endParaRPr lang="ru-RU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spcBef>
                <a:spcPct val="0"/>
              </a:spcBef>
              <a:buNone/>
            </a:pPr>
            <a:endParaRPr lang="ru-RU" sz="2000" dirty="0">
              <a:ln w="12700">
                <a:noFill/>
              </a:ln>
              <a:effectLst>
                <a:outerShdw blurRad="114300" dist="114300" dir="5400000" algn="t" rotWithShape="0">
                  <a:prstClr val="black">
                    <a:alpha val="40000"/>
                  </a:prst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27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9AA11-E043-4531-B356-CCD19CEA4D43}" type="datetime8">
              <a:rPr lang="ru-RU" smtClean="0"/>
              <a:pPr/>
              <a:t>17.01.2020 11:33</a:t>
            </a:fld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43393-0A44-4D7B-B7BD-84A2F0C52532}" type="slidenum">
              <a:rPr lang="ru-RU" sz="1400" smtClean="0">
                <a:solidFill>
                  <a:schemeClr val="tx2">
                    <a:lumMod val="50000"/>
                  </a:schemeClr>
                </a:solidFill>
              </a:rPr>
              <a:pPr/>
              <a:t>20</a:t>
            </a:fld>
            <a:endParaRPr lang="ru-RU" sz="14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pic>
        <p:nvPicPr>
          <p:cNvPr id="3686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86050" y="928670"/>
            <a:ext cx="1714512" cy="68190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  <p:sp>
        <p:nvSpPr>
          <p:cNvPr id="3686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pic>
        <p:nvPicPr>
          <p:cNvPr id="36867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86050" y="2285992"/>
            <a:ext cx="1428760" cy="89297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  <p:sp>
        <p:nvSpPr>
          <p:cNvPr id="3687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pic>
        <p:nvPicPr>
          <p:cNvPr id="36869" name="Picture 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85984" y="3500438"/>
            <a:ext cx="857256" cy="4935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уппа 34"/>
          <p:cNvGrpSpPr/>
          <p:nvPr/>
        </p:nvGrpSpPr>
        <p:grpSpPr>
          <a:xfrm>
            <a:off x="225857" y="1284994"/>
            <a:ext cx="8713416" cy="4715774"/>
            <a:chOff x="430584" y="1284994"/>
            <a:chExt cx="8261670" cy="4715774"/>
          </a:xfrm>
        </p:grpSpPr>
        <p:sp>
          <p:nvSpPr>
            <p:cNvPr id="7" name="Скругленный прямоугольник 6"/>
            <p:cNvSpPr/>
            <p:nvPr/>
          </p:nvSpPr>
          <p:spPr>
            <a:xfrm>
              <a:off x="571472" y="1571612"/>
              <a:ext cx="8001056" cy="4357718"/>
            </a:xfrm>
            <a:prstGeom prst="roundRect">
              <a:avLst>
                <a:gd name="adj" fmla="val 2067"/>
              </a:avLst>
            </a:prstGeom>
            <a:gradFill>
              <a:gsLst>
                <a:gs pos="50000">
                  <a:srgbClr val="0070C0"/>
                </a:gs>
                <a:gs pos="100000">
                  <a:schemeClr val="tx2">
                    <a:lumMod val="75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8" name="Полилиния 7"/>
            <p:cNvSpPr/>
            <p:nvPr/>
          </p:nvSpPr>
          <p:spPr>
            <a:xfrm>
              <a:off x="571472" y="1284994"/>
              <a:ext cx="8008950" cy="1500198"/>
            </a:xfrm>
            <a:custGeom>
              <a:avLst/>
              <a:gdLst>
                <a:gd name="connsiteX0" fmla="*/ 0 w 7429552"/>
                <a:gd name="connsiteY0" fmla="*/ 83346 h 500066"/>
                <a:gd name="connsiteX1" fmla="*/ 24412 w 7429552"/>
                <a:gd name="connsiteY1" fmla="*/ 24411 h 500066"/>
                <a:gd name="connsiteX2" fmla="*/ 83347 w 7429552"/>
                <a:gd name="connsiteY2" fmla="*/ 0 h 500066"/>
                <a:gd name="connsiteX3" fmla="*/ 7346206 w 7429552"/>
                <a:gd name="connsiteY3" fmla="*/ 0 h 500066"/>
                <a:gd name="connsiteX4" fmla="*/ 7405141 w 7429552"/>
                <a:gd name="connsiteY4" fmla="*/ 24412 h 500066"/>
                <a:gd name="connsiteX5" fmla="*/ 7429552 w 7429552"/>
                <a:gd name="connsiteY5" fmla="*/ 83347 h 500066"/>
                <a:gd name="connsiteX6" fmla="*/ 7429552 w 7429552"/>
                <a:gd name="connsiteY6" fmla="*/ 416720 h 500066"/>
                <a:gd name="connsiteX7" fmla="*/ 7405141 w 7429552"/>
                <a:gd name="connsiteY7" fmla="*/ 475655 h 500066"/>
                <a:gd name="connsiteX8" fmla="*/ 7346206 w 7429552"/>
                <a:gd name="connsiteY8" fmla="*/ 500066 h 500066"/>
                <a:gd name="connsiteX9" fmla="*/ 83346 w 7429552"/>
                <a:gd name="connsiteY9" fmla="*/ 500066 h 500066"/>
                <a:gd name="connsiteX10" fmla="*/ 24411 w 7429552"/>
                <a:gd name="connsiteY10" fmla="*/ 475654 h 500066"/>
                <a:gd name="connsiteX11" fmla="*/ 0 w 7429552"/>
                <a:gd name="connsiteY11" fmla="*/ 416719 h 500066"/>
                <a:gd name="connsiteX12" fmla="*/ 0 w 7429552"/>
                <a:gd name="connsiteY12" fmla="*/ 83346 h 500066"/>
                <a:gd name="connsiteX0" fmla="*/ 0 w 7429552"/>
                <a:gd name="connsiteY0" fmla="*/ 83346 h 500066"/>
                <a:gd name="connsiteX1" fmla="*/ 24412 w 7429552"/>
                <a:gd name="connsiteY1" fmla="*/ 24411 h 500066"/>
                <a:gd name="connsiteX2" fmla="*/ 83347 w 7429552"/>
                <a:gd name="connsiteY2" fmla="*/ 0 h 500066"/>
                <a:gd name="connsiteX3" fmla="*/ 7346206 w 7429552"/>
                <a:gd name="connsiteY3" fmla="*/ 0 h 500066"/>
                <a:gd name="connsiteX4" fmla="*/ 7405141 w 7429552"/>
                <a:gd name="connsiteY4" fmla="*/ 24412 h 500066"/>
                <a:gd name="connsiteX5" fmla="*/ 7429552 w 7429552"/>
                <a:gd name="connsiteY5" fmla="*/ 83347 h 500066"/>
                <a:gd name="connsiteX6" fmla="*/ 7429552 w 7429552"/>
                <a:gd name="connsiteY6" fmla="*/ 416720 h 500066"/>
                <a:gd name="connsiteX7" fmla="*/ 7405141 w 7429552"/>
                <a:gd name="connsiteY7" fmla="*/ 475655 h 500066"/>
                <a:gd name="connsiteX8" fmla="*/ 7346206 w 7429552"/>
                <a:gd name="connsiteY8" fmla="*/ 500066 h 500066"/>
                <a:gd name="connsiteX9" fmla="*/ 83346 w 7429552"/>
                <a:gd name="connsiteY9" fmla="*/ 500066 h 500066"/>
                <a:gd name="connsiteX10" fmla="*/ 24411 w 7429552"/>
                <a:gd name="connsiteY10" fmla="*/ 475654 h 500066"/>
                <a:gd name="connsiteX11" fmla="*/ 0 w 7429552"/>
                <a:gd name="connsiteY11" fmla="*/ 416719 h 500066"/>
                <a:gd name="connsiteX12" fmla="*/ 0 w 7429552"/>
                <a:gd name="connsiteY12" fmla="*/ 83346 h 500066"/>
                <a:gd name="connsiteX0" fmla="*/ 0 w 7429552"/>
                <a:gd name="connsiteY0" fmla="*/ 83346 h 671526"/>
                <a:gd name="connsiteX1" fmla="*/ 24412 w 7429552"/>
                <a:gd name="connsiteY1" fmla="*/ 24411 h 671526"/>
                <a:gd name="connsiteX2" fmla="*/ 83347 w 7429552"/>
                <a:gd name="connsiteY2" fmla="*/ 0 h 671526"/>
                <a:gd name="connsiteX3" fmla="*/ 7346206 w 7429552"/>
                <a:gd name="connsiteY3" fmla="*/ 0 h 671526"/>
                <a:gd name="connsiteX4" fmla="*/ 7405141 w 7429552"/>
                <a:gd name="connsiteY4" fmla="*/ 24412 h 671526"/>
                <a:gd name="connsiteX5" fmla="*/ 7429552 w 7429552"/>
                <a:gd name="connsiteY5" fmla="*/ 83347 h 671526"/>
                <a:gd name="connsiteX6" fmla="*/ 7429552 w 7429552"/>
                <a:gd name="connsiteY6" fmla="*/ 416720 h 671526"/>
                <a:gd name="connsiteX7" fmla="*/ 7405141 w 7429552"/>
                <a:gd name="connsiteY7" fmla="*/ 475655 h 671526"/>
                <a:gd name="connsiteX8" fmla="*/ 7346206 w 7429552"/>
                <a:gd name="connsiteY8" fmla="*/ 500066 h 671526"/>
                <a:gd name="connsiteX9" fmla="*/ 83346 w 7429552"/>
                <a:gd name="connsiteY9" fmla="*/ 500066 h 671526"/>
                <a:gd name="connsiteX10" fmla="*/ 24411 w 7429552"/>
                <a:gd name="connsiteY10" fmla="*/ 475654 h 671526"/>
                <a:gd name="connsiteX11" fmla="*/ 0 w 7429552"/>
                <a:gd name="connsiteY11" fmla="*/ 416719 h 671526"/>
                <a:gd name="connsiteX12" fmla="*/ 0 w 7429552"/>
                <a:gd name="connsiteY12" fmla="*/ 83346 h 671526"/>
                <a:gd name="connsiteX0" fmla="*/ 0 w 7429552"/>
                <a:gd name="connsiteY0" fmla="*/ 240500 h 828680"/>
                <a:gd name="connsiteX1" fmla="*/ 24412 w 7429552"/>
                <a:gd name="connsiteY1" fmla="*/ 181565 h 828680"/>
                <a:gd name="connsiteX2" fmla="*/ 83347 w 7429552"/>
                <a:gd name="connsiteY2" fmla="*/ 157154 h 828680"/>
                <a:gd name="connsiteX3" fmla="*/ 7346206 w 7429552"/>
                <a:gd name="connsiteY3" fmla="*/ 157154 h 828680"/>
                <a:gd name="connsiteX4" fmla="*/ 7405141 w 7429552"/>
                <a:gd name="connsiteY4" fmla="*/ 181566 h 828680"/>
                <a:gd name="connsiteX5" fmla="*/ 7429552 w 7429552"/>
                <a:gd name="connsiteY5" fmla="*/ 240501 h 828680"/>
                <a:gd name="connsiteX6" fmla="*/ 7429552 w 7429552"/>
                <a:gd name="connsiteY6" fmla="*/ 573874 h 828680"/>
                <a:gd name="connsiteX7" fmla="*/ 7405141 w 7429552"/>
                <a:gd name="connsiteY7" fmla="*/ 632809 h 828680"/>
                <a:gd name="connsiteX8" fmla="*/ 7346206 w 7429552"/>
                <a:gd name="connsiteY8" fmla="*/ 657220 h 828680"/>
                <a:gd name="connsiteX9" fmla="*/ 83346 w 7429552"/>
                <a:gd name="connsiteY9" fmla="*/ 657220 h 828680"/>
                <a:gd name="connsiteX10" fmla="*/ 24411 w 7429552"/>
                <a:gd name="connsiteY10" fmla="*/ 632808 h 828680"/>
                <a:gd name="connsiteX11" fmla="*/ 0 w 7429552"/>
                <a:gd name="connsiteY11" fmla="*/ 573873 h 828680"/>
                <a:gd name="connsiteX12" fmla="*/ 0 w 7429552"/>
                <a:gd name="connsiteY12" fmla="*/ 240500 h 828680"/>
                <a:gd name="connsiteX0" fmla="*/ 0 w 7429552"/>
                <a:gd name="connsiteY0" fmla="*/ 240500 h 828680"/>
                <a:gd name="connsiteX1" fmla="*/ 24412 w 7429552"/>
                <a:gd name="connsiteY1" fmla="*/ 181565 h 828680"/>
                <a:gd name="connsiteX2" fmla="*/ 83347 w 7429552"/>
                <a:gd name="connsiteY2" fmla="*/ 157154 h 828680"/>
                <a:gd name="connsiteX3" fmla="*/ 7346206 w 7429552"/>
                <a:gd name="connsiteY3" fmla="*/ 157154 h 828680"/>
                <a:gd name="connsiteX4" fmla="*/ 7405141 w 7429552"/>
                <a:gd name="connsiteY4" fmla="*/ 181566 h 828680"/>
                <a:gd name="connsiteX5" fmla="*/ 7429552 w 7429552"/>
                <a:gd name="connsiteY5" fmla="*/ 240501 h 828680"/>
                <a:gd name="connsiteX6" fmla="*/ 7429552 w 7429552"/>
                <a:gd name="connsiteY6" fmla="*/ 573874 h 828680"/>
                <a:gd name="connsiteX7" fmla="*/ 7405141 w 7429552"/>
                <a:gd name="connsiteY7" fmla="*/ 632809 h 828680"/>
                <a:gd name="connsiteX8" fmla="*/ 7346206 w 7429552"/>
                <a:gd name="connsiteY8" fmla="*/ 657220 h 828680"/>
                <a:gd name="connsiteX9" fmla="*/ 83346 w 7429552"/>
                <a:gd name="connsiteY9" fmla="*/ 657220 h 828680"/>
                <a:gd name="connsiteX10" fmla="*/ 24411 w 7429552"/>
                <a:gd name="connsiteY10" fmla="*/ 632808 h 828680"/>
                <a:gd name="connsiteX11" fmla="*/ 0 w 7429552"/>
                <a:gd name="connsiteY11" fmla="*/ 573873 h 828680"/>
                <a:gd name="connsiteX12" fmla="*/ 0 w 7429552"/>
                <a:gd name="connsiteY12" fmla="*/ 240500 h 828680"/>
                <a:gd name="connsiteX0" fmla="*/ 0 w 7429552"/>
                <a:gd name="connsiteY0" fmla="*/ 240500 h 828680"/>
                <a:gd name="connsiteX1" fmla="*/ 24412 w 7429552"/>
                <a:gd name="connsiteY1" fmla="*/ 181565 h 828680"/>
                <a:gd name="connsiteX2" fmla="*/ 83347 w 7429552"/>
                <a:gd name="connsiteY2" fmla="*/ 157154 h 828680"/>
                <a:gd name="connsiteX3" fmla="*/ 7346206 w 7429552"/>
                <a:gd name="connsiteY3" fmla="*/ 157154 h 828680"/>
                <a:gd name="connsiteX4" fmla="*/ 7405141 w 7429552"/>
                <a:gd name="connsiteY4" fmla="*/ 181566 h 828680"/>
                <a:gd name="connsiteX5" fmla="*/ 7429552 w 7429552"/>
                <a:gd name="connsiteY5" fmla="*/ 240501 h 828680"/>
                <a:gd name="connsiteX6" fmla="*/ 7429552 w 7429552"/>
                <a:gd name="connsiteY6" fmla="*/ 573874 h 828680"/>
                <a:gd name="connsiteX7" fmla="*/ 7405141 w 7429552"/>
                <a:gd name="connsiteY7" fmla="*/ 632809 h 828680"/>
                <a:gd name="connsiteX8" fmla="*/ 7346206 w 7429552"/>
                <a:gd name="connsiteY8" fmla="*/ 657220 h 828680"/>
                <a:gd name="connsiteX9" fmla="*/ 83346 w 7429552"/>
                <a:gd name="connsiteY9" fmla="*/ 657220 h 828680"/>
                <a:gd name="connsiteX10" fmla="*/ 24411 w 7429552"/>
                <a:gd name="connsiteY10" fmla="*/ 632808 h 828680"/>
                <a:gd name="connsiteX11" fmla="*/ 0 w 7429552"/>
                <a:gd name="connsiteY11" fmla="*/ 573873 h 828680"/>
                <a:gd name="connsiteX12" fmla="*/ 0 w 7429552"/>
                <a:gd name="connsiteY12" fmla="*/ 240500 h 828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429552" h="828680">
                  <a:moveTo>
                    <a:pt x="0" y="240500"/>
                  </a:moveTo>
                  <a:cubicBezTo>
                    <a:pt x="0" y="218395"/>
                    <a:pt x="8781" y="197196"/>
                    <a:pt x="24412" y="181565"/>
                  </a:cubicBezTo>
                  <a:cubicBezTo>
                    <a:pt x="28287" y="178219"/>
                    <a:pt x="61242" y="157154"/>
                    <a:pt x="83347" y="157154"/>
                  </a:cubicBezTo>
                  <a:lnTo>
                    <a:pt x="7346206" y="157154"/>
                  </a:lnTo>
                  <a:cubicBezTo>
                    <a:pt x="7368311" y="157154"/>
                    <a:pt x="7389510" y="165935"/>
                    <a:pt x="7405141" y="181566"/>
                  </a:cubicBezTo>
                  <a:cubicBezTo>
                    <a:pt x="7420771" y="197196"/>
                    <a:pt x="7429552" y="218396"/>
                    <a:pt x="7429552" y="240501"/>
                  </a:cubicBezTo>
                  <a:lnTo>
                    <a:pt x="7429552" y="573874"/>
                  </a:lnTo>
                  <a:cubicBezTo>
                    <a:pt x="7429552" y="595979"/>
                    <a:pt x="7420771" y="617178"/>
                    <a:pt x="7405141" y="632809"/>
                  </a:cubicBezTo>
                  <a:cubicBezTo>
                    <a:pt x="7389511" y="648439"/>
                    <a:pt x="7368311" y="657220"/>
                    <a:pt x="7346206" y="657220"/>
                  </a:cubicBezTo>
                  <a:cubicBezTo>
                    <a:pt x="4966809" y="0"/>
                    <a:pt x="2571862" y="828680"/>
                    <a:pt x="83346" y="657220"/>
                  </a:cubicBezTo>
                  <a:cubicBezTo>
                    <a:pt x="61241" y="657220"/>
                    <a:pt x="40042" y="648439"/>
                    <a:pt x="24411" y="632808"/>
                  </a:cubicBezTo>
                  <a:cubicBezTo>
                    <a:pt x="8781" y="617178"/>
                    <a:pt x="0" y="595978"/>
                    <a:pt x="0" y="573873"/>
                  </a:cubicBezTo>
                  <a:lnTo>
                    <a:pt x="0" y="24050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alpha val="17000"/>
                  </a:schemeClr>
                </a:gs>
                <a:gs pos="50000">
                  <a:schemeClr val="bg1">
                    <a:alpha val="46000"/>
                  </a:schemeClr>
                </a:gs>
                <a:gs pos="100000">
                  <a:schemeClr val="bg1">
                    <a:alpha val="85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4" name="Скругленный прямоугольник 33"/>
            <p:cNvSpPr/>
            <p:nvPr/>
          </p:nvSpPr>
          <p:spPr>
            <a:xfrm>
              <a:off x="430584" y="1453874"/>
              <a:ext cx="8261670" cy="4546894"/>
            </a:xfrm>
            <a:prstGeom prst="roundRect">
              <a:avLst>
                <a:gd name="adj" fmla="val 2699"/>
              </a:avLst>
            </a:prstGeom>
            <a:gradFill>
              <a:gsLst>
                <a:gs pos="0">
                  <a:schemeClr val="bg1">
                    <a:alpha val="3000"/>
                  </a:schemeClr>
                </a:gs>
                <a:gs pos="50000">
                  <a:schemeClr val="bg1">
                    <a:alpha val="10000"/>
                  </a:schemeClr>
                </a:gs>
                <a:gs pos="100000">
                  <a:schemeClr val="bg1">
                    <a:lumMod val="95000"/>
                    <a:alpha val="3000"/>
                  </a:schemeClr>
                </a:gs>
              </a:gsLst>
              <a:lin ang="5400000" scaled="0"/>
            </a:gradFill>
            <a:ln w="28575">
              <a:noFill/>
            </a:ln>
            <a:scene3d>
              <a:camera prst="orthographicFront"/>
              <a:lightRig rig="threePt" dir="t"/>
            </a:scene3d>
            <a:sp3d>
              <a:bevelT w="184150" h="38100"/>
            </a:sp3d>
          </p:spPr>
          <p:txBody>
            <a:bodyPr vert="horz" lIns="91440" tIns="45720" rIns="91440" bIns="45720" rtlCol="0" anchor="t" anchorCtr="0">
              <a:normAutofit/>
            </a:bodyPr>
            <a:lstStyle/>
            <a:p>
              <a:pPr>
                <a:spcBef>
                  <a:spcPct val="0"/>
                </a:spcBef>
              </a:pPr>
              <a:endParaRPr lang="ru-RU" sz="2000" dirty="0" smtClean="0">
                <a:solidFill>
                  <a:schemeClr val="tx2">
                    <a:lumMod val="75000"/>
                  </a:schemeClr>
                </a:solidFill>
              </a:endParaRPr>
            </a:p>
          </p:txBody>
        </p:sp>
      </p:grpSp>
      <p:grpSp>
        <p:nvGrpSpPr>
          <p:cNvPr id="2" name="Группа 39"/>
          <p:cNvGrpSpPr/>
          <p:nvPr/>
        </p:nvGrpSpPr>
        <p:grpSpPr>
          <a:xfrm>
            <a:off x="0" y="6142321"/>
            <a:ext cx="9144000" cy="715679"/>
            <a:chOff x="0" y="6142321"/>
            <a:chExt cx="9144000" cy="715679"/>
          </a:xfrm>
        </p:grpSpPr>
        <p:sp>
          <p:nvSpPr>
            <p:cNvPr id="41" name="Скругленный прямоугольник 40"/>
            <p:cNvSpPr/>
            <p:nvPr/>
          </p:nvSpPr>
          <p:spPr>
            <a:xfrm>
              <a:off x="142844" y="6235864"/>
              <a:ext cx="8858312" cy="500066"/>
            </a:xfrm>
            <a:prstGeom prst="round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grpSp>
          <p:nvGrpSpPr>
            <p:cNvPr id="3" name="Группа 45"/>
            <p:cNvGrpSpPr/>
            <p:nvPr/>
          </p:nvGrpSpPr>
          <p:grpSpPr>
            <a:xfrm>
              <a:off x="0" y="6142321"/>
              <a:ext cx="9144000" cy="715679"/>
              <a:chOff x="0" y="6142321"/>
              <a:chExt cx="9144000" cy="715679"/>
            </a:xfrm>
          </p:grpSpPr>
          <p:sp>
            <p:nvSpPr>
              <p:cNvPr id="43" name="Прямоугольник 42"/>
              <p:cNvSpPr/>
              <p:nvPr/>
            </p:nvSpPr>
            <p:spPr>
              <a:xfrm>
                <a:off x="0" y="6143644"/>
                <a:ext cx="9144000" cy="714356"/>
              </a:xfrm>
              <a:prstGeom prst="rect">
                <a:avLst/>
              </a:prstGeom>
              <a:gradFill flip="none" rotWithShape="1">
                <a:gsLst>
                  <a:gs pos="0">
                    <a:schemeClr val="bg1">
                      <a:alpha val="13000"/>
                    </a:schemeClr>
                  </a:gs>
                  <a:gs pos="68000">
                    <a:schemeClr val="bg1">
                      <a:alpha val="13000"/>
                    </a:schemeClr>
                  </a:gs>
                  <a:gs pos="100000">
                    <a:schemeClr val="tx1">
                      <a:alpha val="29000"/>
                    </a:schemeClr>
                  </a:gs>
                </a:gsLst>
                <a:lin ang="5400000" scaled="1"/>
                <a:tileRect/>
              </a:gra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88900" h="1905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44" name="Полилиния 43"/>
              <p:cNvSpPr/>
              <p:nvPr/>
            </p:nvSpPr>
            <p:spPr>
              <a:xfrm>
                <a:off x="142844" y="6142321"/>
                <a:ext cx="8858312" cy="450733"/>
              </a:xfrm>
              <a:custGeom>
                <a:avLst/>
                <a:gdLst>
                  <a:gd name="connsiteX0" fmla="*/ 0 w 7429552"/>
                  <a:gd name="connsiteY0" fmla="*/ 83346 h 500066"/>
                  <a:gd name="connsiteX1" fmla="*/ 24412 w 7429552"/>
                  <a:gd name="connsiteY1" fmla="*/ 24411 h 500066"/>
                  <a:gd name="connsiteX2" fmla="*/ 83347 w 7429552"/>
                  <a:gd name="connsiteY2" fmla="*/ 0 h 500066"/>
                  <a:gd name="connsiteX3" fmla="*/ 7346206 w 7429552"/>
                  <a:gd name="connsiteY3" fmla="*/ 0 h 500066"/>
                  <a:gd name="connsiteX4" fmla="*/ 7405141 w 7429552"/>
                  <a:gd name="connsiteY4" fmla="*/ 24412 h 500066"/>
                  <a:gd name="connsiteX5" fmla="*/ 7429552 w 7429552"/>
                  <a:gd name="connsiteY5" fmla="*/ 83347 h 500066"/>
                  <a:gd name="connsiteX6" fmla="*/ 7429552 w 7429552"/>
                  <a:gd name="connsiteY6" fmla="*/ 416720 h 500066"/>
                  <a:gd name="connsiteX7" fmla="*/ 7405141 w 7429552"/>
                  <a:gd name="connsiteY7" fmla="*/ 475655 h 500066"/>
                  <a:gd name="connsiteX8" fmla="*/ 7346206 w 7429552"/>
                  <a:gd name="connsiteY8" fmla="*/ 500066 h 500066"/>
                  <a:gd name="connsiteX9" fmla="*/ 83346 w 7429552"/>
                  <a:gd name="connsiteY9" fmla="*/ 500066 h 500066"/>
                  <a:gd name="connsiteX10" fmla="*/ 24411 w 7429552"/>
                  <a:gd name="connsiteY10" fmla="*/ 475654 h 500066"/>
                  <a:gd name="connsiteX11" fmla="*/ 0 w 7429552"/>
                  <a:gd name="connsiteY11" fmla="*/ 416719 h 500066"/>
                  <a:gd name="connsiteX12" fmla="*/ 0 w 7429552"/>
                  <a:gd name="connsiteY12" fmla="*/ 83346 h 500066"/>
                  <a:gd name="connsiteX0" fmla="*/ 0 w 7429552"/>
                  <a:gd name="connsiteY0" fmla="*/ 83346 h 500066"/>
                  <a:gd name="connsiteX1" fmla="*/ 24412 w 7429552"/>
                  <a:gd name="connsiteY1" fmla="*/ 24411 h 500066"/>
                  <a:gd name="connsiteX2" fmla="*/ 83347 w 7429552"/>
                  <a:gd name="connsiteY2" fmla="*/ 0 h 500066"/>
                  <a:gd name="connsiteX3" fmla="*/ 7346206 w 7429552"/>
                  <a:gd name="connsiteY3" fmla="*/ 0 h 500066"/>
                  <a:gd name="connsiteX4" fmla="*/ 7405141 w 7429552"/>
                  <a:gd name="connsiteY4" fmla="*/ 24412 h 500066"/>
                  <a:gd name="connsiteX5" fmla="*/ 7429552 w 7429552"/>
                  <a:gd name="connsiteY5" fmla="*/ 83347 h 500066"/>
                  <a:gd name="connsiteX6" fmla="*/ 7429552 w 7429552"/>
                  <a:gd name="connsiteY6" fmla="*/ 416720 h 500066"/>
                  <a:gd name="connsiteX7" fmla="*/ 7405141 w 7429552"/>
                  <a:gd name="connsiteY7" fmla="*/ 475655 h 500066"/>
                  <a:gd name="connsiteX8" fmla="*/ 7346206 w 7429552"/>
                  <a:gd name="connsiteY8" fmla="*/ 500066 h 500066"/>
                  <a:gd name="connsiteX9" fmla="*/ 83346 w 7429552"/>
                  <a:gd name="connsiteY9" fmla="*/ 500066 h 500066"/>
                  <a:gd name="connsiteX10" fmla="*/ 24411 w 7429552"/>
                  <a:gd name="connsiteY10" fmla="*/ 475654 h 500066"/>
                  <a:gd name="connsiteX11" fmla="*/ 0 w 7429552"/>
                  <a:gd name="connsiteY11" fmla="*/ 416719 h 500066"/>
                  <a:gd name="connsiteX12" fmla="*/ 0 w 7429552"/>
                  <a:gd name="connsiteY12" fmla="*/ 83346 h 500066"/>
                  <a:gd name="connsiteX0" fmla="*/ 0 w 7429552"/>
                  <a:gd name="connsiteY0" fmla="*/ 83346 h 671526"/>
                  <a:gd name="connsiteX1" fmla="*/ 24412 w 7429552"/>
                  <a:gd name="connsiteY1" fmla="*/ 24411 h 671526"/>
                  <a:gd name="connsiteX2" fmla="*/ 83347 w 7429552"/>
                  <a:gd name="connsiteY2" fmla="*/ 0 h 671526"/>
                  <a:gd name="connsiteX3" fmla="*/ 7346206 w 7429552"/>
                  <a:gd name="connsiteY3" fmla="*/ 0 h 671526"/>
                  <a:gd name="connsiteX4" fmla="*/ 7405141 w 7429552"/>
                  <a:gd name="connsiteY4" fmla="*/ 24412 h 671526"/>
                  <a:gd name="connsiteX5" fmla="*/ 7429552 w 7429552"/>
                  <a:gd name="connsiteY5" fmla="*/ 83347 h 671526"/>
                  <a:gd name="connsiteX6" fmla="*/ 7429552 w 7429552"/>
                  <a:gd name="connsiteY6" fmla="*/ 416720 h 671526"/>
                  <a:gd name="connsiteX7" fmla="*/ 7405141 w 7429552"/>
                  <a:gd name="connsiteY7" fmla="*/ 475655 h 671526"/>
                  <a:gd name="connsiteX8" fmla="*/ 7346206 w 7429552"/>
                  <a:gd name="connsiteY8" fmla="*/ 500066 h 671526"/>
                  <a:gd name="connsiteX9" fmla="*/ 83346 w 7429552"/>
                  <a:gd name="connsiteY9" fmla="*/ 500066 h 671526"/>
                  <a:gd name="connsiteX10" fmla="*/ 24411 w 7429552"/>
                  <a:gd name="connsiteY10" fmla="*/ 475654 h 671526"/>
                  <a:gd name="connsiteX11" fmla="*/ 0 w 7429552"/>
                  <a:gd name="connsiteY11" fmla="*/ 416719 h 671526"/>
                  <a:gd name="connsiteX12" fmla="*/ 0 w 7429552"/>
                  <a:gd name="connsiteY12" fmla="*/ 83346 h 671526"/>
                  <a:gd name="connsiteX0" fmla="*/ 0 w 7429552"/>
                  <a:gd name="connsiteY0" fmla="*/ 240500 h 828680"/>
                  <a:gd name="connsiteX1" fmla="*/ 24412 w 7429552"/>
                  <a:gd name="connsiteY1" fmla="*/ 181565 h 828680"/>
                  <a:gd name="connsiteX2" fmla="*/ 83347 w 7429552"/>
                  <a:gd name="connsiteY2" fmla="*/ 157154 h 828680"/>
                  <a:gd name="connsiteX3" fmla="*/ 7346206 w 7429552"/>
                  <a:gd name="connsiteY3" fmla="*/ 157154 h 828680"/>
                  <a:gd name="connsiteX4" fmla="*/ 7405141 w 7429552"/>
                  <a:gd name="connsiteY4" fmla="*/ 181566 h 828680"/>
                  <a:gd name="connsiteX5" fmla="*/ 7429552 w 7429552"/>
                  <a:gd name="connsiteY5" fmla="*/ 240501 h 828680"/>
                  <a:gd name="connsiteX6" fmla="*/ 7429552 w 7429552"/>
                  <a:gd name="connsiteY6" fmla="*/ 573874 h 828680"/>
                  <a:gd name="connsiteX7" fmla="*/ 7405141 w 7429552"/>
                  <a:gd name="connsiteY7" fmla="*/ 632809 h 828680"/>
                  <a:gd name="connsiteX8" fmla="*/ 7346206 w 7429552"/>
                  <a:gd name="connsiteY8" fmla="*/ 657220 h 828680"/>
                  <a:gd name="connsiteX9" fmla="*/ 83346 w 7429552"/>
                  <a:gd name="connsiteY9" fmla="*/ 657220 h 828680"/>
                  <a:gd name="connsiteX10" fmla="*/ 24411 w 7429552"/>
                  <a:gd name="connsiteY10" fmla="*/ 632808 h 828680"/>
                  <a:gd name="connsiteX11" fmla="*/ 0 w 7429552"/>
                  <a:gd name="connsiteY11" fmla="*/ 573873 h 828680"/>
                  <a:gd name="connsiteX12" fmla="*/ 0 w 7429552"/>
                  <a:gd name="connsiteY12" fmla="*/ 240500 h 8286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7429552" h="828680">
                    <a:moveTo>
                      <a:pt x="0" y="240500"/>
                    </a:moveTo>
                    <a:cubicBezTo>
                      <a:pt x="0" y="218395"/>
                      <a:pt x="8781" y="197196"/>
                      <a:pt x="24412" y="181565"/>
                    </a:cubicBezTo>
                    <a:cubicBezTo>
                      <a:pt x="40042" y="165935"/>
                      <a:pt x="61242" y="157154"/>
                      <a:pt x="83347" y="157154"/>
                    </a:cubicBezTo>
                    <a:lnTo>
                      <a:pt x="7346206" y="157154"/>
                    </a:lnTo>
                    <a:cubicBezTo>
                      <a:pt x="7368311" y="157154"/>
                      <a:pt x="7389510" y="165935"/>
                      <a:pt x="7405141" y="181566"/>
                    </a:cubicBezTo>
                    <a:cubicBezTo>
                      <a:pt x="7420771" y="197196"/>
                      <a:pt x="7429552" y="218396"/>
                      <a:pt x="7429552" y="240501"/>
                    </a:cubicBezTo>
                    <a:lnTo>
                      <a:pt x="7429552" y="573874"/>
                    </a:lnTo>
                    <a:cubicBezTo>
                      <a:pt x="7429552" y="595979"/>
                      <a:pt x="7420771" y="617178"/>
                      <a:pt x="7405141" y="632809"/>
                    </a:cubicBezTo>
                    <a:cubicBezTo>
                      <a:pt x="7389511" y="648439"/>
                      <a:pt x="7368311" y="657220"/>
                      <a:pt x="7346206" y="657220"/>
                    </a:cubicBezTo>
                    <a:cubicBezTo>
                      <a:pt x="4966809" y="0"/>
                      <a:pt x="2571862" y="828680"/>
                      <a:pt x="83346" y="657220"/>
                    </a:cubicBezTo>
                    <a:cubicBezTo>
                      <a:pt x="61241" y="657220"/>
                      <a:pt x="40042" y="648439"/>
                      <a:pt x="24411" y="632808"/>
                    </a:cubicBezTo>
                    <a:cubicBezTo>
                      <a:pt x="8781" y="617178"/>
                      <a:pt x="0" y="595978"/>
                      <a:pt x="0" y="573873"/>
                    </a:cubicBezTo>
                    <a:lnTo>
                      <a:pt x="0" y="24050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alpha val="17000"/>
                    </a:schemeClr>
                  </a:gs>
                  <a:gs pos="50000">
                    <a:schemeClr val="bg1">
                      <a:alpha val="46000"/>
                    </a:schemeClr>
                  </a:gs>
                  <a:gs pos="100000">
                    <a:schemeClr val="bg1">
                      <a:alpha val="85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</p:grpSp>
      </p:grpSp>
      <p:grpSp>
        <p:nvGrpSpPr>
          <p:cNvPr id="4" name="Группа 21"/>
          <p:cNvGrpSpPr/>
          <p:nvPr/>
        </p:nvGrpSpPr>
        <p:grpSpPr>
          <a:xfrm>
            <a:off x="8467320" y="6246255"/>
            <a:ext cx="500066" cy="500066"/>
            <a:chOff x="6500826" y="5643578"/>
            <a:chExt cx="500066" cy="500066"/>
          </a:xfrm>
        </p:grpSpPr>
        <p:sp>
          <p:nvSpPr>
            <p:cNvPr id="23" name="Пятиугольник 22"/>
            <p:cNvSpPr/>
            <p:nvPr/>
          </p:nvSpPr>
          <p:spPr>
            <a:xfrm>
              <a:off x="6559564" y="5753116"/>
              <a:ext cx="285752" cy="285752"/>
            </a:xfrm>
            <a:prstGeom prst="homePlate">
              <a:avLst>
                <a:gd name="adj" fmla="val 142857"/>
              </a:avLst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>
                <a:rot lat="0" lon="0" rev="4200000"/>
              </a:lightRig>
            </a:scene3d>
            <a:sp3d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4" name="Пятиугольник 23">
              <a:hlinkClick r:id="" action="ppaction://hlinkshowjump?jump=nextslide"/>
            </p:cNvPr>
            <p:cNvSpPr/>
            <p:nvPr/>
          </p:nvSpPr>
          <p:spPr>
            <a:xfrm>
              <a:off x="6500826" y="5643578"/>
              <a:ext cx="500066" cy="500066"/>
            </a:xfrm>
            <a:prstGeom prst="homePlate">
              <a:avLst>
                <a:gd name="adj" fmla="val 142857"/>
              </a:avLst>
            </a:prstGeom>
            <a:solidFill>
              <a:srgbClr val="00B050">
                <a:alpha val="28000"/>
              </a:srgbClr>
            </a:solidFill>
            <a:ln>
              <a:noFill/>
            </a:ln>
            <a:scene3d>
              <a:camera prst="orthographicFront"/>
              <a:lightRig rig="threePt" dir="t">
                <a:rot lat="0" lon="0" rev="4200000"/>
              </a:lightRig>
            </a:scene3d>
            <a:sp3d prstMaterial="dkEdge"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5" name="Группа 26"/>
          <p:cNvGrpSpPr/>
          <p:nvPr/>
        </p:nvGrpSpPr>
        <p:grpSpPr>
          <a:xfrm rot="10800000">
            <a:off x="7895816" y="6246255"/>
            <a:ext cx="500066" cy="500066"/>
            <a:chOff x="6500826" y="5643578"/>
            <a:chExt cx="500066" cy="500066"/>
          </a:xfrm>
        </p:grpSpPr>
        <p:sp>
          <p:nvSpPr>
            <p:cNvPr id="28" name="Пятиугольник 27"/>
            <p:cNvSpPr/>
            <p:nvPr/>
          </p:nvSpPr>
          <p:spPr>
            <a:xfrm>
              <a:off x="6559564" y="5753116"/>
              <a:ext cx="285752" cy="285752"/>
            </a:xfrm>
            <a:prstGeom prst="homePlate">
              <a:avLst>
                <a:gd name="adj" fmla="val 142857"/>
              </a:avLst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>
                <a:rot lat="0" lon="0" rev="9000000"/>
              </a:lightRig>
            </a:scene3d>
            <a:sp3d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3" name="Пятиугольник 32">
              <a:hlinkClick r:id="" action="ppaction://hlinkshowjump?jump=previousslide"/>
            </p:cNvPr>
            <p:cNvSpPr/>
            <p:nvPr/>
          </p:nvSpPr>
          <p:spPr>
            <a:xfrm>
              <a:off x="6500826" y="5643578"/>
              <a:ext cx="500066" cy="500066"/>
            </a:xfrm>
            <a:prstGeom prst="homePlate">
              <a:avLst>
                <a:gd name="adj" fmla="val 142857"/>
              </a:avLst>
            </a:prstGeom>
            <a:solidFill>
              <a:srgbClr val="00B050">
                <a:alpha val="28000"/>
              </a:srgbClr>
            </a:solidFill>
            <a:ln>
              <a:noFill/>
            </a:ln>
            <a:scene3d>
              <a:camera prst="orthographicFront"/>
              <a:lightRig rig="threePt" dir="t">
                <a:rot lat="0" lon="0" rev="9000000"/>
              </a:lightRig>
            </a:scene3d>
            <a:sp3d prstMaterial="dkEdge"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6" name="Группа 36"/>
          <p:cNvGrpSpPr/>
          <p:nvPr/>
        </p:nvGrpSpPr>
        <p:grpSpPr>
          <a:xfrm rot="2664264">
            <a:off x="123311" y="6183449"/>
            <a:ext cx="612000" cy="612000"/>
            <a:chOff x="714348" y="5857892"/>
            <a:chExt cx="720000" cy="720000"/>
          </a:xfrm>
        </p:grpSpPr>
        <p:sp>
          <p:nvSpPr>
            <p:cNvPr id="38" name="Счетверенная стрелка 37">
              <a:hlinkClick r:id="" action="ppaction://hlinkshowjump?jump=endshow"/>
            </p:cNvPr>
            <p:cNvSpPr/>
            <p:nvPr/>
          </p:nvSpPr>
          <p:spPr>
            <a:xfrm>
              <a:off x="807764" y="5943619"/>
              <a:ext cx="540000" cy="540000"/>
            </a:xfrm>
            <a:prstGeom prst="quadArrow">
              <a:avLst>
                <a:gd name="adj1" fmla="val 24636"/>
                <a:gd name="adj2" fmla="val 7908"/>
                <a:gd name="adj3" fmla="val 13218"/>
              </a:avLst>
            </a:prstGeom>
            <a:gradFill flip="none" rotWithShape="1">
              <a:gsLst>
                <a:gs pos="57000">
                  <a:srgbClr val="C00000"/>
                </a:gs>
                <a:gs pos="100000">
                  <a:schemeClr val="tx1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9" name="Счетверенная стрелка 38">
              <a:hlinkClick r:id="" action="ppaction://hlinkshowjump?jump=endshow"/>
            </p:cNvPr>
            <p:cNvSpPr/>
            <p:nvPr/>
          </p:nvSpPr>
          <p:spPr>
            <a:xfrm>
              <a:off x="714348" y="5857892"/>
              <a:ext cx="720000" cy="720000"/>
            </a:xfrm>
            <a:prstGeom prst="quadArrow">
              <a:avLst>
                <a:gd name="adj1" fmla="val 24636"/>
                <a:gd name="adj2" fmla="val 12318"/>
                <a:gd name="adj3" fmla="val 15864"/>
              </a:avLst>
            </a:prstGeom>
            <a:solidFill>
              <a:srgbClr val="FF0000">
                <a:alpha val="28000"/>
              </a:srgbClr>
            </a:solidFill>
            <a:ln>
              <a:noFill/>
            </a:ln>
            <a:scene3d>
              <a:camera prst="orthographicFront"/>
              <a:lightRig rig="threePt" dir="t">
                <a:rot lat="0" lon="0" rev="9000000"/>
              </a:lightRig>
            </a:scene3d>
            <a:sp3d prstMaterial="dkEdge"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9" name="Группа 25"/>
          <p:cNvGrpSpPr/>
          <p:nvPr/>
        </p:nvGrpSpPr>
        <p:grpSpPr>
          <a:xfrm>
            <a:off x="428596" y="71414"/>
            <a:ext cx="8215370" cy="1285860"/>
            <a:chOff x="714348" y="1000108"/>
            <a:chExt cx="7715304" cy="1500198"/>
          </a:xfrm>
        </p:grpSpPr>
        <p:grpSp>
          <p:nvGrpSpPr>
            <p:cNvPr id="10" name="Группа 8"/>
            <p:cNvGrpSpPr/>
            <p:nvPr/>
          </p:nvGrpSpPr>
          <p:grpSpPr>
            <a:xfrm>
              <a:off x="857224" y="1000108"/>
              <a:ext cx="7429552" cy="1387196"/>
              <a:chOff x="857224" y="2113242"/>
              <a:chExt cx="7429552" cy="1387196"/>
            </a:xfrm>
          </p:grpSpPr>
          <p:sp>
            <p:nvSpPr>
              <p:cNvPr id="31" name="Скругленный прямоугольник 30"/>
              <p:cNvSpPr/>
              <p:nvPr/>
            </p:nvSpPr>
            <p:spPr>
              <a:xfrm>
                <a:off x="857224" y="2285992"/>
                <a:ext cx="7429552" cy="1214446"/>
              </a:xfrm>
              <a:prstGeom prst="roundRect">
                <a:avLst>
                  <a:gd name="adj" fmla="val 8967"/>
                </a:avLst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32" name="Полилиния 31"/>
              <p:cNvSpPr/>
              <p:nvPr/>
            </p:nvSpPr>
            <p:spPr>
              <a:xfrm>
                <a:off x="857224" y="2113242"/>
                <a:ext cx="7429552" cy="900118"/>
              </a:xfrm>
              <a:custGeom>
                <a:avLst/>
                <a:gdLst>
                  <a:gd name="connsiteX0" fmla="*/ 0 w 7429552"/>
                  <a:gd name="connsiteY0" fmla="*/ 83346 h 500066"/>
                  <a:gd name="connsiteX1" fmla="*/ 24412 w 7429552"/>
                  <a:gd name="connsiteY1" fmla="*/ 24411 h 500066"/>
                  <a:gd name="connsiteX2" fmla="*/ 83347 w 7429552"/>
                  <a:gd name="connsiteY2" fmla="*/ 0 h 500066"/>
                  <a:gd name="connsiteX3" fmla="*/ 7346206 w 7429552"/>
                  <a:gd name="connsiteY3" fmla="*/ 0 h 500066"/>
                  <a:gd name="connsiteX4" fmla="*/ 7405141 w 7429552"/>
                  <a:gd name="connsiteY4" fmla="*/ 24412 h 500066"/>
                  <a:gd name="connsiteX5" fmla="*/ 7429552 w 7429552"/>
                  <a:gd name="connsiteY5" fmla="*/ 83347 h 500066"/>
                  <a:gd name="connsiteX6" fmla="*/ 7429552 w 7429552"/>
                  <a:gd name="connsiteY6" fmla="*/ 416720 h 500066"/>
                  <a:gd name="connsiteX7" fmla="*/ 7405141 w 7429552"/>
                  <a:gd name="connsiteY7" fmla="*/ 475655 h 500066"/>
                  <a:gd name="connsiteX8" fmla="*/ 7346206 w 7429552"/>
                  <a:gd name="connsiteY8" fmla="*/ 500066 h 500066"/>
                  <a:gd name="connsiteX9" fmla="*/ 83346 w 7429552"/>
                  <a:gd name="connsiteY9" fmla="*/ 500066 h 500066"/>
                  <a:gd name="connsiteX10" fmla="*/ 24411 w 7429552"/>
                  <a:gd name="connsiteY10" fmla="*/ 475654 h 500066"/>
                  <a:gd name="connsiteX11" fmla="*/ 0 w 7429552"/>
                  <a:gd name="connsiteY11" fmla="*/ 416719 h 500066"/>
                  <a:gd name="connsiteX12" fmla="*/ 0 w 7429552"/>
                  <a:gd name="connsiteY12" fmla="*/ 83346 h 500066"/>
                  <a:gd name="connsiteX0" fmla="*/ 0 w 7429552"/>
                  <a:gd name="connsiteY0" fmla="*/ 83346 h 500066"/>
                  <a:gd name="connsiteX1" fmla="*/ 24412 w 7429552"/>
                  <a:gd name="connsiteY1" fmla="*/ 24411 h 500066"/>
                  <a:gd name="connsiteX2" fmla="*/ 83347 w 7429552"/>
                  <a:gd name="connsiteY2" fmla="*/ 0 h 500066"/>
                  <a:gd name="connsiteX3" fmla="*/ 7346206 w 7429552"/>
                  <a:gd name="connsiteY3" fmla="*/ 0 h 500066"/>
                  <a:gd name="connsiteX4" fmla="*/ 7405141 w 7429552"/>
                  <a:gd name="connsiteY4" fmla="*/ 24412 h 500066"/>
                  <a:gd name="connsiteX5" fmla="*/ 7429552 w 7429552"/>
                  <a:gd name="connsiteY5" fmla="*/ 83347 h 500066"/>
                  <a:gd name="connsiteX6" fmla="*/ 7429552 w 7429552"/>
                  <a:gd name="connsiteY6" fmla="*/ 416720 h 500066"/>
                  <a:gd name="connsiteX7" fmla="*/ 7405141 w 7429552"/>
                  <a:gd name="connsiteY7" fmla="*/ 475655 h 500066"/>
                  <a:gd name="connsiteX8" fmla="*/ 7346206 w 7429552"/>
                  <a:gd name="connsiteY8" fmla="*/ 500066 h 500066"/>
                  <a:gd name="connsiteX9" fmla="*/ 83346 w 7429552"/>
                  <a:gd name="connsiteY9" fmla="*/ 500066 h 500066"/>
                  <a:gd name="connsiteX10" fmla="*/ 24411 w 7429552"/>
                  <a:gd name="connsiteY10" fmla="*/ 475654 h 500066"/>
                  <a:gd name="connsiteX11" fmla="*/ 0 w 7429552"/>
                  <a:gd name="connsiteY11" fmla="*/ 416719 h 500066"/>
                  <a:gd name="connsiteX12" fmla="*/ 0 w 7429552"/>
                  <a:gd name="connsiteY12" fmla="*/ 83346 h 500066"/>
                  <a:gd name="connsiteX0" fmla="*/ 0 w 7429552"/>
                  <a:gd name="connsiteY0" fmla="*/ 83346 h 671526"/>
                  <a:gd name="connsiteX1" fmla="*/ 24412 w 7429552"/>
                  <a:gd name="connsiteY1" fmla="*/ 24411 h 671526"/>
                  <a:gd name="connsiteX2" fmla="*/ 83347 w 7429552"/>
                  <a:gd name="connsiteY2" fmla="*/ 0 h 671526"/>
                  <a:gd name="connsiteX3" fmla="*/ 7346206 w 7429552"/>
                  <a:gd name="connsiteY3" fmla="*/ 0 h 671526"/>
                  <a:gd name="connsiteX4" fmla="*/ 7405141 w 7429552"/>
                  <a:gd name="connsiteY4" fmla="*/ 24412 h 671526"/>
                  <a:gd name="connsiteX5" fmla="*/ 7429552 w 7429552"/>
                  <a:gd name="connsiteY5" fmla="*/ 83347 h 671526"/>
                  <a:gd name="connsiteX6" fmla="*/ 7429552 w 7429552"/>
                  <a:gd name="connsiteY6" fmla="*/ 416720 h 671526"/>
                  <a:gd name="connsiteX7" fmla="*/ 7405141 w 7429552"/>
                  <a:gd name="connsiteY7" fmla="*/ 475655 h 671526"/>
                  <a:gd name="connsiteX8" fmla="*/ 7346206 w 7429552"/>
                  <a:gd name="connsiteY8" fmla="*/ 500066 h 671526"/>
                  <a:gd name="connsiteX9" fmla="*/ 83346 w 7429552"/>
                  <a:gd name="connsiteY9" fmla="*/ 500066 h 671526"/>
                  <a:gd name="connsiteX10" fmla="*/ 24411 w 7429552"/>
                  <a:gd name="connsiteY10" fmla="*/ 475654 h 671526"/>
                  <a:gd name="connsiteX11" fmla="*/ 0 w 7429552"/>
                  <a:gd name="connsiteY11" fmla="*/ 416719 h 671526"/>
                  <a:gd name="connsiteX12" fmla="*/ 0 w 7429552"/>
                  <a:gd name="connsiteY12" fmla="*/ 83346 h 671526"/>
                  <a:gd name="connsiteX0" fmla="*/ 0 w 7429552"/>
                  <a:gd name="connsiteY0" fmla="*/ 240500 h 828680"/>
                  <a:gd name="connsiteX1" fmla="*/ 24412 w 7429552"/>
                  <a:gd name="connsiteY1" fmla="*/ 181565 h 828680"/>
                  <a:gd name="connsiteX2" fmla="*/ 83347 w 7429552"/>
                  <a:gd name="connsiteY2" fmla="*/ 157154 h 828680"/>
                  <a:gd name="connsiteX3" fmla="*/ 7346206 w 7429552"/>
                  <a:gd name="connsiteY3" fmla="*/ 157154 h 828680"/>
                  <a:gd name="connsiteX4" fmla="*/ 7405141 w 7429552"/>
                  <a:gd name="connsiteY4" fmla="*/ 181566 h 828680"/>
                  <a:gd name="connsiteX5" fmla="*/ 7429552 w 7429552"/>
                  <a:gd name="connsiteY5" fmla="*/ 240501 h 828680"/>
                  <a:gd name="connsiteX6" fmla="*/ 7429552 w 7429552"/>
                  <a:gd name="connsiteY6" fmla="*/ 573874 h 828680"/>
                  <a:gd name="connsiteX7" fmla="*/ 7405141 w 7429552"/>
                  <a:gd name="connsiteY7" fmla="*/ 632809 h 828680"/>
                  <a:gd name="connsiteX8" fmla="*/ 7346206 w 7429552"/>
                  <a:gd name="connsiteY8" fmla="*/ 657220 h 828680"/>
                  <a:gd name="connsiteX9" fmla="*/ 83346 w 7429552"/>
                  <a:gd name="connsiteY9" fmla="*/ 657220 h 828680"/>
                  <a:gd name="connsiteX10" fmla="*/ 24411 w 7429552"/>
                  <a:gd name="connsiteY10" fmla="*/ 632808 h 828680"/>
                  <a:gd name="connsiteX11" fmla="*/ 0 w 7429552"/>
                  <a:gd name="connsiteY11" fmla="*/ 573873 h 828680"/>
                  <a:gd name="connsiteX12" fmla="*/ 0 w 7429552"/>
                  <a:gd name="connsiteY12" fmla="*/ 240500 h 8286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7429552" h="828680">
                    <a:moveTo>
                      <a:pt x="0" y="240500"/>
                    </a:moveTo>
                    <a:cubicBezTo>
                      <a:pt x="0" y="218395"/>
                      <a:pt x="8781" y="197196"/>
                      <a:pt x="24412" y="181565"/>
                    </a:cubicBezTo>
                    <a:cubicBezTo>
                      <a:pt x="40042" y="165935"/>
                      <a:pt x="61242" y="157154"/>
                      <a:pt x="83347" y="157154"/>
                    </a:cubicBezTo>
                    <a:lnTo>
                      <a:pt x="7346206" y="157154"/>
                    </a:lnTo>
                    <a:cubicBezTo>
                      <a:pt x="7368311" y="157154"/>
                      <a:pt x="7389510" y="165935"/>
                      <a:pt x="7405141" y="181566"/>
                    </a:cubicBezTo>
                    <a:cubicBezTo>
                      <a:pt x="7420771" y="197196"/>
                      <a:pt x="7429552" y="218396"/>
                      <a:pt x="7429552" y="240501"/>
                    </a:cubicBezTo>
                    <a:lnTo>
                      <a:pt x="7429552" y="573874"/>
                    </a:lnTo>
                    <a:cubicBezTo>
                      <a:pt x="7429552" y="595979"/>
                      <a:pt x="7420771" y="617178"/>
                      <a:pt x="7405141" y="632809"/>
                    </a:cubicBezTo>
                    <a:cubicBezTo>
                      <a:pt x="7389511" y="648439"/>
                      <a:pt x="7368311" y="657220"/>
                      <a:pt x="7346206" y="657220"/>
                    </a:cubicBezTo>
                    <a:cubicBezTo>
                      <a:pt x="4966809" y="0"/>
                      <a:pt x="2571862" y="828680"/>
                      <a:pt x="83346" y="657220"/>
                    </a:cubicBezTo>
                    <a:cubicBezTo>
                      <a:pt x="61241" y="657220"/>
                      <a:pt x="40042" y="648439"/>
                      <a:pt x="24411" y="632808"/>
                    </a:cubicBezTo>
                    <a:cubicBezTo>
                      <a:pt x="8781" y="617178"/>
                      <a:pt x="0" y="595978"/>
                      <a:pt x="0" y="573873"/>
                    </a:cubicBezTo>
                    <a:lnTo>
                      <a:pt x="0" y="24050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alpha val="17000"/>
                    </a:schemeClr>
                  </a:gs>
                  <a:gs pos="50000">
                    <a:schemeClr val="bg1">
                      <a:alpha val="46000"/>
                    </a:schemeClr>
                  </a:gs>
                  <a:gs pos="100000">
                    <a:schemeClr val="bg1">
                      <a:alpha val="85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</p:grpSp>
        <p:sp>
          <p:nvSpPr>
            <p:cNvPr id="30" name="Скругленный прямоугольник 29"/>
            <p:cNvSpPr/>
            <p:nvPr/>
          </p:nvSpPr>
          <p:spPr>
            <a:xfrm>
              <a:off x="714348" y="1071546"/>
              <a:ext cx="7715304" cy="1428760"/>
            </a:xfrm>
            <a:prstGeom prst="roundRect">
              <a:avLst/>
            </a:prstGeom>
            <a:gradFill>
              <a:gsLst>
                <a:gs pos="0">
                  <a:schemeClr val="bg1">
                    <a:alpha val="0"/>
                  </a:schemeClr>
                </a:gs>
                <a:gs pos="50000">
                  <a:schemeClr val="bg1">
                    <a:alpha val="25000"/>
                  </a:schemeClr>
                </a:gs>
                <a:gs pos="100000">
                  <a:schemeClr val="bg1">
                    <a:lumMod val="95000"/>
                    <a:alpha val="59000"/>
                  </a:schemeClr>
                </a:gs>
              </a:gsLst>
              <a:lin ang="5400000" scaled="0"/>
            </a:gradFill>
            <a:ln w="28575">
              <a:noFill/>
            </a:ln>
            <a:scene3d>
              <a:camera prst="orthographicFront"/>
              <a:lightRig rig="threePt" dir="t"/>
            </a:scene3d>
            <a:sp3d>
              <a:bevelT w="184150" h="38100"/>
            </a:sp3d>
          </p:spPr>
          <p:txBody>
            <a:bodyPr vert="horz" lIns="91440" tIns="45720" rIns="91440" bIns="45720" rtlCol="0" anchor="ctr">
              <a:normAutofit/>
            </a:bodyPr>
            <a:lstStyle/>
            <a:p>
              <a:pPr algn="ctr">
                <a:spcBef>
                  <a:spcPct val="0"/>
                </a:spcBef>
              </a:pPr>
              <a:endParaRPr lang="ru-RU" sz="6000" b="1" dirty="0" smtClean="0">
                <a:ln w="18000">
                  <a:solidFill>
                    <a:schemeClr val="bg1"/>
                  </a:solidFill>
                  <a:prstDash val="solid"/>
                  <a:miter lim="800000"/>
                </a:ln>
                <a:noFill/>
                <a:effectLst>
                  <a:outerShdw blurRad="76200" dist="88900" dir="4380000" algn="tl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endParaRPr>
            </a:p>
          </p:txBody>
        </p:sp>
      </p:grpSp>
      <p:sp>
        <p:nvSpPr>
          <p:cNvPr id="25" name="Заголовок 24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1143000"/>
          </a:xfrm>
          <a:noFill/>
          <a:ln w="28575">
            <a:noFill/>
          </a:ln>
          <a:scene3d>
            <a:camera prst="orthographicFront"/>
            <a:lightRig rig="threePt" dir="t"/>
          </a:scene3d>
          <a:sp3d>
            <a:bevelT w="184150" h="38100"/>
          </a:sp3d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ru-RU" sz="3600" b="1" dirty="0" smtClean="0">
                <a:ln w="18000">
                  <a:solidFill>
                    <a:schemeClr val="bg1"/>
                  </a:solidFill>
                  <a:prstDash val="solid"/>
                  <a:miter lim="800000"/>
                </a:ln>
                <a:noFill/>
                <a:effectLst>
                  <a:outerShdw blurRad="76200" dist="88900" dir="4380000" algn="tl">
                    <a:srgbClr val="000000">
                      <a:alpha val="65000"/>
                    </a:srgbClr>
                  </a:outerShdw>
                </a:effectLst>
              </a:rPr>
              <a:t>5 Универсальное уравнение состояния идеального газа</a:t>
            </a:r>
          </a:p>
        </p:txBody>
      </p:sp>
      <p:sp>
        <p:nvSpPr>
          <p:cNvPr id="21" name="Содержимое 20"/>
          <p:cNvSpPr>
            <a:spLocks noGrp="1"/>
          </p:cNvSpPr>
          <p:nvPr>
            <p:ph idx="1"/>
          </p:nvPr>
        </p:nvSpPr>
        <p:spPr>
          <a:xfrm>
            <a:off x="357158" y="1571612"/>
            <a:ext cx="8429684" cy="4357718"/>
          </a:xfrm>
          <a:prstGeom prst="rect">
            <a:avLst/>
          </a:prstGeom>
          <a:noFill/>
          <a:ln w="28575">
            <a:noFill/>
          </a:ln>
          <a:scene3d>
            <a:camera prst="orthographicFront"/>
            <a:lightRig rig="threePt" dir="t"/>
          </a:scene3d>
          <a:sp3d>
            <a:bevelT w="184150" h="38100"/>
          </a:sp3d>
        </p:spPr>
        <p:txBody>
          <a:bodyPr vert="horz" lIns="91440" tIns="45720" rIns="91440" bIns="45720" rtlCol="0" anchor="t" anchorCtr="0">
            <a:normAutofit fontScale="92500" lnSpcReduction="20000"/>
          </a:bodyPr>
          <a:lstStyle/>
          <a:p>
            <a:pPr marL="0" indent="0">
              <a:spcBef>
                <a:spcPct val="0"/>
              </a:spcBef>
              <a:buNone/>
            </a:pPr>
            <a:r>
              <a:rPr lang="ru-RU" sz="2000" dirty="0" smtClean="0">
                <a:solidFill>
                  <a:schemeClr val="bg1"/>
                </a:solidFill>
              </a:rPr>
              <a:t>При так называемых нормальных физических условиях (давлении 101325 Н/м</a:t>
            </a:r>
            <a:r>
              <a:rPr lang="ru-RU" sz="2000" baseline="30000" dirty="0" smtClean="0">
                <a:solidFill>
                  <a:schemeClr val="bg1"/>
                </a:solidFill>
              </a:rPr>
              <a:t>2</a:t>
            </a:r>
            <a:r>
              <a:rPr lang="ru-RU" sz="2000" dirty="0" smtClean="0">
                <a:solidFill>
                  <a:schemeClr val="bg1"/>
                </a:solidFill>
              </a:rPr>
              <a:t> и температуре 273,15° К) объем 1 кмоль газа равен 22,4143 м</a:t>
            </a:r>
            <a:r>
              <a:rPr lang="ru-RU" sz="2000" baseline="30000" dirty="0" smtClean="0">
                <a:solidFill>
                  <a:schemeClr val="bg1"/>
                </a:solidFill>
              </a:rPr>
              <a:t>3</a:t>
            </a:r>
            <a:r>
              <a:rPr lang="ru-RU" sz="2000" dirty="0" smtClean="0">
                <a:solidFill>
                  <a:schemeClr val="bg1"/>
                </a:solidFill>
              </a:rPr>
              <a:t>/кмоль, а универсальная газовая постоянная оказывается равной</a:t>
            </a:r>
          </a:p>
          <a:p>
            <a:pPr marL="0" indent="0">
              <a:spcBef>
                <a:spcPct val="0"/>
              </a:spcBef>
              <a:buNone/>
            </a:pPr>
            <a:endParaRPr lang="ru-RU" sz="2000" dirty="0" smtClean="0">
              <a:ln w="12700">
                <a:noFill/>
              </a:ln>
              <a:solidFill>
                <a:schemeClr val="bg1"/>
              </a:solidFill>
              <a:effectLst>
                <a:outerShdw blurRad="114300" dist="114300" dir="5400000" algn="t" rotWithShape="0">
                  <a:prstClr val="black">
                    <a:alpha val="40000"/>
                  </a:prstClr>
                </a:outerShdw>
              </a:effectLst>
              <a:latin typeface="+mj-lt"/>
              <a:ea typeface="+mj-ea"/>
              <a:cs typeface="+mj-cs"/>
            </a:endParaRPr>
          </a:p>
          <a:p>
            <a:pPr marL="0" indent="0">
              <a:spcBef>
                <a:spcPct val="0"/>
              </a:spcBef>
              <a:buNone/>
            </a:pPr>
            <a:endParaRPr lang="ru-RU" sz="2000" dirty="0" smtClean="0">
              <a:ln w="12700">
                <a:noFill/>
              </a:ln>
              <a:solidFill>
                <a:schemeClr val="bg1"/>
              </a:solidFill>
              <a:effectLst>
                <a:outerShdw blurRad="114300" dist="114300" dir="5400000" algn="t" rotWithShape="0">
                  <a:prstClr val="black">
                    <a:alpha val="40000"/>
                  </a:prstClr>
                </a:outerShdw>
              </a:effectLst>
              <a:latin typeface="+mj-lt"/>
              <a:ea typeface="+mj-ea"/>
              <a:cs typeface="+mj-cs"/>
            </a:endParaRPr>
          </a:p>
          <a:p>
            <a:pPr marL="0" indent="0">
              <a:spcBef>
                <a:spcPct val="0"/>
              </a:spcBef>
              <a:buNone/>
            </a:pPr>
            <a:endParaRPr lang="ru-RU" sz="2000" dirty="0" smtClean="0">
              <a:ln w="12700">
                <a:noFill/>
              </a:ln>
              <a:solidFill>
                <a:schemeClr val="bg1"/>
              </a:solidFill>
              <a:effectLst>
                <a:outerShdw blurRad="114300" dist="114300" dir="5400000" algn="t" rotWithShape="0">
                  <a:prstClr val="black">
                    <a:alpha val="40000"/>
                  </a:prstClr>
                </a:outerShdw>
              </a:effectLst>
              <a:latin typeface="+mj-lt"/>
              <a:ea typeface="+mj-ea"/>
              <a:cs typeface="+mj-cs"/>
            </a:endParaRPr>
          </a:p>
          <a:p>
            <a:pPr marL="0" indent="0">
              <a:spcBef>
                <a:spcPct val="0"/>
              </a:spcBef>
              <a:buNone/>
            </a:pPr>
            <a:endParaRPr lang="ru-RU" sz="2000" dirty="0" smtClean="0">
              <a:ln w="12700">
                <a:noFill/>
              </a:ln>
              <a:solidFill>
                <a:schemeClr val="bg1"/>
              </a:solidFill>
              <a:effectLst>
                <a:outerShdw blurRad="114300" dist="114300" dir="5400000" algn="t" rotWithShape="0">
                  <a:prstClr val="black">
                    <a:alpha val="40000"/>
                  </a:prstClr>
                </a:outerShdw>
              </a:effectLst>
              <a:latin typeface="+mj-lt"/>
              <a:ea typeface="+mj-ea"/>
              <a:cs typeface="+mj-cs"/>
            </a:endParaRPr>
          </a:p>
          <a:p>
            <a:endParaRPr lang="ru-RU" sz="2000" dirty="0" smtClean="0">
              <a:solidFill>
                <a:schemeClr val="bg1"/>
              </a:solidFill>
            </a:endParaRPr>
          </a:p>
          <a:p>
            <a:r>
              <a:rPr lang="ru-RU" sz="2000" dirty="0" smtClean="0">
                <a:solidFill>
                  <a:schemeClr val="bg1"/>
                </a:solidFill>
              </a:rPr>
              <a:t>Уравнение называют</a:t>
            </a:r>
            <a:r>
              <a:rPr lang="ru-RU" sz="2000" i="1" dirty="0" smtClean="0">
                <a:solidFill>
                  <a:schemeClr val="bg1"/>
                </a:solidFill>
              </a:rPr>
              <a:t> </a:t>
            </a:r>
            <a:r>
              <a:rPr lang="ru-RU" sz="2000" b="1" i="1" dirty="0" smtClean="0">
                <a:solidFill>
                  <a:schemeClr val="bg1"/>
                </a:solidFill>
              </a:rPr>
              <a:t>уравнением состояния Клапейрона – Менделеева</a:t>
            </a:r>
            <a:r>
              <a:rPr lang="ru-RU" sz="2000" i="1" dirty="0" smtClean="0">
                <a:solidFill>
                  <a:schemeClr val="bg1"/>
                </a:solidFill>
              </a:rPr>
              <a:t>,</a:t>
            </a:r>
            <a:r>
              <a:rPr lang="ru-RU" sz="2000" dirty="0" smtClean="0">
                <a:solidFill>
                  <a:schemeClr val="bg1"/>
                </a:solidFill>
              </a:rPr>
              <a:t> так как оно впервые было предложено Д. И. Менделеевым в 1874 г. Уравнение Клапейрона – Менделеева является наиболее общим для идеальных газов, так как связывает три закона идеальных газов (Гей-Люссака, Бойля – Мариотта и Авогадро) и включает универсальную газовую постоянную, не зависящую от природы газа.</a:t>
            </a:r>
            <a:endParaRPr lang="ru-RU" sz="2000" i="1" dirty="0" smtClean="0">
              <a:solidFill>
                <a:schemeClr val="bg1"/>
              </a:solidFill>
            </a:endParaRPr>
          </a:p>
          <a:p>
            <a:endParaRPr lang="ru-RU" sz="2000" dirty="0" smtClean="0"/>
          </a:p>
          <a:p>
            <a:r>
              <a:rPr lang="ru-RU" sz="2000" dirty="0" smtClean="0"/>
              <a:t> </a:t>
            </a:r>
          </a:p>
          <a:p>
            <a:pPr marL="0" indent="0">
              <a:spcBef>
                <a:spcPct val="0"/>
              </a:spcBef>
              <a:buNone/>
            </a:pPr>
            <a:endParaRPr lang="ru-RU" sz="2000" dirty="0">
              <a:ln w="12700">
                <a:noFill/>
              </a:ln>
              <a:effectLst>
                <a:outerShdw blurRad="114300" dist="114300" dir="5400000" algn="t" rotWithShape="0">
                  <a:prstClr val="black">
                    <a:alpha val="40000"/>
                  </a:prst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27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9AA11-E043-4531-B356-CCD19CEA4D43}" type="datetime8">
              <a:rPr lang="ru-RU" smtClean="0"/>
              <a:pPr/>
              <a:t>17.01.2020 11:33</a:t>
            </a:fld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43393-0A44-4D7B-B7BD-84A2F0C52532}" type="slidenum">
              <a:rPr lang="ru-RU" sz="1400" smtClean="0">
                <a:solidFill>
                  <a:schemeClr val="tx2">
                    <a:lumMod val="50000"/>
                  </a:schemeClr>
                </a:solidFill>
              </a:rPr>
              <a:pPr/>
              <a:t>21</a:t>
            </a:fld>
            <a:endParaRPr lang="ru-RU" sz="14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891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pic>
        <p:nvPicPr>
          <p:cNvPr id="38913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28728" y="2643182"/>
            <a:ext cx="6572296" cy="85861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  <p:sp>
        <p:nvSpPr>
          <p:cNvPr id="3891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pic>
        <p:nvPicPr>
          <p:cNvPr id="38915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28992" y="5126291"/>
            <a:ext cx="1785950" cy="52204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уппа 34"/>
          <p:cNvGrpSpPr/>
          <p:nvPr/>
        </p:nvGrpSpPr>
        <p:grpSpPr>
          <a:xfrm>
            <a:off x="357158" y="285728"/>
            <a:ext cx="8582115" cy="5572163"/>
            <a:chOff x="498228" y="1226775"/>
            <a:chExt cx="8194026" cy="4773993"/>
          </a:xfrm>
        </p:grpSpPr>
        <p:sp>
          <p:nvSpPr>
            <p:cNvPr id="7" name="Скругленный прямоугольник 6"/>
            <p:cNvSpPr/>
            <p:nvPr/>
          </p:nvSpPr>
          <p:spPr>
            <a:xfrm>
              <a:off x="571472" y="1571612"/>
              <a:ext cx="8001056" cy="4357718"/>
            </a:xfrm>
            <a:prstGeom prst="roundRect">
              <a:avLst>
                <a:gd name="adj" fmla="val 2067"/>
              </a:avLst>
            </a:prstGeom>
            <a:gradFill>
              <a:gsLst>
                <a:gs pos="50000">
                  <a:srgbClr val="0070C0"/>
                </a:gs>
                <a:gs pos="100000">
                  <a:schemeClr val="tx2">
                    <a:lumMod val="75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8" name="Полилиния 7"/>
            <p:cNvSpPr/>
            <p:nvPr/>
          </p:nvSpPr>
          <p:spPr>
            <a:xfrm>
              <a:off x="571472" y="1284994"/>
              <a:ext cx="8008950" cy="1500198"/>
            </a:xfrm>
            <a:custGeom>
              <a:avLst/>
              <a:gdLst>
                <a:gd name="connsiteX0" fmla="*/ 0 w 7429552"/>
                <a:gd name="connsiteY0" fmla="*/ 83346 h 500066"/>
                <a:gd name="connsiteX1" fmla="*/ 24412 w 7429552"/>
                <a:gd name="connsiteY1" fmla="*/ 24411 h 500066"/>
                <a:gd name="connsiteX2" fmla="*/ 83347 w 7429552"/>
                <a:gd name="connsiteY2" fmla="*/ 0 h 500066"/>
                <a:gd name="connsiteX3" fmla="*/ 7346206 w 7429552"/>
                <a:gd name="connsiteY3" fmla="*/ 0 h 500066"/>
                <a:gd name="connsiteX4" fmla="*/ 7405141 w 7429552"/>
                <a:gd name="connsiteY4" fmla="*/ 24412 h 500066"/>
                <a:gd name="connsiteX5" fmla="*/ 7429552 w 7429552"/>
                <a:gd name="connsiteY5" fmla="*/ 83347 h 500066"/>
                <a:gd name="connsiteX6" fmla="*/ 7429552 w 7429552"/>
                <a:gd name="connsiteY6" fmla="*/ 416720 h 500066"/>
                <a:gd name="connsiteX7" fmla="*/ 7405141 w 7429552"/>
                <a:gd name="connsiteY7" fmla="*/ 475655 h 500066"/>
                <a:gd name="connsiteX8" fmla="*/ 7346206 w 7429552"/>
                <a:gd name="connsiteY8" fmla="*/ 500066 h 500066"/>
                <a:gd name="connsiteX9" fmla="*/ 83346 w 7429552"/>
                <a:gd name="connsiteY9" fmla="*/ 500066 h 500066"/>
                <a:gd name="connsiteX10" fmla="*/ 24411 w 7429552"/>
                <a:gd name="connsiteY10" fmla="*/ 475654 h 500066"/>
                <a:gd name="connsiteX11" fmla="*/ 0 w 7429552"/>
                <a:gd name="connsiteY11" fmla="*/ 416719 h 500066"/>
                <a:gd name="connsiteX12" fmla="*/ 0 w 7429552"/>
                <a:gd name="connsiteY12" fmla="*/ 83346 h 500066"/>
                <a:gd name="connsiteX0" fmla="*/ 0 w 7429552"/>
                <a:gd name="connsiteY0" fmla="*/ 83346 h 500066"/>
                <a:gd name="connsiteX1" fmla="*/ 24412 w 7429552"/>
                <a:gd name="connsiteY1" fmla="*/ 24411 h 500066"/>
                <a:gd name="connsiteX2" fmla="*/ 83347 w 7429552"/>
                <a:gd name="connsiteY2" fmla="*/ 0 h 500066"/>
                <a:gd name="connsiteX3" fmla="*/ 7346206 w 7429552"/>
                <a:gd name="connsiteY3" fmla="*/ 0 h 500066"/>
                <a:gd name="connsiteX4" fmla="*/ 7405141 w 7429552"/>
                <a:gd name="connsiteY4" fmla="*/ 24412 h 500066"/>
                <a:gd name="connsiteX5" fmla="*/ 7429552 w 7429552"/>
                <a:gd name="connsiteY5" fmla="*/ 83347 h 500066"/>
                <a:gd name="connsiteX6" fmla="*/ 7429552 w 7429552"/>
                <a:gd name="connsiteY6" fmla="*/ 416720 h 500066"/>
                <a:gd name="connsiteX7" fmla="*/ 7405141 w 7429552"/>
                <a:gd name="connsiteY7" fmla="*/ 475655 h 500066"/>
                <a:gd name="connsiteX8" fmla="*/ 7346206 w 7429552"/>
                <a:gd name="connsiteY8" fmla="*/ 500066 h 500066"/>
                <a:gd name="connsiteX9" fmla="*/ 83346 w 7429552"/>
                <a:gd name="connsiteY9" fmla="*/ 500066 h 500066"/>
                <a:gd name="connsiteX10" fmla="*/ 24411 w 7429552"/>
                <a:gd name="connsiteY10" fmla="*/ 475654 h 500066"/>
                <a:gd name="connsiteX11" fmla="*/ 0 w 7429552"/>
                <a:gd name="connsiteY11" fmla="*/ 416719 h 500066"/>
                <a:gd name="connsiteX12" fmla="*/ 0 w 7429552"/>
                <a:gd name="connsiteY12" fmla="*/ 83346 h 500066"/>
                <a:gd name="connsiteX0" fmla="*/ 0 w 7429552"/>
                <a:gd name="connsiteY0" fmla="*/ 83346 h 671526"/>
                <a:gd name="connsiteX1" fmla="*/ 24412 w 7429552"/>
                <a:gd name="connsiteY1" fmla="*/ 24411 h 671526"/>
                <a:gd name="connsiteX2" fmla="*/ 83347 w 7429552"/>
                <a:gd name="connsiteY2" fmla="*/ 0 h 671526"/>
                <a:gd name="connsiteX3" fmla="*/ 7346206 w 7429552"/>
                <a:gd name="connsiteY3" fmla="*/ 0 h 671526"/>
                <a:gd name="connsiteX4" fmla="*/ 7405141 w 7429552"/>
                <a:gd name="connsiteY4" fmla="*/ 24412 h 671526"/>
                <a:gd name="connsiteX5" fmla="*/ 7429552 w 7429552"/>
                <a:gd name="connsiteY5" fmla="*/ 83347 h 671526"/>
                <a:gd name="connsiteX6" fmla="*/ 7429552 w 7429552"/>
                <a:gd name="connsiteY6" fmla="*/ 416720 h 671526"/>
                <a:gd name="connsiteX7" fmla="*/ 7405141 w 7429552"/>
                <a:gd name="connsiteY7" fmla="*/ 475655 h 671526"/>
                <a:gd name="connsiteX8" fmla="*/ 7346206 w 7429552"/>
                <a:gd name="connsiteY8" fmla="*/ 500066 h 671526"/>
                <a:gd name="connsiteX9" fmla="*/ 83346 w 7429552"/>
                <a:gd name="connsiteY9" fmla="*/ 500066 h 671526"/>
                <a:gd name="connsiteX10" fmla="*/ 24411 w 7429552"/>
                <a:gd name="connsiteY10" fmla="*/ 475654 h 671526"/>
                <a:gd name="connsiteX11" fmla="*/ 0 w 7429552"/>
                <a:gd name="connsiteY11" fmla="*/ 416719 h 671526"/>
                <a:gd name="connsiteX12" fmla="*/ 0 w 7429552"/>
                <a:gd name="connsiteY12" fmla="*/ 83346 h 671526"/>
                <a:gd name="connsiteX0" fmla="*/ 0 w 7429552"/>
                <a:gd name="connsiteY0" fmla="*/ 240500 h 828680"/>
                <a:gd name="connsiteX1" fmla="*/ 24412 w 7429552"/>
                <a:gd name="connsiteY1" fmla="*/ 181565 h 828680"/>
                <a:gd name="connsiteX2" fmla="*/ 83347 w 7429552"/>
                <a:gd name="connsiteY2" fmla="*/ 157154 h 828680"/>
                <a:gd name="connsiteX3" fmla="*/ 7346206 w 7429552"/>
                <a:gd name="connsiteY3" fmla="*/ 157154 h 828680"/>
                <a:gd name="connsiteX4" fmla="*/ 7405141 w 7429552"/>
                <a:gd name="connsiteY4" fmla="*/ 181566 h 828680"/>
                <a:gd name="connsiteX5" fmla="*/ 7429552 w 7429552"/>
                <a:gd name="connsiteY5" fmla="*/ 240501 h 828680"/>
                <a:gd name="connsiteX6" fmla="*/ 7429552 w 7429552"/>
                <a:gd name="connsiteY6" fmla="*/ 573874 h 828680"/>
                <a:gd name="connsiteX7" fmla="*/ 7405141 w 7429552"/>
                <a:gd name="connsiteY7" fmla="*/ 632809 h 828680"/>
                <a:gd name="connsiteX8" fmla="*/ 7346206 w 7429552"/>
                <a:gd name="connsiteY8" fmla="*/ 657220 h 828680"/>
                <a:gd name="connsiteX9" fmla="*/ 83346 w 7429552"/>
                <a:gd name="connsiteY9" fmla="*/ 657220 h 828680"/>
                <a:gd name="connsiteX10" fmla="*/ 24411 w 7429552"/>
                <a:gd name="connsiteY10" fmla="*/ 632808 h 828680"/>
                <a:gd name="connsiteX11" fmla="*/ 0 w 7429552"/>
                <a:gd name="connsiteY11" fmla="*/ 573873 h 828680"/>
                <a:gd name="connsiteX12" fmla="*/ 0 w 7429552"/>
                <a:gd name="connsiteY12" fmla="*/ 240500 h 828680"/>
                <a:gd name="connsiteX0" fmla="*/ 0 w 7429552"/>
                <a:gd name="connsiteY0" fmla="*/ 240500 h 828680"/>
                <a:gd name="connsiteX1" fmla="*/ 24412 w 7429552"/>
                <a:gd name="connsiteY1" fmla="*/ 181565 h 828680"/>
                <a:gd name="connsiteX2" fmla="*/ 83347 w 7429552"/>
                <a:gd name="connsiteY2" fmla="*/ 157154 h 828680"/>
                <a:gd name="connsiteX3" fmla="*/ 7346206 w 7429552"/>
                <a:gd name="connsiteY3" fmla="*/ 157154 h 828680"/>
                <a:gd name="connsiteX4" fmla="*/ 7405141 w 7429552"/>
                <a:gd name="connsiteY4" fmla="*/ 181566 h 828680"/>
                <a:gd name="connsiteX5" fmla="*/ 7429552 w 7429552"/>
                <a:gd name="connsiteY5" fmla="*/ 240501 h 828680"/>
                <a:gd name="connsiteX6" fmla="*/ 7429552 w 7429552"/>
                <a:gd name="connsiteY6" fmla="*/ 573874 h 828680"/>
                <a:gd name="connsiteX7" fmla="*/ 7405141 w 7429552"/>
                <a:gd name="connsiteY7" fmla="*/ 632809 h 828680"/>
                <a:gd name="connsiteX8" fmla="*/ 7346206 w 7429552"/>
                <a:gd name="connsiteY8" fmla="*/ 657220 h 828680"/>
                <a:gd name="connsiteX9" fmla="*/ 83346 w 7429552"/>
                <a:gd name="connsiteY9" fmla="*/ 657220 h 828680"/>
                <a:gd name="connsiteX10" fmla="*/ 24411 w 7429552"/>
                <a:gd name="connsiteY10" fmla="*/ 632808 h 828680"/>
                <a:gd name="connsiteX11" fmla="*/ 0 w 7429552"/>
                <a:gd name="connsiteY11" fmla="*/ 573873 h 828680"/>
                <a:gd name="connsiteX12" fmla="*/ 0 w 7429552"/>
                <a:gd name="connsiteY12" fmla="*/ 240500 h 828680"/>
                <a:gd name="connsiteX0" fmla="*/ 0 w 7429552"/>
                <a:gd name="connsiteY0" fmla="*/ 240500 h 828680"/>
                <a:gd name="connsiteX1" fmla="*/ 24412 w 7429552"/>
                <a:gd name="connsiteY1" fmla="*/ 181565 h 828680"/>
                <a:gd name="connsiteX2" fmla="*/ 83347 w 7429552"/>
                <a:gd name="connsiteY2" fmla="*/ 157154 h 828680"/>
                <a:gd name="connsiteX3" fmla="*/ 7346206 w 7429552"/>
                <a:gd name="connsiteY3" fmla="*/ 157154 h 828680"/>
                <a:gd name="connsiteX4" fmla="*/ 7405141 w 7429552"/>
                <a:gd name="connsiteY4" fmla="*/ 181566 h 828680"/>
                <a:gd name="connsiteX5" fmla="*/ 7429552 w 7429552"/>
                <a:gd name="connsiteY5" fmla="*/ 240501 h 828680"/>
                <a:gd name="connsiteX6" fmla="*/ 7429552 w 7429552"/>
                <a:gd name="connsiteY6" fmla="*/ 573874 h 828680"/>
                <a:gd name="connsiteX7" fmla="*/ 7405141 w 7429552"/>
                <a:gd name="connsiteY7" fmla="*/ 632809 h 828680"/>
                <a:gd name="connsiteX8" fmla="*/ 7346206 w 7429552"/>
                <a:gd name="connsiteY8" fmla="*/ 657220 h 828680"/>
                <a:gd name="connsiteX9" fmla="*/ 83346 w 7429552"/>
                <a:gd name="connsiteY9" fmla="*/ 657220 h 828680"/>
                <a:gd name="connsiteX10" fmla="*/ 24411 w 7429552"/>
                <a:gd name="connsiteY10" fmla="*/ 632808 h 828680"/>
                <a:gd name="connsiteX11" fmla="*/ 0 w 7429552"/>
                <a:gd name="connsiteY11" fmla="*/ 573873 h 828680"/>
                <a:gd name="connsiteX12" fmla="*/ 0 w 7429552"/>
                <a:gd name="connsiteY12" fmla="*/ 240500 h 828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429552" h="828680">
                  <a:moveTo>
                    <a:pt x="0" y="240500"/>
                  </a:moveTo>
                  <a:cubicBezTo>
                    <a:pt x="0" y="218395"/>
                    <a:pt x="8781" y="197196"/>
                    <a:pt x="24412" y="181565"/>
                  </a:cubicBezTo>
                  <a:cubicBezTo>
                    <a:pt x="28287" y="178219"/>
                    <a:pt x="61242" y="157154"/>
                    <a:pt x="83347" y="157154"/>
                  </a:cubicBezTo>
                  <a:lnTo>
                    <a:pt x="7346206" y="157154"/>
                  </a:lnTo>
                  <a:cubicBezTo>
                    <a:pt x="7368311" y="157154"/>
                    <a:pt x="7389510" y="165935"/>
                    <a:pt x="7405141" y="181566"/>
                  </a:cubicBezTo>
                  <a:cubicBezTo>
                    <a:pt x="7420771" y="197196"/>
                    <a:pt x="7429552" y="218396"/>
                    <a:pt x="7429552" y="240501"/>
                  </a:cubicBezTo>
                  <a:lnTo>
                    <a:pt x="7429552" y="573874"/>
                  </a:lnTo>
                  <a:cubicBezTo>
                    <a:pt x="7429552" y="595979"/>
                    <a:pt x="7420771" y="617178"/>
                    <a:pt x="7405141" y="632809"/>
                  </a:cubicBezTo>
                  <a:cubicBezTo>
                    <a:pt x="7389511" y="648439"/>
                    <a:pt x="7368311" y="657220"/>
                    <a:pt x="7346206" y="657220"/>
                  </a:cubicBezTo>
                  <a:cubicBezTo>
                    <a:pt x="4966809" y="0"/>
                    <a:pt x="2571862" y="828680"/>
                    <a:pt x="83346" y="657220"/>
                  </a:cubicBezTo>
                  <a:cubicBezTo>
                    <a:pt x="61241" y="657220"/>
                    <a:pt x="40042" y="648439"/>
                    <a:pt x="24411" y="632808"/>
                  </a:cubicBezTo>
                  <a:cubicBezTo>
                    <a:pt x="8781" y="617178"/>
                    <a:pt x="0" y="595978"/>
                    <a:pt x="0" y="573873"/>
                  </a:cubicBezTo>
                  <a:lnTo>
                    <a:pt x="0" y="24050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alpha val="17000"/>
                  </a:schemeClr>
                </a:gs>
                <a:gs pos="50000">
                  <a:schemeClr val="bg1">
                    <a:alpha val="46000"/>
                  </a:schemeClr>
                </a:gs>
                <a:gs pos="100000">
                  <a:schemeClr val="bg1">
                    <a:alpha val="85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4" name="Скругленный прямоугольник 33"/>
            <p:cNvSpPr/>
            <p:nvPr/>
          </p:nvSpPr>
          <p:spPr>
            <a:xfrm>
              <a:off x="498228" y="1226775"/>
              <a:ext cx="8194026" cy="4773993"/>
            </a:xfrm>
            <a:prstGeom prst="roundRect">
              <a:avLst>
                <a:gd name="adj" fmla="val 2699"/>
              </a:avLst>
            </a:prstGeom>
            <a:gradFill>
              <a:gsLst>
                <a:gs pos="0">
                  <a:schemeClr val="bg1">
                    <a:alpha val="3000"/>
                  </a:schemeClr>
                </a:gs>
                <a:gs pos="50000">
                  <a:schemeClr val="bg1">
                    <a:alpha val="10000"/>
                  </a:schemeClr>
                </a:gs>
                <a:gs pos="100000">
                  <a:schemeClr val="bg1">
                    <a:lumMod val="95000"/>
                    <a:alpha val="3000"/>
                  </a:schemeClr>
                </a:gs>
              </a:gsLst>
              <a:lin ang="5400000" scaled="0"/>
            </a:gradFill>
            <a:ln w="28575">
              <a:noFill/>
            </a:ln>
            <a:scene3d>
              <a:camera prst="orthographicFront"/>
              <a:lightRig rig="threePt" dir="t"/>
            </a:scene3d>
            <a:sp3d>
              <a:bevelT w="184150" h="38100"/>
            </a:sp3d>
          </p:spPr>
          <p:txBody>
            <a:bodyPr vert="horz" lIns="91440" tIns="45720" rIns="91440" bIns="45720" rtlCol="0" anchor="t" anchorCtr="0">
              <a:normAutofit/>
            </a:bodyPr>
            <a:lstStyle/>
            <a:p>
              <a:pPr>
                <a:spcBef>
                  <a:spcPct val="0"/>
                </a:spcBef>
              </a:pPr>
              <a:endParaRPr lang="ru-RU" sz="2000" dirty="0" smtClean="0">
                <a:solidFill>
                  <a:schemeClr val="tx2">
                    <a:lumMod val="75000"/>
                  </a:schemeClr>
                </a:solidFill>
              </a:endParaRPr>
            </a:p>
          </p:txBody>
        </p:sp>
      </p:grpSp>
      <p:grpSp>
        <p:nvGrpSpPr>
          <p:cNvPr id="2" name="Группа 39"/>
          <p:cNvGrpSpPr/>
          <p:nvPr/>
        </p:nvGrpSpPr>
        <p:grpSpPr>
          <a:xfrm>
            <a:off x="0" y="6142321"/>
            <a:ext cx="9144000" cy="715679"/>
            <a:chOff x="0" y="6142321"/>
            <a:chExt cx="9144000" cy="715679"/>
          </a:xfrm>
        </p:grpSpPr>
        <p:sp>
          <p:nvSpPr>
            <p:cNvPr id="41" name="Скругленный прямоугольник 40"/>
            <p:cNvSpPr/>
            <p:nvPr/>
          </p:nvSpPr>
          <p:spPr>
            <a:xfrm>
              <a:off x="142844" y="6235864"/>
              <a:ext cx="8858312" cy="500066"/>
            </a:xfrm>
            <a:prstGeom prst="round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grpSp>
          <p:nvGrpSpPr>
            <p:cNvPr id="3" name="Группа 45"/>
            <p:cNvGrpSpPr/>
            <p:nvPr/>
          </p:nvGrpSpPr>
          <p:grpSpPr>
            <a:xfrm>
              <a:off x="0" y="6142321"/>
              <a:ext cx="9144000" cy="715679"/>
              <a:chOff x="0" y="6142321"/>
              <a:chExt cx="9144000" cy="715679"/>
            </a:xfrm>
          </p:grpSpPr>
          <p:sp>
            <p:nvSpPr>
              <p:cNvPr id="43" name="Прямоугольник 42"/>
              <p:cNvSpPr/>
              <p:nvPr/>
            </p:nvSpPr>
            <p:spPr>
              <a:xfrm>
                <a:off x="0" y="6143644"/>
                <a:ext cx="9144000" cy="714356"/>
              </a:xfrm>
              <a:prstGeom prst="rect">
                <a:avLst/>
              </a:prstGeom>
              <a:gradFill flip="none" rotWithShape="1">
                <a:gsLst>
                  <a:gs pos="0">
                    <a:schemeClr val="bg1">
                      <a:alpha val="13000"/>
                    </a:schemeClr>
                  </a:gs>
                  <a:gs pos="68000">
                    <a:schemeClr val="bg1">
                      <a:alpha val="13000"/>
                    </a:schemeClr>
                  </a:gs>
                  <a:gs pos="100000">
                    <a:schemeClr val="tx1">
                      <a:alpha val="29000"/>
                    </a:schemeClr>
                  </a:gs>
                </a:gsLst>
                <a:lin ang="5400000" scaled="1"/>
                <a:tileRect/>
              </a:gra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88900" h="1905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44" name="Полилиния 43"/>
              <p:cNvSpPr/>
              <p:nvPr/>
            </p:nvSpPr>
            <p:spPr>
              <a:xfrm>
                <a:off x="142844" y="6142321"/>
                <a:ext cx="8858312" cy="450733"/>
              </a:xfrm>
              <a:custGeom>
                <a:avLst/>
                <a:gdLst>
                  <a:gd name="connsiteX0" fmla="*/ 0 w 7429552"/>
                  <a:gd name="connsiteY0" fmla="*/ 83346 h 500066"/>
                  <a:gd name="connsiteX1" fmla="*/ 24412 w 7429552"/>
                  <a:gd name="connsiteY1" fmla="*/ 24411 h 500066"/>
                  <a:gd name="connsiteX2" fmla="*/ 83347 w 7429552"/>
                  <a:gd name="connsiteY2" fmla="*/ 0 h 500066"/>
                  <a:gd name="connsiteX3" fmla="*/ 7346206 w 7429552"/>
                  <a:gd name="connsiteY3" fmla="*/ 0 h 500066"/>
                  <a:gd name="connsiteX4" fmla="*/ 7405141 w 7429552"/>
                  <a:gd name="connsiteY4" fmla="*/ 24412 h 500066"/>
                  <a:gd name="connsiteX5" fmla="*/ 7429552 w 7429552"/>
                  <a:gd name="connsiteY5" fmla="*/ 83347 h 500066"/>
                  <a:gd name="connsiteX6" fmla="*/ 7429552 w 7429552"/>
                  <a:gd name="connsiteY6" fmla="*/ 416720 h 500066"/>
                  <a:gd name="connsiteX7" fmla="*/ 7405141 w 7429552"/>
                  <a:gd name="connsiteY7" fmla="*/ 475655 h 500066"/>
                  <a:gd name="connsiteX8" fmla="*/ 7346206 w 7429552"/>
                  <a:gd name="connsiteY8" fmla="*/ 500066 h 500066"/>
                  <a:gd name="connsiteX9" fmla="*/ 83346 w 7429552"/>
                  <a:gd name="connsiteY9" fmla="*/ 500066 h 500066"/>
                  <a:gd name="connsiteX10" fmla="*/ 24411 w 7429552"/>
                  <a:gd name="connsiteY10" fmla="*/ 475654 h 500066"/>
                  <a:gd name="connsiteX11" fmla="*/ 0 w 7429552"/>
                  <a:gd name="connsiteY11" fmla="*/ 416719 h 500066"/>
                  <a:gd name="connsiteX12" fmla="*/ 0 w 7429552"/>
                  <a:gd name="connsiteY12" fmla="*/ 83346 h 500066"/>
                  <a:gd name="connsiteX0" fmla="*/ 0 w 7429552"/>
                  <a:gd name="connsiteY0" fmla="*/ 83346 h 500066"/>
                  <a:gd name="connsiteX1" fmla="*/ 24412 w 7429552"/>
                  <a:gd name="connsiteY1" fmla="*/ 24411 h 500066"/>
                  <a:gd name="connsiteX2" fmla="*/ 83347 w 7429552"/>
                  <a:gd name="connsiteY2" fmla="*/ 0 h 500066"/>
                  <a:gd name="connsiteX3" fmla="*/ 7346206 w 7429552"/>
                  <a:gd name="connsiteY3" fmla="*/ 0 h 500066"/>
                  <a:gd name="connsiteX4" fmla="*/ 7405141 w 7429552"/>
                  <a:gd name="connsiteY4" fmla="*/ 24412 h 500066"/>
                  <a:gd name="connsiteX5" fmla="*/ 7429552 w 7429552"/>
                  <a:gd name="connsiteY5" fmla="*/ 83347 h 500066"/>
                  <a:gd name="connsiteX6" fmla="*/ 7429552 w 7429552"/>
                  <a:gd name="connsiteY6" fmla="*/ 416720 h 500066"/>
                  <a:gd name="connsiteX7" fmla="*/ 7405141 w 7429552"/>
                  <a:gd name="connsiteY7" fmla="*/ 475655 h 500066"/>
                  <a:gd name="connsiteX8" fmla="*/ 7346206 w 7429552"/>
                  <a:gd name="connsiteY8" fmla="*/ 500066 h 500066"/>
                  <a:gd name="connsiteX9" fmla="*/ 83346 w 7429552"/>
                  <a:gd name="connsiteY9" fmla="*/ 500066 h 500066"/>
                  <a:gd name="connsiteX10" fmla="*/ 24411 w 7429552"/>
                  <a:gd name="connsiteY10" fmla="*/ 475654 h 500066"/>
                  <a:gd name="connsiteX11" fmla="*/ 0 w 7429552"/>
                  <a:gd name="connsiteY11" fmla="*/ 416719 h 500066"/>
                  <a:gd name="connsiteX12" fmla="*/ 0 w 7429552"/>
                  <a:gd name="connsiteY12" fmla="*/ 83346 h 500066"/>
                  <a:gd name="connsiteX0" fmla="*/ 0 w 7429552"/>
                  <a:gd name="connsiteY0" fmla="*/ 83346 h 671526"/>
                  <a:gd name="connsiteX1" fmla="*/ 24412 w 7429552"/>
                  <a:gd name="connsiteY1" fmla="*/ 24411 h 671526"/>
                  <a:gd name="connsiteX2" fmla="*/ 83347 w 7429552"/>
                  <a:gd name="connsiteY2" fmla="*/ 0 h 671526"/>
                  <a:gd name="connsiteX3" fmla="*/ 7346206 w 7429552"/>
                  <a:gd name="connsiteY3" fmla="*/ 0 h 671526"/>
                  <a:gd name="connsiteX4" fmla="*/ 7405141 w 7429552"/>
                  <a:gd name="connsiteY4" fmla="*/ 24412 h 671526"/>
                  <a:gd name="connsiteX5" fmla="*/ 7429552 w 7429552"/>
                  <a:gd name="connsiteY5" fmla="*/ 83347 h 671526"/>
                  <a:gd name="connsiteX6" fmla="*/ 7429552 w 7429552"/>
                  <a:gd name="connsiteY6" fmla="*/ 416720 h 671526"/>
                  <a:gd name="connsiteX7" fmla="*/ 7405141 w 7429552"/>
                  <a:gd name="connsiteY7" fmla="*/ 475655 h 671526"/>
                  <a:gd name="connsiteX8" fmla="*/ 7346206 w 7429552"/>
                  <a:gd name="connsiteY8" fmla="*/ 500066 h 671526"/>
                  <a:gd name="connsiteX9" fmla="*/ 83346 w 7429552"/>
                  <a:gd name="connsiteY9" fmla="*/ 500066 h 671526"/>
                  <a:gd name="connsiteX10" fmla="*/ 24411 w 7429552"/>
                  <a:gd name="connsiteY10" fmla="*/ 475654 h 671526"/>
                  <a:gd name="connsiteX11" fmla="*/ 0 w 7429552"/>
                  <a:gd name="connsiteY11" fmla="*/ 416719 h 671526"/>
                  <a:gd name="connsiteX12" fmla="*/ 0 w 7429552"/>
                  <a:gd name="connsiteY12" fmla="*/ 83346 h 671526"/>
                  <a:gd name="connsiteX0" fmla="*/ 0 w 7429552"/>
                  <a:gd name="connsiteY0" fmla="*/ 240500 h 828680"/>
                  <a:gd name="connsiteX1" fmla="*/ 24412 w 7429552"/>
                  <a:gd name="connsiteY1" fmla="*/ 181565 h 828680"/>
                  <a:gd name="connsiteX2" fmla="*/ 83347 w 7429552"/>
                  <a:gd name="connsiteY2" fmla="*/ 157154 h 828680"/>
                  <a:gd name="connsiteX3" fmla="*/ 7346206 w 7429552"/>
                  <a:gd name="connsiteY3" fmla="*/ 157154 h 828680"/>
                  <a:gd name="connsiteX4" fmla="*/ 7405141 w 7429552"/>
                  <a:gd name="connsiteY4" fmla="*/ 181566 h 828680"/>
                  <a:gd name="connsiteX5" fmla="*/ 7429552 w 7429552"/>
                  <a:gd name="connsiteY5" fmla="*/ 240501 h 828680"/>
                  <a:gd name="connsiteX6" fmla="*/ 7429552 w 7429552"/>
                  <a:gd name="connsiteY6" fmla="*/ 573874 h 828680"/>
                  <a:gd name="connsiteX7" fmla="*/ 7405141 w 7429552"/>
                  <a:gd name="connsiteY7" fmla="*/ 632809 h 828680"/>
                  <a:gd name="connsiteX8" fmla="*/ 7346206 w 7429552"/>
                  <a:gd name="connsiteY8" fmla="*/ 657220 h 828680"/>
                  <a:gd name="connsiteX9" fmla="*/ 83346 w 7429552"/>
                  <a:gd name="connsiteY9" fmla="*/ 657220 h 828680"/>
                  <a:gd name="connsiteX10" fmla="*/ 24411 w 7429552"/>
                  <a:gd name="connsiteY10" fmla="*/ 632808 h 828680"/>
                  <a:gd name="connsiteX11" fmla="*/ 0 w 7429552"/>
                  <a:gd name="connsiteY11" fmla="*/ 573873 h 828680"/>
                  <a:gd name="connsiteX12" fmla="*/ 0 w 7429552"/>
                  <a:gd name="connsiteY12" fmla="*/ 240500 h 8286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7429552" h="828680">
                    <a:moveTo>
                      <a:pt x="0" y="240500"/>
                    </a:moveTo>
                    <a:cubicBezTo>
                      <a:pt x="0" y="218395"/>
                      <a:pt x="8781" y="197196"/>
                      <a:pt x="24412" y="181565"/>
                    </a:cubicBezTo>
                    <a:cubicBezTo>
                      <a:pt x="40042" y="165935"/>
                      <a:pt x="61242" y="157154"/>
                      <a:pt x="83347" y="157154"/>
                    </a:cubicBezTo>
                    <a:lnTo>
                      <a:pt x="7346206" y="157154"/>
                    </a:lnTo>
                    <a:cubicBezTo>
                      <a:pt x="7368311" y="157154"/>
                      <a:pt x="7389510" y="165935"/>
                      <a:pt x="7405141" y="181566"/>
                    </a:cubicBezTo>
                    <a:cubicBezTo>
                      <a:pt x="7420771" y="197196"/>
                      <a:pt x="7429552" y="218396"/>
                      <a:pt x="7429552" y="240501"/>
                    </a:cubicBezTo>
                    <a:lnTo>
                      <a:pt x="7429552" y="573874"/>
                    </a:lnTo>
                    <a:cubicBezTo>
                      <a:pt x="7429552" y="595979"/>
                      <a:pt x="7420771" y="617178"/>
                      <a:pt x="7405141" y="632809"/>
                    </a:cubicBezTo>
                    <a:cubicBezTo>
                      <a:pt x="7389511" y="648439"/>
                      <a:pt x="7368311" y="657220"/>
                      <a:pt x="7346206" y="657220"/>
                    </a:cubicBezTo>
                    <a:cubicBezTo>
                      <a:pt x="4966809" y="0"/>
                      <a:pt x="2571862" y="828680"/>
                      <a:pt x="83346" y="657220"/>
                    </a:cubicBezTo>
                    <a:cubicBezTo>
                      <a:pt x="61241" y="657220"/>
                      <a:pt x="40042" y="648439"/>
                      <a:pt x="24411" y="632808"/>
                    </a:cubicBezTo>
                    <a:cubicBezTo>
                      <a:pt x="8781" y="617178"/>
                      <a:pt x="0" y="595978"/>
                      <a:pt x="0" y="573873"/>
                    </a:cubicBezTo>
                    <a:lnTo>
                      <a:pt x="0" y="24050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alpha val="17000"/>
                    </a:schemeClr>
                  </a:gs>
                  <a:gs pos="50000">
                    <a:schemeClr val="bg1">
                      <a:alpha val="46000"/>
                    </a:schemeClr>
                  </a:gs>
                  <a:gs pos="100000">
                    <a:schemeClr val="bg1">
                      <a:alpha val="85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</p:grpSp>
      </p:grpSp>
      <p:grpSp>
        <p:nvGrpSpPr>
          <p:cNvPr id="4" name="Группа 21"/>
          <p:cNvGrpSpPr/>
          <p:nvPr/>
        </p:nvGrpSpPr>
        <p:grpSpPr>
          <a:xfrm>
            <a:off x="8467320" y="6246255"/>
            <a:ext cx="500066" cy="500066"/>
            <a:chOff x="6500826" y="5643578"/>
            <a:chExt cx="500066" cy="500066"/>
          </a:xfrm>
        </p:grpSpPr>
        <p:sp>
          <p:nvSpPr>
            <p:cNvPr id="23" name="Пятиугольник 22"/>
            <p:cNvSpPr/>
            <p:nvPr/>
          </p:nvSpPr>
          <p:spPr>
            <a:xfrm>
              <a:off x="6559564" y="5753116"/>
              <a:ext cx="285752" cy="285752"/>
            </a:xfrm>
            <a:prstGeom prst="homePlate">
              <a:avLst>
                <a:gd name="adj" fmla="val 142857"/>
              </a:avLst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>
                <a:rot lat="0" lon="0" rev="4200000"/>
              </a:lightRig>
            </a:scene3d>
            <a:sp3d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4" name="Пятиугольник 23">
              <a:hlinkClick r:id="" action="ppaction://hlinkshowjump?jump=nextslide"/>
            </p:cNvPr>
            <p:cNvSpPr/>
            <p:nvPr/>
          </p:nvSpPr>
          <p:spPr>
            <a:xfrm>
              <a:off x="6500826" y="5643578"/>
              <a:ext cx="500066" cy="500066"/>
            </a:xfrm>
            <a:prstGeom prst="homePlate">
              <a:avLst>
                <a:gd name="adj" fmla="val 142857"/>
              </a:avLst>
            </a:prstGeom>
            <a:solidFill>
              <a:srgbClr val="00B050">
                <a:alpha val="28000"/>
              </a:srgbClr>
            </a:solidFill>
            <a:ln>
              <a:noFill/>
            </a:ln>
            <a:scene3d>
              <a:camera prst="orthographicFront"/>
              <a:lightRig rig="threePt" dir="t">
                <a:rot lat="0" lon="0" rev="4200000"/>
              </a:lightRig>
            </a:scene3d>
            <a:sp3d prstMaterial="dkEdge"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5" name="Группа 26"/>
          <p:cNvGrpSpPr/>
          <p:nvPr/>
        </p:nvGrpSpPr>
        <p:grpSpPr>
          <a:xfrm rot="10800000">
            <a:off x="7895816" y="6246255"/>
            <a:ext cx="500066" cy="500066"/>
            <a:chOff x="6500826" y="5643578"/>
            <a:chExt cx="500066" cy="500066"/>
          </a:xfrm>
        </p:grpSpPr>
        <p:sp>
          <p:nvSpPr>
            <p:cNvPr id="28" name="Пятиугольник 27"/>
            <p:cNvSpPr/>
            <p:nvPr/>
          </p:nvSpPr>
          <p:spPr>
            <a:xfrm>
              <a:off x="6559564" y="5753116"/>
              <a:ext cx="285752" cy="285752"/>
            </a:xfrm>
            <a:prstGeom prst="homePlate">
              <a:avLst>
                <a:gd name="adj" fmla="val 142857"/>
              </a:avLst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>
                <a:rot lat="0" lon="0" rev="9000000"/>
              </a:lightRig>
            </a:scene3d>
            <a:sp3d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3" name="Пятиугольник 32">
              <a:hlinkClick r:id="" action="ppaction://hlinkshowjump?jump=previousslide"/>
            </p:cNvPr>
            <p:cNvSpPr/>
            <p:nvPr/>
          </p:nvSpPr>
          <p:spPr>
            <a:xfrm>
              <a:off x="6500826" y="5643578"/>
              <a:ext cx="500066" cy="500066"/>
            </a:xfrm>
            <a:prstGeom prst="homePlate">
              <a:avLst>
                <a:gd name="adj" fmla="val 142857"/>
              </a:avLst>
            </a:prstGeom>
            <a:solidFill>
              <a:srgbClr val="00B050">
                <a:alpha val="28000"/>
              </a:srgbClr>
            </a:solidFill>
            <a:ln>
              <a:noFill/>
            </a:ln>
            <a:scene3d>
              <a:camera prst="orthographicFront"/>
              <a:lightRig rig="threePt" dir="t">
                <a:rot lat="0" lon="0" rev="9000000"/>
              </a:lightRig>
            </a:scene3d>
            <a:sp3d prstMaterial="dkEdge"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6" name="Группа 36"/>
          <p:cNvGrpSpPr/>
          <p:nvPr/>
        </p:nvGrpSpPr>
        <p:grpSpPr>
          <a:xfrm rot="2664264">
            <a:off x="123311" y="6183449"/>
            <a:ext cx="612000" cy="612000"/>
            <a:chOff x="714348" y="5857892"/>
            <a:chExt cx="720000" cy="720000"/>
          </a:xfrm>
        </p:grpSpPr>
        <p:sp>
          <p:nvSpPr>
            <p:cNvPr id="38" name="Счетверенная стрелка 37">
              <a:hlinkClick r:id="" action="ppaction://hlinkshowjump?jump=endshow"/>
            </p:cNvPr>
            <p:cNvSpPr/>
            <p:nvPr/>
          </p:nvSpPr>
          <p:spPr>
            <a:xfrm>
              <a:off x="807764" y="5943619"/>
              <a:ext cx="540000" cy="540000"/>
            </a:xfrm>
            <a:prstGeom prst="quadArrow">
              <a:avLst>
                <a:gd name="adj1" fmla="val 24636"/>
                <a:gd name="adj2" fmla="val 7908"/>
                <a:gd name="adj3" fmla="val 13218"/>
              </a:avLst>
            </a:prstGeom>
            <a:gradFill flip="none" rotWithShape="1">
              <a:gsLst>
                <a:gs pos="57000">
                  <a:srgbClr val="C00000"/>
                </a:gs>
                <a:gs pos="100000">
                  <a:schemeClr val="tx1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9" name="Счетверенная стрелка 38">
              <a:hlinkClick r:id="" action="ppaction://hlinkshowjump?jump=endshow"/>
            </p:cNvPr>
            <p:cNvSpPr/>
            <p:nvPr/>
          </p:nvSpPr>
          <p:spPr>
            <a:xfrm>
              <a:off x="714348" y="5857892"/>
              <a:ext cx="720000" cy="720000"/>
            </a:xfrm>
            <a:prstGeom prst="quadArrow">
              <a:avLst>
                <a:gd name="adj1" fmla="val 24636"/>
                <a:gd name="adj2" fmla="val 12318"/>
                <a:gd name="adj3" fmla="val 15864"/>
              </a:avLst>
            </a:prstGeom>
            <a:solidFill>
              <a:srgbClr val="FF0000">
                <a:alpha val="28000"/>
              </a:srgbClr>
            </a:solidFill>
            <a:ln>
              <a:noFill/>
            </a:ln>
            <a:scene3d>
              <a:camera prst="orthographicFront"/>
              <a:lightRig rig="threePt" dir="t">
                <a:rot lat="0" lon="0" rev="9000000"/>
              </a:lightRig>
            </a:scene3d>
            <a:sp3d prstMaterial="dkEdge"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aphicFrame>
        <p:nvGraphicFramePr>
          <p:cNvPr id="35" name="Содержимое 34"/>
          <p:cNvGraphicFramePr>
            <a:graphicFrameLocks noGrp="1"/>
          </p:cNvGraphicFramePr>
          <p:nvPr>
            <p:ph idx="1"/>
          </p:nvPr>
        </p:nvGraphicFramePr>
        <p:xfrm>
          <a:off x="428596" y="785794"/>
          <a:ext cx="8072494" cy="50720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7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9AA11-E043-4531-B356-CCD19CEA4D43}" type="datetime8">
              <a:rPr lang="ru-RU" smtClean="0"/>
              <a:pPr/>
              <a:t>17.01.2020 11:33</a:t>
            </a:fld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43393-0A44-4D7B-B7BD-84A2F0C52532}" type="slidenum">
              <a:rPr lang="ru-RU" sz="1400" smtClean="0">
                <a:solidFill>
                  <a:schemeClr val="tx2">
                    <a:lumMod val="50000"/>
                  </a:schemeClr>
                </a:solidFill>
              </a:rPr>
              <a:pPr/>
              <a:t>22</a:t>
            </a:fld>
            <a:endParaRPr lang="ru-RU" sz="14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pic>
        <p:nvPicPr>
          <p:cNvPr id="37889" name="Picture 1"/>
          <p:cNvPicPr>
            <a:picLocks noChangeAspect="1" noChangeArrowheads="1"/>
          </p:cNvPicPr>
          <p:nvPr/>
        </p:nvPicPr>
        <p:blipFill>
          <a:blip r:embed="rId7" cstate="print"/>
          <a:stretch>
            <a:fillRect/>
          </a:stretch>
        </p:blipFill>
        <p:spPr bwMode="auto">
          <a:xfrm>
            <a:off x="4357686" y="3643314"/>
            <a:ext cx="2887790" cy="107157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9"/>
          <p:cNvGrpSpPr/>
          <p:nvPr/>
        </p:nvGrpSpPr>
        <p:grpSpPr>
          <a:xfrm>
            <a:off x="0" y="6142321"/>
            <a:ext cx="9144000" cy="715679"/>
            <a:chOff x="0" y="6142321"/>
            <a:chExt cx="9144000" cy="715679"/>
          </a:xfrm>
        </p:grpSpPr>
        <p:sp>
          <p:nvSpPr>
            <p:cNvPr id="41" name="Скругленный прямоугольник 40"/>
            <p:cNvSpPr/>
            <p:nvPr/>
          </p:nvSpPr>
          <p:spPr>
            <a:xfrm>
              <a:off x="142844" y="6235864"/>
              <a:ext cx="8858312" cy="500066"/>
            </a:xfrm>
            <a:prstGeom prst="round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grpSp>
          <p:nvGrpSpPr>
            <p:cNvPr id="3" name="Группа 45"/>
            <p:cNvGrpSpPr/>
            <p:nvPr/>
          </p:nvGrpSpPr>
          <p:grpSpPr>
            <a:xfrm>
              <a:off x="0" y="6142321"/>
              <a:ext cx="9144000" cy="715679"/>
              <a:chOff x="0" y="6142321"/>
              <a:chExt cx="9144000" cy="715679"/>
            </a:xfrm>
          </p:grpSpPr>
          <p:sp>
            <p:nvSpPr>
              <p:cNvPr id="43" name="Прямоугольник 42"/>
              <p:cNvSpPr/>
              <p:nvPr/>
            </p:nvSpPr>
            <p:spPr>
              <a:xfrm>
                <a:off x="0" y="6143644"/>
                <a:ext cx="9144000" cy="714356"/>
              </a:xfrm>
              <a:prstGeom prst="rect">
                <a:avLst/>
              </a:prstGeom>
              <a:gradFill flip="none" rotWithShape="1">
                <a:gsLst>
                  <a:gs pos="0">
                    <a:schemeClr val="bg1">
                      <a:alpha val="13000"/>
                    </a:schemeClr>
                  </a:gs>
                  <a:gs pos="68000">
                    <a:schemeClr val="bg1">
                      <a:alpha val="13000"/>
                    </a:schemeClr>
                  </a:gs>
                  <a:gs pos="100000">
                    <a:schemeClr val="tx1">
                      <a:alpha val="29000"/>
                    </a:schemeClr>
                  </a:gs>
                </a:gsLst>
                <a:lin ang="5400000" scaled="1"/>
                <a:tileRect/>
              </a:gra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88900" h="1905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44" name="Полилиния 43"/>
              <p:cNvSpPr/>
              <p:nvPr/>
            </p:nvSpPr>
            <p:spPr>
              <a:xfrm>
                <a:off x="142844" y="6142321"/>
                <a:ext cx="8858312" cy="450733"/>
              </a:xfrm>
              <a:custGeom>
                <a:avLst/>
                <a:gdLst>
                  <a:gd name="connsiteX0" fmla="*/ 0 w 7429552"/>
                  <a:gd name="connsiteY0" fmla="*/ 83346 h 500066"/>
                  <a:gd name="connsiteX1" fmla="*/ 24412 w 7429552"/>
                  <a:gd name="connsiteY1" fmla="*/ 24411 h 500066"/>
                  <a:gd name="connsiteX2" fmla="*/ 83347 w 7429552"/>
                  <a:gd name="connsiteY2" fmla="*/ 0 h 500066"/>
                  <a:gd name="connsiteX3" fmla="*/ 7346206 w 7429552"/>
                  <a:gd name="connsiteY3" fmla="*/ 0 h 500066"/>
                  <a:gd name="connsiteX4" fmla="*/ 7405141 w 7429552"/>
                  <a:gd name="connsiteY4" fmla="*/ 24412 h 500066"/>
                  <a:gd name="connsiteX5" fmla="*/ 7429552 w 7429552"/>
                  <a:gd name="connsiteY5" fmla="*/ 83347 h 500066"/>
                  <a:gd name="connsiteX6" fmla="*/ 7429552 w 7429552"/>
                  <a:gd name="connsiteY6" fmla="*/ 416720 h 500066"/>
                  <a:gd name="connsiteX7" fmla="*/ 7405141 w 7429552"/>
                  <a:gd name="connsiteY7" fmla="*/ 475655 h 500066"/>
                  <a:gd name="connsiteX8" fmla="*/ 7346206 w 7429552"/>
                  <a:gd name="connsiteY8" fmla="*/ 500066 h 500066"/>
                  <a:gd name="connsiteX9" fmla="*/ 83346 w 7429552"/>
                  <a:gd name="connsiteY9" fmla="*/ 500066 h 500066"/>
                  <a:gd name="connsiteX10" fmla="*/ 24411 w 7429552"/>
                  <a:gd name="connsiteY10" fmla="*/ 475654 h 500066"/>
                  <a:gd name="connsiteX11" fmla="*/ 0 w 7429552"/>
                  <a:gd name="connsiteY11" fmla="*/ 416719 h 500066"/>
                  <a:gd name="connsiteX12" fmla="*/ 0 w 7429552"/>
                  <a:gd name="connsiteY12" fmla="*/ 83346 h 500066"/>
                  <a:gd name="connsiteX0" fmla="*/ 0 w 7429552"/>
                  <a:gd name="connsiteY0" fmla="*/ 83346 h 500066"/>
                  <a:gd name="connsiteX1" fmla="*/ 24412 w 7429552"/>
                  <a:gd name="connsiteY1" fmla="*/ 24411 h 500066"/>
                  <a:gd name="connsiteX2" fmla="*/ 83347 w 7429552"/>
                  <a:gd name="connsiteY2" fmla="*/ 0 h 500066"/>
                  <a:gd name="connsiteX3" fmla="*/ 7346206 w 7429552"/>
                  <a:gd name="connsiteY3" fmla="*/ 0 h 500066"/>
                  <a:gd name="connsiteX4" fmla="*/ 7405141 w 7429552"/>
                  <a:gd name="connsiteY4" fmla="*/ 24412 h 500066"/>
                  <a:gd name="connsiteX5" fmla="*/ 7429552 w 7429552"/>
                  <a:gd name="connsiteY5" fmla="*/ 83347 h 500066"/>
                  <a:gd name="connsiteX6" fmla="*/ 7429552 w 7429552"/>
                  <a:gd name="connsiteY6" fmla="*/ 416720 h 500066"/>
                  <a:gd name="connsiteX7" fmla="*/ 7405141 w 7429552"/>
                  <a:gd name="connsiteY7" fmla="*/ 475655 h 500066"/>
                  <a:gd name="connsiteX8" fmla="*/ 7346206 w 7429552"/>
                  <a:gd name="connsiteY8" fmla="*/ 500066 h 500066"/>
                  <a:gd name="connsiteX9" fmla="*/ 83346 w 7429552"/>
                  <a:gd name="connsiteY9" fmla="*/ 500066 h 500066"/>
                  <a:gd name="connsiteX10" fmla="*/ 24411 w 7429552"/>
                  <a:gd name="connsiteY10" fmla="*/ 475654 h 500066"/>
                  <a:gd name="connsiteX11" fmla="*/ 0 w 7429552"/>
                  <a:gd name="connsiteY11" fmla="*/ 416719 h 500066"/>
                  <a:gd name="connsiteX12" fmla="*/ 0 w 7429552"/>
                  <a:gd name="connsiteY12" fmla="*/ 83346 h 500066"/>
                  <a:gd name="connsiteX0" fmla="*/ 0 w 7429552"/>
                  <a:gd name="connsiteY0" fmla="*/ 83346 h 671526"/>
                  <a:gd name="connsiteX1" fmla="*/ 24412 w 7429552"/>
                  <a:gd name="connsiteY1" fmla="*/ 24411 h 671526"/>
                  <a:gd name="connsiteX2" fmla="*/ 83347 w 7429552"/>
                  <a:gd name="connsiteY2" fmla="*/ 0 h 671526"/>
                  <a:gd name="connsiteX3" fmla="*/ 7346206 w 7429552"/>
                  <a:gd name="connsiteY3" fmla="*/ 0 h 671526"/>
                  <a:gd name="connsiteX4" fmla="*/ 7405141 w 7429552"/>
                  <a:gd name="connsiteY4" fmla="*/ 24412 h 671526"/>
                  <a:gd name="connsiteX5" fmla="*/ 7429552 w 7429552"/>
                  <a:gd name="connsiteY5" fmla="*/ 83347 h 671526"/>
                  <a:gd name="connsiteX6" fmla="*/ 7429552 w 7429552"/>
                  <a:gd name="connsiteY6" fmla="*/ 416720 h 671526"/>
                  <a:gd name="connsiteX7" fmla="*/ 7405141 w 7429552"/>
                  <a:gd name="connsiteY7" fmla="*/ 475655 h 671526"/>
                  <a:gd name="connsiteX8" fmla="*/ 7346206 w 7429552"/>
                  <a:gd name="connsiteY8" fmla="*/ 500066 h 671526"/>
                  <a:gd name="connsiteX9" fmla="*/ 83346 w 7429552"/>
                  <a:gd name="connsiteY9" fmla="*/ 500066 h 671526"/>
                  <a:gd name="connsiteX10" fmla="*/ 24411 w 7429552"/>
                  <a:gd name="connsiteY10" fmla="*/ 475654 h 671526"/>
                  <a:gd name="connsiteX11" fmla="*/ 0 w 7429552"/>
                  <a:gd name="connsiteY11" fmla="*/ 416719 h 671526"/>
                  <a:gd name="connsiteX12" fmla="*/ 0 w 7429552"/>
                  <a:gd name="connsiteY12" fmla="*/ 83346 h 671526"/>
                  <a:gd name="connsiteX0" fmla="*/ 0 w 7429552"/>
                  <a:gd name="connsiteY0" fmla="*/ 240500 h 828680"/>
                  <a:gd name="connsiteX1" fmla="*/ 24412 w 7429552"/>
                  <a:gd name="connsiteY1" fmla="*/ 181565 h 828680"/>
                  <a:gd name="connsiteX2" fmla="*/ 83347 w 7429552"/>
                  <a:gd name="connsiteY2" fmla="*/ 157154 h 828680"/>
                  <a:gd name="connsiteX3" fmla="*/ 7346206 w 7429552"/>
                  <a:gd name="connsiteY3" fmla="*/ 157154 h 828680"/>
                  <a:gd name="connsiteX4" fmla="*/ 7405141 w 7429552"/>
                  <a:gd name="connsiteY4" fmla="*/ 181566 h 828680"/>
                  <a:gd name="connsiteX5" fmla="*/ 7429552 w 7429552"/>
                  <a:gd name="connsiteY5" fmla="*/ 240501 h 828680"/>
                  <a:gd name="connsiteX6" fmla="*/ 7429552 w 7429552"/>
                  <a:gd name="connsiteY6" fmla="*/ 573874 h 828680"/>
                  <a:gd name="connsiteX7" fmla="*/ 7405141 w 7429552"/>
                  <a:gd name="connsiteY7" fmla="*/ 632809 h 828680"/>
                  <a:gd name="connsiteX8" fmla="*/ 7346206 w 7429552"/>
                  <a:gd name="connsiteY8" fmla="*/ 657220 h 828680"/>
                  <a:gd name="connsiteX9" fmla="*/ 83346 w 7429552"/>
                  <a:gd name="connsiteY9" fmla="*/ 657220 h 828680"/>
                  <a:gd name="connsiteX10" fmla="*/ 24411 w 7429552"/>
                  <a:gd name="connsiteY10" fmla="*/ 632808 h 828680"/>
                  <a:gd name="connsiteX11" fmla="*/ 0 w 7429552"/>
                  <a:gd name="connsiteY11" fmla="*/ 573873 h 828680"/>
                  <a:gd name="connsiteX12" fmla="*/ 0 w 7429552"/>
                  <a:gd name="connsiteY12" fmla="*/ 240500 h 8286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7429552" h="828680">
                    <a:moveTo>
                      <a:pt x="0" y="240500"/>
                    </a:moveTo>
                    <a:cubicBezTo>
                      <a:pt x="0" y="218395"/>
                      <a:pt x="8781" y="197196"/>
                      <a:pt x="24412" y="181565"/>
                    </a:cubicBezTo>
                    <a:cubicBezTo>
                      <a:pt x="40042" y="165935"/>
                      <a:pt x="61242" y="157154"/>
                      <a:pt x="83347" y="157154"/>
                    </a:cubicBezTo>
                    <a:lnTo>
                      <a:pt x="7346206" y="157154"/>
                    </a:lnTo>
                    <a:cubicBezTo>
                      <a:pt x="7368311" y="157154"/>
                      <a:pt x="7389510" y="165935"/>
                      <a:pt x="7405141" y="181566"/>
                    </a:cubicBezTo>
                    <a:cubicBezTo>
                      <a:pt x="7420771" y="197196"/>
                      <a:pt x="7429552" y="218396"/>
                      <a:pt x="7429552" y="240501"/>
                    </a:cubicBezTo>
                    <a:lnTo>
                      <a:pt x="7429552" y="573874"/>
                    </a:lnTo>
                    <a:cubicBezTo>
                      <a:pt x="7429552" y="595979"/>
                      <a:pt x="7420771" y="617178"/>
                      <a:pt x="7405141" y="632809"/>
                    </a:cubicBezTo>
                    <a:cubicBezTo>
                      <a:pt x="7389511" y="648439"/>
                      <a:pt x="7368311" y="657220"/>
                      <a:pt x="7346206" y="657220"/>
                    </a:cubicBezTo>
                    <a:cubicBezTo>
                      <a:pt x="4966809" y="0"/>
                      <a:pt x="2571862" y="828680"/>
                      <a:pt x="83346" y="657220"/>
                    </a:cubicBezTo>
                    <a:cubicBezTo>
                      <a:pt x="61241" y="657220"/>
                      <a:pt x="40042" y="648439"/>
                      <a:pt x="24411" y="632808"/>
                    </a:cubicBezTo>
                    <a:cubicBezTo>
                      <a:pt x="8781" y="617178"/>
                      <a:pt x="0" y="595978"/>
                      <a:pt x="0" y="573873"/>
                    </a:cubicBezTo>
                    <a:lnTo>
                      <a:pt x="0" y="24050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alpha val="17000"/>
                    </a:schemeClr>
                  </a:gs>
                  <a:gs pos="50000">
                    <a:schemeClr val="bg1">
                      <a:alpha val="46000"/>
                    </a:schemeClr>
                  </a:gs>
                  <a:gs pos="100000">
                    <a:schemeClr val="bg1">
                      <a:alpha val="85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</p:grpSp>
      </p:grpSp>
      <p:grpSp>
        <p:nvGrpSpPr>
          <p:cNvPr id="4" name="Группа 21"/>
          <p:cNvGrpSpPr/>
          <p:nvPr/>
        </p:nvGrpSpPr>
        <p:grpSpPr>
          <a:xfrm>
            <a:off x="8467320" y="6246255"/>
            <a:ext cx="500066" cy="500066"/>
            <a:chOff x="6500826" y="5643578"/>
            <a:chExt cx="500066" cy="500066"/>
          </a:xfrm>
        </p:grpSpPr>
        <p:sp>
          <p:nvSpPr>
            <p:cNvPr id="23" name="Пятиугольник 22"/>
            <p:cNvSpPr/>
            <p:nvPr/>
          </p:nvSpPr>
          <p:spPr>
            <a:xfrm>
              <a:off x="6559564" y="5753116"/>
              <a:ext cx="285752" cy="285752"/>
            </a:xfrm>
            <a:prstGeom prst="homePlate">
              <a:avLst>
                <a:gd name="adj" fmla="val 142857"/>
              </a:avLst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>
                <a:rot lat="0" lon="0" rev="4200000"/>
              </a:lightRig>
            </a:scene3d>
            <a:sp3d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4" name="Пятиугольник 23">
              <a:hlinkClick r:id="" action="ppaction://hlinkshowjump?jump=nextslide"/>
            </p:cNvPr>
            <p:cNvSpPr/>
            <p:nvPr/>
          </p:nvSpPr>
          <p:spPr>
            <a:xfrm>
              <a:off x="6500826" y="5643578"/>
              <a:ext cx="500066" cy="500066"/>
            </a:xfrm>
            <a:prstGeom prst="homePlate">
              <a:avLst>
                <a:gd name="adj" fmla="val 142857"/>
              </a:avLst>
            </a:prstGeom>
            <a:solidFill>
              <a:srgbClr val="00B050">
                <a:alpha val="28000"/>
              </a:srgbClr>
            </a:solidFill>
            <a:ln>
              <a:noFill/>
            </a:ln>
            <a:scene3d>
              <a:camera prst="orthographicFront"/>
              <a:lightRig rig="threePt" dir="t">
                <a:rot lat="0" lon="0" rev="4200000"/>
              </a:lightRig>
            </a:scene3d>
            <a:sp3d prstMaterial="dkEdge"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5" name="Группа 26"/>
          <p:cNvGrpSpPr/>
          <p:nvPr/>
        </p:nvGrpSpPr>
        <p:grpSpPr>
          <a:xfrm rot="10800000">
            <a:off x="7895816" y="6246255"/>
            <a:ext cx="500066" cy="500066"/>
            <a:chOff x="6500826" y="5643578"/>
            <a:chExt cx="500066" cy="500066"/>
          </a:xfrm>
        </p:grpSpPr>
        <p:sp>
          <p:nvSpPr>
            <p:cNvPr id="28" name="Пятиугольник 27"/>
            <p:cNvSpPr/>
            <p:nvPr/>
          </p:nvSpPr>
          <p:spPr>
            <a:xfrm>
              <a:off x="6559564" y="5753116"/>
              <a:ext cx="285752" cy="285752"/>
            </a:xfrm>
            <a:prstGeom prst="homePlate">
              <a:avLst>
                <a:gd name="adj" fmla="val 142857"/>
              </a:avLst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>
                <a:rot lat="0" lon="0" rev="9000000"/>
              </a:lightRig>
            </a:scene3d>
            <a:sp3d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3" name="Пятиугольник 32">
              <a:hlinkClick r:id="" action="ppaction://hlinkshowjump?jump=previousslide"/>
            </p:cNvPr>
            <p:cNvSpPr/>
            <p:nvPr/>
          </p:nvSpPr>
          <p:spPr>
            <a:xfrm>
              <a:off x="6500826" y="5643578"/>
              <a:ext cx="500066" cy="500066"/>
            </a:xfrm>
            <a:prstGeom prst="homePlate">
              <a:avLst>
                <a:gd name="adj" fmla="val 142857"/>
              </a:avLst>
            </a:prstGeom>
            <a:solidFill>
              <a:srgbClr val="00B050">
                <a:alpha val="28000"/>
              </a:srgbClr>
            </a:solidFill>
            <a:ln>
              <a:noFill/>
            </a:ln>
            <a:scene3d>
              <a:camera prst="orthographicFront"/>
              <a:lightRig rig="threePt" dir="t">
                <a:rot lat="0" lon="0" rev="9000000"/>
              </a:lightRig>
            </a:scene3d>
            <a:sp3d prstMaterial="dkEdge"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6" name="Группа 36"/>
          <p:cNvGrpSpPr/>
          <p:nvPr/>
        </p:nvGrpSpPr>
        <p:grpSpPr>
          <a:xfrm rot="2664264">
            <a:off x="123311" y="6183449"/>
            <a:ext cx="612000" cy="612000"/>
            <a:chOff x="714348" y="5857892"/>
            <a:chExt cx="720000" cy="720000"/>
          </a:xfrm>
        </p:grpSpPr>
        <p:sp>
          <p:nvSpPr>
            <p:cNvPr id="38" name="Счетверенная стрелка 37">
              <a:hlinkClick r:id="" action="ppaction://hlinkshowjump?jump=endshow"/>
            </p:cNvPr>
            <p:cNvSpPr/>
            <p:nvPr/>
          </p:nvSpPr>
          <p:spPr>
            <a:xfrm>
              <a:off x="807764" y="5943619"/>
              <a:ext cx="540000" cy="540000"/>
            </a:xfrm>
            <a:prstGeom prst="quadArrow">
              <a:avLst>
                <a:gd name="adj1" fmla="val 24636"/>
                <a:gd name="adj2" fmla="val 7908"/>
                <a:gd name="adj3" fmla="val 13218"/>
              </a:avLst>
            </a:prstGeom>
            <a:gradFill flip="none" rotWithShape="1">
              <a:gsLst>
                <a:gs pos="57000">
                  <a:srgbClr val="C00000"/>
                </a:gs>
                <a:gs pos="100000">
                  <a:schemeClr val="tx1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9" name="Счетверенная стрелка 38">
              <a:hlinkClick r:id="" action="ppaction://hlinkshowjump?jump=endshow"/>
            </p:cNvPr>
            <p:cNvSpPr/>
            <p:nvPr/>
          </p:nvSpPr>
          <p:spPr>
            <a:xfrm>
              <a:off x="714348" y="5857892"/>
              <a:ext cx="720000" cy="720000"/>
            </a:xfrm>
            <a:prstGeom prst="quadArrow">
              <a:avLst>
                <a:gd name="adj1" fmla="val 24636"/>
                <a:gd name="adj2" fmla="val 12318"/>
                <a:gd name="adj3" fmla="val 15864"/>
              </a:avLst>
            </a:prstGeom>
            <a:solidFill>
              <a:srgbClr val="FF0000">
                <a:alpha val="28000"/>
              </a:srgbClr>
            </a:solidFill>
            <a:ln>
              <a:noFill/>
            </a:ln>
            <a:scene3d>
              <a:camera prst="orthographicFront"/>
              <a:lightRig rig="threePt" dir="t">
                <a:rot lat="0" lon="0" rev="9000000"/>
              </a:lightRig>
            </a:scene3d>
            <a:sp3d prstMaterial="dkEdge"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9" name="Группа 25"/>
          <p:cNvGrpSpPr/>
          <p:nvPr/>
        </p:nvGrpSpPr>
        <p:grpSpPr>
          <a:xfrm>
            <a:off x="428596" y="71414"/>
            <a:ext cx="8215370" cy="1285860"/>
            <a:chOff x="714348" y="1000108"/>
            <a:chExt cx="7715304" cy="1500198"/>
          </a:xfrm>
        </p:grpSpPr>
        <p:grpSp>
          <p:nvGrpSpPr>
            <p:cNvPr id="10" name="Группа 8"/>
            <p:cNvGrpSpPr/>
            <p:nvPr/>
          </p:nvGrpSpPr>
          <p:grpSpPr>
            <a:xfrm>
              <a:off x="857224" y="1000108"/>
              <a:ext cx="7429552" cy="1387196"/>
              <a:chOff x="857224" y="2113242"/>
              <a:chExt cx="7429552" cy="1387196"/>
            </a:xfrm>
          </p:grpSpPr>
          <p:sp>
            <p:nvSpPr>
              <p:cNvPr id="31" name="Скругленный прямоугольник 30"/>
              <p:cNvSpPr/>
              <p:nvPr/>
            </p:nvSpPr>
            <p:spPr>
              <a:xfrm>
                <a:off x="857224" y="2285992"/>
                <a:ext cx="7429552" cy="1214446"/>
              </a:xfrm>
              <a:prstGeom prst="roundRect">
                <a:avLst>
                  <a:gd name="adj" fmla="val 8967"/>
                </a:avLst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32" name="Полилиния 31"/>
              <p:cNvSpPr/>
              <p:nvPr/>
            </p:nvSpPr>
            <p:spPr>
              <a:xfrm>
                <a:off x="857224" y="2113242"/>
                <a:ext cx="7429552" cy="900118"/>
              </a:xfrm>
              <a:custGeom>
                <a:avLst/>
                <a:gdLst>
                  <a:gd name="connsiteX0" fmla="*/ 0 w 7429552"/>
                  <a:gd name="connsiteY0" fmla="*/ 83346 h 500066"/>
                  <a:gd name="connsiteX1" fmla="*/ 24412 w 7429552"/>
                  <a:gd name="connsiteY1" fmla="*/ 24411 h 500066"/>
                  <a:gd name="connsiteX2" fmla="*/ 83347 w 7429552"/>
                  <a:gd name="connsiteY2" fmla="*/ 0 h 500066"/>
                  <a:gd name="connsiteX3" fmla="*/ 7346206 w 7429552"/>
                  <a:gd name="connsiteY3" fmla="*/ 0 h 500066"/>
                  <a:gd name="connsiteX4" fmla="*/ 7405141 w 7429552"/>
                  <a:gd name="connsiteY4" fmla="*/ 24412 h 500066"/>
                  <a:gd name="connsiteX5" fmla="*/ 7429552 w 7429552"/>
                  <a:gd name="connsiteY5" fmla="*/ 83347 h 500066"/>
                  <a:gd name="connsiteX6" fmla="*/ 7429552 w 7429552"/>
                  <a:gd name="connsiteY6" fmla="*/ 416720 h 500066"/>
                  <a:gd name="connsiteX7" fmla="*/ 7405141 w 7429552"/>
                  <a:gd name="connsiteY7" fmla="*/ 475655 h 500066"/>
                  <a:gd name="connsiteX8" fmla="*/ 7346206 w 7429552"/>
                  <a:gd name="connsiteY8" fmla="*/ 500066 h 500066"/>
                  <a:gd name="connsiteX9" fmla="*/ 83346 w 7429552"/>
                  <a:gd name="connsiteY9" fmla="*/ 500066 h 500066"/>
                  <a:gd name="connsiteX10" fmla="*/ 24411 w 7429552"/>
                  <a:gd name="connsiteY10" fmla="*/ 475654 h 500066"/>
                  <a:gd name="connsiteX11" fmla="*/ 0 w 7429552"/>
                  <a:gd name="connsiteY11" fmla="*/ 416719 h 500066"/>
                  <a:gd name="connsiteX12" fmla="*/ 0 w 7429552"/>
                  <a:gd name="connsiteY12" fmla="*/ 83346 h 500066"/>
                  <a:gd name="connsiteX0" fmla="*/ 0 w 7429552"/>
                  <a:gd name="connsiteY0" fmla="*/ 83346 h 500066"/>
                  <a:gd name="connsiteX1" fmla="*/ 24412 w 7429552"/>
                  <a:gd name="connsiteY1" fmla="*/ 24411 h 500066"/>
                  <a:gd name="connsiteX2" fmla="*/ 83347 w 7429552"/>
                  <a:gd name="connsiteY2" fmla="*/ 0 h 500066"/>
                  <a:gd name="connsiteX3" fmla="*/ 7346206 w 7429552"/>
                  <a:gd name="connsiteY3" fmla="*/ 0 h 500066"/>
                  <a:gd name="connsiteX4" fmla="*/ 7405141 w 7429552"/>
                  <a:gd name="connsiteY4" fmla="*/ 24412 h 500066"/>
                  <a:gd name="connsiteX5" fmla="*/ 7429552 w 7429552"/>
                  <a:gd name="connsiteY5" fmla="*/ 83347 h 500066"/>
                  <a:gd name="connsiteX6" fmla="*/ 7429552 w 7429552"/>
                  <a:gd name="connsiteY6" fmla="*/ 416720 h 500066"/>
                  <a:gd name="connsiteX7" fmla="*/ 7405141 w 7429552"/>
                  <a:gd name="connsiteY7" fmla="*/ 475655 h 500066"/>
                  <a:gd name="connsiteX8" fmla="*/ 7346206 w 7429552"/>
                  <a:gd name="connsiteY8" fmla="*/ 500066 h 500066"/>
                  <a:gd name="connsiteX9" fmla="*/ 83346 w 7429552"/>
                  <a:gd name="connsiteY9" fmla="*/ 500066 h 500066"/>
                  <a:gd name="connsiteX10" fmla="*/ 24411 w 7429552"/>
                  <a:gd name="connsiteY10" fmla="*/ 475654 h 500066"/>
                  <a:gd name="connsiteX11" fmla="*/ 0 w 7429552"/>
                  <a:gd name="connsiteY11" fmla="*/ 416719 h 500066"/>
                  <a:gd name="connsiteX12" fmla="*/ 0 w 7429552"/>
                  <a:gd name="connsiteY12" fmla="*/ 83346 h 500066"/>
                  <a:gd name="connsiteX0" fmla="*/ 0 w 7429552"/>
                  <a:gd name="connsiteY0" fmla="*/ 83346 h 671526"/>
                  <a:gd name="connsiteX1" fmla="*/ 24412 w 7429552"/>
                  <a:gd name="connsiteY1" fmla="*/ 24411 h 671526"/>
                  <a:gd name="connsiteX2" fmla="*/ 83347 w 7429552"/>
                  <a:gd name="connsiteY2" fmla="*/ 0 h 671526"/>
                  <a:gd name="connsiteX3" fmla="*/ 7346206 w 7429552"/>
                  <a:gd name="connsiteY3" fmla="*/ 0 h 671526"/>
                  <a:gd name="connsiteX4" fmla="*/ 7405141 w 7429552"/>
                  <a:gd name="connsiteY4" fmla="*/ 24412 h 671526"/>
                  <a:gd name="connsiteX5" fmla="*/ 7429552 w 7429552"/>
                  <a:gd name="connsiteY5" fmla="*/ 83347 h 671526"/>
                  <a:gd name="connsiteX6" fmla="*/ 7429552 w 7429552"/>
                  <a:gd name="connsiteY6" fmla="*/ 416720 h 671526"/>
                  <a:gd name="connsiteX7" fmla="*/ 7405141 w 7429552"/>
                  <a:gd name="connsiteY7" fmla="*/ 475655 h 671526"/>
                  <a:gd name="connsiteX8" fmla="*/ 7346206 w 7429552"/>
                  <a:gd name="connsiteY8" fmla="*/ 500066 h 671526"/>
                  <a:gd name="connsiteX9" fmla="*/ 83346 w 7429552"/>
                  <a:gd name="connsiteY9" fmla="*/ 500066 h 671526"/>
                  <a:gd name="connsiteX10" fmla="*/ 24411 w 7429552"/>
                  <a:gd name="connsiteY10" fmla="*/ 475654 h 671526"/>
                  <a:gd name="connsiteX11" fmla="*/ 0 w 7429552"/>
                  <a:gd name="connsiteY11" fmla="*/ 416719 h 671526"/>
                  <a:gd name="connsiteX12" fmla="*/ 0 w 7429552"/>
                  <a:gd name="connsiteY12" fmla="*/ 83346 h 671526"/>
                  <a:gd name="connsiteX0" fmla="*/ 0 w 7429552"/>
                  <a:gd name="connsiteY0" fmla="*/ 240500 h 828680"/>
                  <a:gd name="connsiteX1" fmla="*/ 24412 w 7429552"/>
                  <a:gd name="connsiteY1" fmla="*/ 181565 h 828680"/>
                  <a:gd name="connsiteX2" fmla="*/ 83347 w 7429552"/>
                  <a:gd name="connsiteY2" fmla="*/ 157154 h 828680"/>
                  <a:gd name="connsiteX3" fmla="*/ 7346206 w 7429552"/>
                  <a:gd name="connsiteY3" fmla="*/ 157154 h 828680"/>
                  <a:gd name="connsiteX4" fmla="*/ 7405141 w 7429552"/>
                  <a:gd name="connsiteY4" fmla="*/ 181566 h 828680"/>
                  <a:gd name="connsiteX5" fmla="*/ 7429552 w 7429552"/>
                  <a:gd name="connsiteY5" fmla="*/ 240501 h 828680"/>
                  <a:gd name="connsiteX6" fmla="*/ 7429552 w 7429552"/>
                  <a:gd name="connsiteY6" fmla="*/ 573874 h 828680"/>
                  <a:gd name="connsiteX7" fmla="*/ 7405141 w 7429552"/>
                  <a:gd name="connsiteY7" fmla="*/ 632809 h 828680"/>
                  <a:gd name="connsiteX8" fmla="*/ 7346206 w 7429552"/>
                  <a:gd name="connsiteY8" fmla="*/ 657220 h 828680"/>
                  <a:gd name="connsiteX9" fmla="*/ 83346 w 7429552"/>
                  <a:gd name="connsiteY9" fmla="*/ 657220 h 828680"/>
                  <a:gd name="connsiteX10" fmla="*/ 24411 w 7429552"/>
                  <a:gd name="connsiteY10" fmla="*/ 632808 h 828680"/>
                  <a:gd name="connsiteX11" fmla="*/ 0 w 7429552"/>
                  <a:gd name="connsiteY11" fmla="*/ 573873 h 828680"/>
                  <a:gd name="connsiteX12" fmla="*/ 0 w 7429552"/>
                  <a:gd name="connsiteY12" fmla="*/ 240500 h 8286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7429552" h="828680">
                    <a:moveTo>
                      <a:pt x="0" y="240500"/>
                    </a:moveTo>
                    <a:cubicBezTo>
                      <a:pt x="0" y="218395"/>
                      <a:pt x="8781" y="197196"/>
                      <a:pt x="24412" y="181565"/>
                    </a:cubicBezTo>
                    <a:cubicBezTo>
                      <a:pt x="40042" y="165935"/>
                      <a:pt x="61242" y="157154"/>
                      <a:pt x="83347" y="157154"/>
                    </a:cubicBezTo>
                    <a:lnTo>
                      <a:pt x="7346206" y="157154"/>
                    </a:lnTo>
                    <a:cubicBezTo>
                      <a:pt x="7368311" y="157154"/>
                      <a:pt x="7389510" y="165935"/>
                      <a:pt x="7405141" y="181566"/>
                    </a:cubicBezTo>
                    <a:cubicBezTo>
                      <a:pt x="7420771" y="197196"/>
                      <a:pt x="7429552" y="218396"/>
                      <a:pt x="7429552" y="240501"/>
                    </a:cubicBezTo>
                    <a:lnTo>
                      <a:pt x="7429552" y="573874"/>
                    </a:lnTo>
                    <a:cubicBezTo>
                      <a:pt x="7429552" y="595979"/>
                      <a:pt x="7420771" y="617178"/>
                      <a:pt x="7405141" y="632809"/>
                    </a:cubicBezTo>
                    <a:cubicBezTo>
                      <a:pt x="7389511" y="648439"/>
                      <a:pt x="7368311" y="657220"/>
                      <a:pt x="7346206" y="657220"/>
                    </a:cubicBezTo>
                    <a:cubicBezTo>
                      <a:pt x="4966809" y="0"/>
                      <a:pt x="2571862" y="828680"/>
                      <a:pt x="83346" y="657220"/>
                    </a:cubicBezTo>
                    <a:cubicBezTo>
                      <a:pt x="61241" y="657220"/>
                      <a:pt x="40042" y="648439"/>
                      <a:pt x="24411" y="632808"/>
                    </a:cubicBezTo>
                    <a:cubicBezTo>
                      <a:pt x="8781" y="617178"/>
                      <a:pt x="0" y="595978"/>
                      <a:pt x="0" y="573873"/>
                    </a:cubicBezTo>
                    <a:lnTo>
                      <a:pt x="0" y="24050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alpha val="17000"/>
                    </a:schemeClr>
                  </a:gs>
                  <a:gs pos="50000">
                    <a:schemeClr val="bg1">
                      <a:alpha val="46000"/>
                    </a:schemeClr>
                  </a:gs>
                  <a:gs pos="100000">
                    <a:schemeClr val="bg1">
                      <a:alpha val="85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</p:grpSp>
        <p:sp>
          <p:nvSpPr>
            <p:cNvPr id="30" name="Скругленный прямоугольник 29"/>
            <p:cNvSpPr/>
            <p:nvPr/>
          </p:nvSpPr>
          <p:spPr>
            <a:xfrm>
              <a:off x="714348" y="1071546"/>
              <a:ext cx="7715304" cy="1428760"/>
            </a:xfrm>
            <a:prstGeom prst="roundRect">
              <a:avLst/>
            </a:prstGeom>
            <a:gradFill>
              <a:gsLst>
                <a:gs pos="0">
                  <a:schemeClr val="bg1">
                    <a:alpha val="0"/>
                  </a:schemeClr>
                </a:gs>
                <a:gs pos="50000">
                  <a:schemeClr val="bg1">
                    <a:alpha val="25000"/>
                  </a:schemeClr>
                </a:gs>
                <a:gs pos="100000">
                  <a:schemeClr val="bg1">
                    <a:lumMod val="95000"/>
                    <a:alpha val="59000"/>
                  </a:schemeClr>
                </a:gs>
              </a:gsLst>
              <a:lin ang="5400000" scaled="0"/>
            </a:gradFill>
            <a:ln w="28575">
              <a:noFill/>
            </a:ln>
            <a:scene3d>
              <a:camera prst="orthographicFront"/>
              <a:lightRig rig="threePt" dir="t"/>
            </a:scene3d>
            <a:sp3d>
              <a:bevelT w="184150" h="38100"/>
            </a:sp3d>
          </p:spPr>
          <p:txBody>
            <a:bodyPr vert="horz" lIns="91440" tIns="45720" rIns="91440" bIns="45720" rtlCol="0" anchor="ctr">
              <a:normAutofit/>
            </a:bodyPr>
            <a:lstStyle/>
            <a:p>
              <a:pPr algn="ctr">
                <a:spcBef>
                  <a:spcPct val="0"/>
                </a:spcBef>
              </a:pPr>
              <a:endParaRPr lang="ru-RU" sz="6000" b="1" dirty="0" smtClean="0">
                <a:ln w="18000">
                  <a:solidFill>
                    <a:schemeClr val="bg1"/>
                  </a:solidFill>
                  <a:prstDash val="solid"/>
                  <a:miter lim="800000"/>
                </a:ln>
                <a:noFill/>
                <a:effectLst>
                  <a:outerShdw blurRad="76200" dist="88900" dir="4380000" algn="tl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endParaRPr>
            </a:p>
          </p:txBody>
        </p:sp>
      </p:grpSp>
      <p:sp>
        <p:nvSpPr>
          <p:cNvPr id="25" name="Заголовок 24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1143000"/>
          </a:xfrm>
          <a:noFill/>
          <a:ln w="28575">
            <a:noFill/>
          </a:ln>
          <a:scene3d>
            <a:camera prst="orthographicFront"/>
            <a:lightRig rig="threePt" dir="t"/>
          </a:scene3d>
          <a:sp3d>
            <a:bevelT w="184150" h="38100"/>
          </a:sp3d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z="3600" b="1" dirty="0" smtClean="0">
                <a:ln w="18000">
                  <a:solidFill>
                    <a:schemeClr val="bg1"/>
                  </a:solidFill>
                  <a:prstDash val="solid"/>
                  <a:miter lim="800000"/>
                </a:ln>
                <a:noFill/>
                <a:effectLst>
                  <a:outerShdw blurRad="76200" dist="88900" dir="4380000" algn="tl">
                    <a:srgbClr val="000000">
                      <a:alpha val="65000"/>
                    </a:srgbClr>
                  </a:outerShdw>
                </a:effectLst>
              </a:rPr>
              <a:t>Контрольные вопросы</a:t>
            </a:r>
            <a:endParaRPr lang="ru-RU" sz="3600" b="1" dirty="0" smtClean="0">
              <a:ln w="18000">
                <a:solidFill>
                  <a:schemeClr val="bg1"/>
                </a:solidFill>
                <a:prstDash val="solid"/>
                <a:miter lim="800000"/>
              </a:ln>
              <a:noFill/>
              <a:effectLst>
                <a:outerShdw blurRad="76200" dist="88900" dir="4380000" algn="tl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1" name="Содержимое 20"/>
          <p:cNvSpPr>
            <a:spLocks noGrp="1"/>
          </p:cNvSpPr>
          <p:nvPr>
            <p:ph idx="1"/>
          </p:nvPr>
        </p:nvSpPr>
        <p:spPr>
          <a:xfrm>
            <a:off x="357158" y="1571612"/>
            <a:ext cx="8429684" cy="4357718"/>
          </a:xfrm>
          <a:prstGeom prst="rect">
            <a:avLst/>
          </a:prstGeom>
          <a:noFill/>
          <a:ln w="28575">
            <a:noFill/>
          </a:ln>
          <a:scene3d>
            <a:camera prst="orthographicFront"/>
            <a:lightRig rig="threePt" dir="t"/>
          </a:scene3d>
          <a:sp3d>
            <a:bevelT w="184150" h="38100"/>
          </a:sp3d>
        </p:spPr>
        <p:txBody>
          <a:bodyPr vert="horz" lIns="91440" tIns="45720" rIns="91440" bIns="45720" rtlCol="0" anchor="t" anchorCtr="0">
            <a:normAutofit/>
          </a:bodyPr>
          <a:lstStyle/>
          <a:p>
            <a:pPr marL="0" indent="0">
              <a:spcBef>
                <a:spcPct val="0"/>
              </a:spcBef>
              <a:buNone/>
            </a:pPr>
            <a:endParaRPr lang="ru-RU" sz="2000" dirty="0">
              <a:ln w="12700">
                <a:noFill/>
              </a:ln>
              <a:effectLst>
                <a:outerShdw blurRad="114300" dist="114300" dir="5400000" algn="t" rotWithShape="0">
                  <a:prstClr val="black">
                    <a:alpha val="40000"/>
                  </a:prst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27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9AA11-E043-4531-B356-CCD19CEA4D43}" type="datetime8">
              <a:rPr lang="ru-RU" smtClean="0"/>
              <a:pPr/>
              <a:t>17.01.2020 11:54</a:t>
            </a:fld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43393-0A44-4D7B-B7BD-84A2F0C52532}" type="slidenum">
              <a:rPr lang="ru-RU" sz="1400" smtClean="0">
                <a:solidFill>
                  <a:schemeClr val="tx2">
                    <a:lumMod val="50000"/>
                  </a:schemeClr>
                </a:solidFill>
              </a:rPr>
              <a:pPr/>
              <a:t>23</a:t>
            </a:fld>
            <a:endParaRPr lang="ru-RU" sz="1400" dirty="0">
              <a:solidFill>
                <a:schemeClr val="tx2">
                  <a:lumMod val="50000"/>
                </a:schemeClr>
              </a:solidFill>
            </a:endParaRPr>
          </a:p>
        </p:txBody>
      </p:sp>
      <p:grpSp>
        <p:nvGrpSpPr>
          <p:cNvPr id="11" name="Группа 34"/>
          <p:cNvGrpSpPr/>
          <p:nvPr/>
        </p:nvGrpSpPr>
        <p:grpSpPr>
          <a:xfrm>
            <a:off x="225857" y="1284994"/>
            <a:ext cx="8713416" cy="4715774"/>
            <a:chOff x="430584" y="1284994"/>
            <a:chExt cx="8261670" cy="4715774"/>
          </a:xfrm>
        </p:grpSpPr>
        <p:sp>
          <p:nvSpPr>
            <p:cNvPr id="7" name="Скругленный прямоугольник 6"/>
            <p:cNvSpPr/>
            <p:nvPr/>
          </p:nvSpPr>
          <p:spPr>
            <a:xfrm>
              <a:off x="571472" y="1571612"/>
              <a:ext cx="8001056" cy="4357718"/>
            </a:xfrm>
            <a:prstGeom prst="roundRect">
              <a:avLst>
                <a:gd name="adj" fmla="val 2067"/>
              </a:avLst>
            </a:prstGeom>
            <a:gradFill>
              <a:gsLst>
                <a:gs pos="50000">
                  <a:srgbClr val="0070C0"/>
                </a:gs>
                <a:gs pos="100000">
                  <a:schemeClr val="tx2">
                    <a:lumMod val="75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8" name="Полилиния 7"/>
            <p:cNvSpPr/>
            <p:nvPr/>
          </p:nvSpPr>
          <p:spPr>
            <a:xfrm>
              <a:off x="571472" y="1284994"/>
              <a:ext cx="8008950" cy="1500198"/>
            </a:xfrm>
            <a:custGeom>
              <a:avLst/>
              <a:gdLst>
                <a:gd name="connsiteX0" fmla="*/ 0 w 7429552"/>
                <a:gd name="connsiteY0" fmla="*/ 83346 h 500066"/>
                <a:gd name="connsiteX1" fmla="*/ 24412 w 7429552"/>
                <a:gd name="connsiteY1" fmla="*/ 24411 h 500066"/>
                <a:gd name="connsiteX2" fmla="*/ 83347 w 7429552"/>
                <a:gd name="connsiteY2" fmla="*/ 0 h 500066"/>
                <a:gd name="connsiteX3" fmla="*/ 7346206 w 7429552"/>
                <a:gd name="connsiteY3" fmla="*/ 0 h 500066"/>
                <a:gd name="connsiteX4" fmla="*/ 7405141 w 7429552"/>
                <a:gd name="connsiteY4" fmla="*/ 24412 h 500066"/>
                <a:gd name="connsiteX5" fmla="*/ 7429552 w 7429552"/>
                <a:gd name="connsiteY5" fmla="*/ 83347 h 500066"/>
                <a:gd name="connsiteX6" fmla="*/ 7429552 w 7429552"/>
                <a:gd name="connsiteY6" fmla="*/ 416720 h 500066"/>
                <a:gd name="connsiteX7" fmla="*/ 7405141 w 7429552"/>
                <a:gd name="connsiteY7" fmla="*/ 475655 h 500066"/>
                <a:gd name="connsiteX8" fmla="*/ 7346206 w 7429552"/>
                <a:gd name="connsiteY8" fmla="*/ 500066 h 500066"/>
                <a:gd name="connsiteX9" fmla="*/ 83346 w 7429552"/>
                <a:gd name="connsiteY9" fmla="*/ 500066 h 500066"/>
                <a:gd name="connsiteX10" fmla="*/ 24411 w 7429552"/>
                <a:gd name="connsiteY10" fmla="*/ 475654 h 500066"/>
                <a:gd name="connsiteX11" fmla="*/ 0 w 7429552"/>
                <a:gd name="connsiteY11" fmla="*/ 416719 h 500066"/>
                <a:gd name="connsiteX12" fmla="*/ 0 w 7429552"/>
                <a:gd name="connsiteY12" fmla="*/ 83346 h 500066"/>
                <a:gd name="connsiteX0" fmla="*/ 0 w 7429552"/>
                <a:gd name="connsiteY0" fmla="*/ 83346 h 500066"/>
                <a:gd name="connsiteX1" fmla="*/ 24412 w 7429552"/>
                <a:gd name="connsiteY1" fmla="*/ 24411 h 500066"/>
                <a:gd name="connsiteX2" fmla="*/ 83347 w 7429552"/>
                <a:gd name="connsiteY2" fmla="*/ 0 h 500066"/>
                <a:gd name="connsiteX3" fmla="*/ 7346206 w 7429552"/>
                <a:gd name="connsiteY3" fmla="*/ 0 h 500066"/>
                <a:gd name="connsiteX4" fmla="*/ 7405141 w 7429552"/>
                <a:gd name="connsiteY4" fmla="*/ 24412 h 500066"/>
                <a:gd name="connsiteX5" fmla="*/ 7429552 w 7429552"/>
                <a:gd name="connsiteY5" fmla="*/ 83347 h 500066"/>
                <a:gd name="connsiteX6" fmla="*/ 7429552 w 7429552"/>
                <a:gd name="connsiteY6" fmla="*/ 416720 h 500066"/>
                <a:gd name="connsiteX7" fmla="*/ 7405141 w 7429552"/>
                <a:gd name="connsiteY7" fmla="*/ 475655 h 500066"/>
                <a:gd name="connsiteX8" fmla="*/ 7346206 w 7429552"/>
                <a:gd name="connsiteY8" fmla="*/ 500066 h 500066"/>
                <a:gd name="connsiteX9" fmla="*/ 83346 w 7429552"/>
                <a:gd name="connsiteY9" fmla="*/ 500066 h 500066"/>
                <a:gd name="connsiteX10" fmla="*/ 24411 w 7429552"/>
                <a:gd name="connsiteY10" fmla="*/ 475654 h 500066"/>
                <a:gd name="connsiteX11" fmla="*/ 0 w 7429552"/>
                <a:gd name="connsiteY11" fmla="*/ 416719 h 500066"/>
                <a:gd name="connsiteX12" fmla="*/ 0 w 7429552"/>
                <a:gd name="connsiteY12" fmla="*/ 83346 h 500066"/>
                <a:gd name="connsiteX0" fmla="*/ 0 w 7429552"/>
                <a:gd name="connsiteY0" fmla="*/ 83346 h 671526"/>
                <a:gd name="connsiteX1" fmla="*/ 24412 w 7429552"/>
                <a:gd name="connsiteY1" fmla="*/ 24411 h 671526"/>
                <a:gd name="connsiteX2" fmla="*/ 83347 w 7429552"/>
                <a:gd name="connsiteY2" fmla="*/ 0 h 671526"/>
                <a:gd name="connsiteX3" fmla="*/ 7346206 w 7429552"/>
                <a:gd name="connsiteY3" fmla="*/ 0 h 671526"/>
                <a:gd name="connsiteX4" fmla="*/ 7405141 w 7429552"/>
                <a:gd name="connsiteY4" fmla="*/ 24412 h 671526"/>
                <a:gd name="connsiteX5" fmla="*/ 7429552 w 7429552"/>
                <a:gd name="connsiteY5" fmla="*/ 83347 h 671526"/>
                <a:gd name="connsiteX6" fmla="*/ 7429552 w 7429552"/>
                <a:gd name="connsiteY6" fmla="*/ 416720 h 671526"/>
                <a:gd name="connsiteX7" fmla="*/ 7405141 w 7429552"/>
                <a:gd name="connsiteY7" fmla="*/ 475655 h 671526"/>
                <a:gd name="connsiteX8" fmla="*/ 7346206 w 7429552"/>
                <a:gd name="connsiteY8" fmla="*/ 500066 h 671526"/>
                <a:gd name="connsiteX9" fmla="*/ 83346 w 7429552"/>
                <a:gd name="connsiteY9" fmla="*/ 500066 h 671526"/>
                <a:gd name="connsiteX10" fmla="*/ 24411 w 7429552"/>
                <a:gd name="connsiteY10" fmla="*/ 475654 h 671526"/>
                <a:gd name="connsiteX11" fmla="*/ 0 w 7429552"/>
                <a:gd name="connsiteY11" fmla="*/ 416719 h 671526"/>
                <a:gd name="connsiteX12" fmla="*/ 0 w 7429552"/>
                <a:gd name="connsiteY12" fmla="*/ 83346 h 671526"/>
                <a:gd name="connsiteX0" fmla="*/ 0 w 7429552"/>
                <a:gd name="connsiteY0" fmla="*/ 240500 h 828680"/>
                <a:gd name="connsiteX1" fmla="*/ 24412 w 7429552"/>
                <a:gd name="connsiteY1" fmla="*/ 181565 h 828680"/>
                <a:gd name="connsiteX2" fmla="*/ 83347 w 7429552"/>
                <a:gd name="connsiteY2" fmla="*/ 157154 h 828680"/>
                <a:gd name="connsiteX3" fmla="*/ 7346206 w 7429552"/>
                <a:gd name="connsiteY3" fmla="*/ 157154 h 828680"/>
                <a:gd name="connsiteX4" fmla="*/ 7405141 w 7429552"/>
                <a:gd name="connsiteY4" fmla="*/ 181566 h 828680"/>
                <a:gd name="connsiteX5" fmla="*/ 7429552 w 7429552"/>
                <a:gd name="connsiteY5" fmla="*/ 240501 h 828680"/>
                <a:gd name="connsiteX6" fmla="*/ 7429552 w 7429552"/>
                <a:gd name="connsiteY6" fmla="*/ 573874 h 828680"/>
                <a:gd name="connsiteX7" fmla="*/ 7405141 w 7429552"/>
                <a:gd name="connsiteY7" fmla="*/ 632809 h 828680"/>
                <a:gd name="connsiteX8" fmla="*/ 7346206 w 7429552"/>
                <a:gd name="connsiteY8" fmla="*/ 657220 h 828680"/>
                <a:gd name="connsiteX9" fmla="*/ 83346 w 7429552"/>
                <a:gd name="connsiteY9" fmla="*/ 657220 h 828680"/>
                <a:gd name="connsiteX10" fmla="*/ 24411 w 7429552"/>
                <a:gd name="connsiteY10" fmla="*/ 632808 h 828680"/>
                <a:gd name="connsiteX11" fmla="*/ 0 w 7429552"/>
                <a:gd name="connsiteY11" fmla="*/ 573873 h 828680"/>
                <a:gd name="connsiteX12" fmla="*/ 0 w 7429552"/>
                <a:gd name="connsiteY12" fmla="*/ 240500 h 828680"/>
                <a:gd name="connsiteX0" fmla="*/ 0 w 7429552"/>
                <a:gd name="connsiteY0" fmla="*/ 240500 h 828680"/>
                <a:gd name="connsiteX1" fmla="*/ 24412 w 7429552"/>
                <a:gd name="connsiteY1" fmla="*/ 181565 h 828680"/>
                <a:gd name="connsiteX2" fmla="*/ 83347 w 7429552"/>
                <a:gd name="connsiteY2" fmla="*/ 157154 h 828680"/>
                <a:gd name="connsiteX3" fmla="*/ 7346206 w 7429552"/>
                <a:gd name="connsiteY3" fmla="*/ 157154 h 828680"/>
                <a:gd name="connsiteX4" fmla="*/ 7405141 w 7429552"/>
                <a:gd name="connsiteY4" fmla="*/ 181566 h 828680"/>
                <a:gd name="connsiteX5" fmla="*/ 7429552 w 7429552"/>
                <a:gd name="connsiteY5" fmla="*/ 240501 h 828680"/>
                <a:gd name="connsiteX6" fmla="*/ 7429552 w 7429552"/>
                <a:gd name="connsiteY6" fmla="*/ 573874 h 828680"/>
                <a:gd name="connsiteX7" fmla="*/ 7405141 w 7429552"/>
                <a:gd name="connsiteY7" fmla="*/ 632809 h 828680"/>
                <a:gd name="connsiteX8" fmla="*/ 7346206 w 7429552"/>
                <a:gd name="connsiteY8" fmla="*/ 657220 h 828680"/>
                <a:gd name="connsiteX9" fmla="*/ 83346 w 7429552"/>
                <a:gd name="connsiteY9" fmla="*/ 657220 h 828680"/>
                <a:gd name="connsiteX10" fmla="*/ 24411 w 7429552"/>
                <a:gd name="connsiteY10" fmla="*/ 632808 h 828680"/>
                <a:gd name="connsiteX11" fmla="*/ 0 w 7429552"/>
                <a:gd name="connsiteY11" fmla="*/ 573873 h 828680"/>
                <a:gd name="connsiteX12" fmla="*/ 0 w 7429552"/>
                <a:gd name="connsiteY12" fmla="*/ 240500 h 828680"/>
                <a:gd name="connsiteX0" fmla="*/ 0 w 7429552"/>
                <a:gd name="connsiteY0" fmla="*/ 240500 h 828680"/>
                <a:gd name="connsiteX1" fmla="*/ 24412 w 7429552"/>
                <a:gd name="connsiteY1" fmla="*/ 181565 h 828680"/>
                <a:gd name="connsiteX2" fmla="*/ 83347 w 7429552"/>
                <a:gd name="connsiteY2" fmla="*/ 157154 h 828680"/>
                <a:gd name="connsiteX3" fmla="*/ 7346206 w 7429552"/>
                <a:gd name="connsiteY3" fmla="*/ 157154 h 828680"/>
                <a:gd name="connsiteX4" fmla="*/ 7405141 w 7429552"/>
                <a:gd name="connsiteY4" fmla="*/ 181566 h 828680"/>
                <a:gd name="connsiteX5" fmla="*/ 7429552 w 7429552"/>
                <a:gd name="connsiteY5" fmla="*/ 240501 h 828680"/>
                <a:gd name="connsiteX6" fmla="*/ 7429552 w 7429552"/>
                <a:gd name="connsiteY6" fmla="*/ 573874 h 828680"/>
                <a:gd name="connsiteX7" fmla="*/ 7405141 w 7429552"/>
                <a:gd name="connsiteY7" fmla="*/ 632809 h 828680"/>
                <a:gd name="connsiteX8" fmla="*/ 7346206 w 7429552"/>
                <a:gd name="connsiteY8" fmla="*/ 657220 h 828680"/>
                <a:gd name="connsiteX9" fmla="*/ 83346 w 7429552"/>
                <a:gd name="connsiteY9" fmla="*/ 657220 h 828680"/>
                <a:gd name="connsiteX10" fmla="*/ 24411 w 7429552"/>
                <a:gd name="connsiteY10" fmla="*/ 632808 h 828680"/>
                <a:gd name="connsiteX11" fmla="*/ 0 w 7429552"/>
                <a:gd name="connsiteY11" fmla="*/ 573873 h 828680"/>
                <a:gd name="connsiteX12" fmla="*/ 0 w 7429552"/>
                <a:gd name="connsiteY12" fmla="*/ 240500 h 828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429552" h="828680">
                  <a:moveTo>
                    <a:pt x="0" y="240500"/>
                  </a:moveTo>
                  <a:cubicBezTo>
                    <a:pt x="0" y="218395"/>
                    <a:pt x="8781" y="197196"/>
                    <a:pt x="24412" y="181565"/>
                  </a:cubicBezTo>
                  <a:cubicBezTo>
                    <a:pt x="28287" y="178219"/>
                    <a:pt x="61242" y="157154"/>
                    <a:pt x="83347" y="157154"/>
                  </a:cubicBezTo>
                  <a:lnTo>
                    <a:pt x="7346206" y="157154"/>
                  </a:lnTo>
                  <a:cubicBezTo>
                    <a:pt x="7368311" y="157154"/>
                    <a:pt x="7389510" y="165935"/>
                    <a:pt x="7405141" y="181566"/>
                  </a:cubicBezTo>
                  <a:cubicBezTo>
                    <a:pt x="7420771" y="197196"/>
                    <a:pt x="7429552" y="218396"/>
                    <a:pt x="7429552" y="240501"/>
                  </a:cubicBezTo>
                  <a:lnTo>
                    <a:pt x="7429552" y="573874"/>
                  </a:lnTo>
                  <a:cubicBezTo>
                    <a:pt x="7429552" y="595979"/>
                    <a:pt x="7420771" y="617178"/>
                    <a:pt x="7405141" y="632809"/>
                  </a:cubicBezTo>
                  <a:cubicBezTo>
                    <a:pt x="7389511" y="648439"/>
                    <a:pt x="7368311" y="657220"/>
                    <a:pt x="7346206" y="657220"/>
                  </a:cubicBezTo>
                  <a:cubicBezTo>
                    <a:pt x="4966809" y="0"/>
                    <a:pt x="2571862" y="828680"/>
                    <a:pt x="83346" y="657220"/>
                  </a:cubicBezTo>
                  <a:cubicBezTo>
                    <a:pt x="61241" y="657220"/>
                    <a:pt x="40042" y="648439"/>
                    <a:pt x="24411" y="632808"/>
                  </a:cubicBezTo>
                  <a:cubicBezTo>
                    <a:pt x="8781" y="617178"/>
                    <a:pt x="0" y="595978"/>
                    <a:pt x="0" y="573873"/>
                  </a:cubicBezTo>
                  <a:lnTo>
                    <a:pt x="0" y="24050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alpha val="17000"/>
                  </a:schemeClr>
                </a:gs>
                <a:gs pos="50000">
                  <a:schemeClr val="bg1">
                    <a:alpha val="46000"/>
                  </a:schemeClr>
                </a:gs>
                <a:gs pos="100000">
                  <a:schemeClr val="bg1">
                    <a:alpha val="85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4" name="Скругленный прямоугольник 33"/>
            <p:cNvSpPr/>
            <p:nvPr/>
          </p:nvSpPr>
          <p:spPr>
            <a:xfrm>
              <a:off x="430584" y="1453874"/>
              <a:ext cx="8261670" cy="4546894"/>
            </a:xfrm>
            <a:prstGeom prst="roundRect">
              <a:avLst>
                <a:gd name="adj" fmla="val 2699"/>
              </a:avLst>
            </a:prstGeom>
            <a:gradFill>
              <a:gsLst>
                <a:gs pos="0">
                  <a:schemeClr val="bg1">
                    <a:alpha val="3000"/>
                  </a:schemeClr>
                </a:gs>
                <a:gs pos="50000">
                  <a:schemeClr val="bg1">
                    <a:alpha val="10000"/>
                  </a:schemeClr>
                </a:gs>
                <a:gs pos="100000">
                  <a:schemeClr val="bg1">
                    <a:lumMod val="95000"/>
                    <a:alpha val="3000"/>
                  </a:schemeClr>
                </a:gs>
              </a:gsLst>
              <a:lin ang="5400000" scaled="0"/>
            </a:gradFill>
            <a:ln w="28575">
              <a:noFill/>
            </a:ln>
            <a:scene3d>
              <a:camera prst="orthographicFront"/>
              <a:lightRig rig="threePt" dir="t"/>
            </a:scene3d>
            <a:sp3d>
              <a:bevelT w="184150" h="38100"/>
            </a:sp3d>
          </p:spPr>
          <p:txBody>
            <a:bodyPr vert="horz" lIns="91440" tIns="45720" rIns="91440" bIns="45720" rtlCol="0" anchor="t" anchorCtr="0">
              <a:normAutofit/>
            </a:bodyPr>
            <a:lstStyle/>
            <a:p>
              <a:pPr>
                <a:spcBef>
                  <a:spcPct val="0"/>
                </a:spcBef>
              </a:pPr>
              <a:endParaRPr lang="ru-RU" sz="2000" dirty="0" smtClean="0">
                <a:solidFill>
                  <a:schemeClr val="tx2">
                    <a:lumMod val="75000"/>
                  </a:schemeClr>
                </a:solidFill>
              </a:endParaRPr>
            </a:p>
          </p:txBody>
        </p:sp>
      </p:grpSp>
      <p:sp>
        <p:nvSpPr>
          <p:cNvPr id="35" name="Прямоугольник 34"/>
          <p:cNvSpPr/>
          <p:nvPr/>
        </p:nvSpPr>
        <p:spPr>
          <a:xfrm>
            <a:off x="323528" y="1916832"/>
            <a:ext cx="842493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dirty="0" smtClean="0">
                <a:solidFill>
                  <a:schemeClr val="bg1"/>
                </a:solidFill>
              </a:rPr>
              <a:t>1.Дайте определение термодинамики?</a:t>
            </a:r>
            <a:endParaRPr lang="ru-RU" sz="2400" dirty="0" smtClean="0">
              <a:solidFill>
                <a:schemeClr val="bg1"/>
              </a:solidFill>
            </a:endParaRPr>
          </a:p>
          <a:p>
            <a:r>
              <a:rPr lang="ru-RU" sz="2400" dirty="0" smtClean="0">
                <a:solidFill>
                  <a:schemeClr val="bg1"/>
                </a:solidFill>
              </a:rPr>
              <a:t>2. </a:t>
            </a:r>
            <a:r>
              <a:rPr lang="ru-RU" sz="2400" dirty="0" smtClean="0">
                <a:solidFill>
                  <a:schemeClr val="bg1"/>
                </a:solidFill>
              </a:rPr>
              <a:t>На какие виды делится термодинамика?</a:t>
            </a:r>
            <a:endParaRPr lang="ru-RU" sz="2400" dirty="0" smtClean="0">
              <a:solidFill>
                <a:schemeClr val="bg1"/>
              </a:solidFill>
            </a:endParaRPr>
          </a:p>
          <a:p>
            <a:r>
              <a:rPr lang="ru-RU" sz="2400" dirty="0" smtClean="0">
                <a:solidFill>
                  <a:schemeClr val="bg1"/>
                </a:solidFill>
              </a:rPr>
              <a:t>3. На каких двух законах базируется термодинамика? .</a:t>
            </a:r>
            <a:endParaRPr lang="ru-RU" sz="2400" dirty="0" smtClean="0">
              <a:solidFill>
                <a:schemeClr val="bg1"/>
              </a:solidFill>
            </a:endParaRPr>
          </a:p>
          <a:p>
            <a:r>
              <a:rPr lang="ru-RU" sz="2400" dirty="0" smtClean="0">
                <a:solidFill>
                  <a:schemeClr val="bg1"/>
                </a:solidFill>
              </a:rPr>
              <a:t>4. </a:t>
            </a:r>
            <a:r>
              <a:rPr lang="ru-RU" sz="2400" dirty="0" smtClean="0">
                <a:solidFill>
                  <a:srgbClr val="FFFFFF"/>
                </a:solidFill>
              </a:rPr>
              <a:t>Что называется удельным объемом?</a:t>
            </a:r>
            <a:endParaRPr lang="ru-RU" sz="2400" dirty="0" smtClean="0">
              <a:solidFill>
                <a:schemeClr val="bg1"/>
              </a:solidFill>
            </a:endParaRPr>
          </a:p>
          <a:p>
            <a:r>
              <a:rPr lang="ru-RU" sz="2400" dirty="0" smtClean="0">
                <a:solidFill>
                  <a:schemeClr val="bg1"/>
                </a:solidFill>
              </a:rPr>
              <a:t>5. </a:t>
            </a:r>
            <a:r>
              <a:rPr lang="ru-RU" sz="2400" dirty="0" smtClean="0">
                <a:solidFill>
                  <a:schemeClr val="bg1"/>
                </a:solidFill>
              </a:rPr>
              <a:t>Напишите формулу удельного объема?</a:t>
            </a:r>
            <a:endParaRPr lang="ru-RU" sz="2400" dirty="0" smtClean="0">
              <a:solidFill>
                <a:schemeClr val="bg1"/>
              </a:solidFill>
            </a:endParaRPr>
          </a:p>
          <a:p>
            <a:r>
              <a:rPr lang="ru-RU" sz="2400" dirty="0" smtClean="0">
                <a:solidFill>
                  <a:schemeClr val="bg1"/>
                </a:solidFill>
              </a:rPr>
              <a:t>6. </a:t>
            </a:r>
            <a:r>
              <a:rPr lang="ru-RU" sz="2400" dirty="0" smtClean="0">
                <a:solidFill>
                  <a:schemeClr val="bg1"/>
                </a:solidFill>
              </a:rPr>
              <a:t>Сформулируйте закон Бойля-Мариотта.</a:t>
            </a:r>
            <a:endParaRPr lang="ru-RU" sz="2400" dirty="0" smtClean="0">
              <a:solidFill>
                <a:schemeClr val="bg1"/>
              </a:solidFill>
            </a:endParaRPr>
          </a:p>
          <a:p>
            <a:r>
              <a:rPr lang="ru-RU" sz="2400" dirty="0" smtClean="0">
                <a:solidFill>
                  <a:schemeClr val="bg1"/>
                </a:solidFill>
              </a:rPr>
              <a:t>7</a:t>
            </a:r>
            <a:r>
              <a:rPr lang="ru-RU" sz="2400" dirty="0" smtClean="0">
                <a:solidFill>
                  <a:schemeClr val="bg1"/>
                </a:solidFill>
              </a:rPr>
              <a:t>. Запишите  закон Гей-Люссака.</a:t>
            </a:r>
            <a:endParaRPr lang="ru-RU" sz="2400" dirty="0" smtClean="0">
              <a:solidFill>
                <a:schemeClr val="bg1"/>
              </a:solidFill>
            </a:endParaRPr>
          </a:p>
          <a:p>
            <a:r>
              <a:rPr lang="ru-RU" sz="2400" dirty="0" smtClean="0">
                <a:solidFill>
                  <a:schemeClr val="bg1"/>
                </a:solidFill>
              </a:rPr>
              <a:t>8. </a:t>
            </a:r>
            <a:r>
              <a:rPr lang="ru-RU" sz="2400" dirty="0" smtClean="0">
                <a:solidFill>
                  <a:schemeClr val="bg1"/>
                </a:solidFill>
              </a:rPr>
              <a:t>Чему равна универсальная газовая постоянная?</a:t>
            </a:r>
            <a:endParaRPr lang="ru-RU" sz="24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9"/>
          <p:cNvGrpSpPr/>
          <p:nvPr/>
        </p:nvGrpSpPr>
        <p:grpSpPr>
          <a:xfrm>
            <a:off x="0" y="6142321"/>
            <a:ext cx="9144000" cy="715679"/>
            <a:chOff x="0" y="6142321"/>
            <a:chExt cx="9144000" cy="715679"/>
          </a:xfrm>
        </p:grpSpPr>
        <p:sp>
          <p:nvSpPr>
            <p:cNvPr id="41" name="Скругленный прямоугольник 40"/>
            <p:cNvSpPr/>
            <p:nvPr/>
          </p:nvSpPr>
          <p:spPr>
            <a:xfrm>
              <a:off x="142844" y="6235864"/>
              <a:ext cx="8858312" cy="500066"/>
            </a:xfrm>
            <a:prstGeom prst="round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grpSp>
          <p:nvGrpSpPr>
            <p:cNvPr id="3" name="Группа 45"/>
            <p:cNvGrpSpPr/>
            <p:nvPr/>
          </p:nvGrpSpPr>
          <p:grpSpPr>
            <a:xfrm>
              <a:off x="0" y="6142321"/>
              <a:ext cx="9144000" cy="715679"/>
              <a:chOff x="0" y="6142321"/>
              <a:chExt cx="9144000" cy="715679"/>
            </a:xfrm>
          </p:grpSpPr>
          <p:sp>
            <p:nvSpPr>
              <p:cNvPr id="43" name="Прямоугольник 42"/>
              <p:cNvSpPr/>
              <p:nvPr/>
            </p:nvSpPr>
            <p:spPr>
              <a:xfrm>
                <a:off x="0" y="6143644"/>
                <a:ext cx="9144000" cy="714356"/>
              </a:xfrm>
              <a:prstGeom prst="rect">
                <a:avLst/>
              </a:prstGeom>
              <a:gradFill flip="none" rotWithShape="1">
                <a:gsLst>
                  <a:gs pos="0">
                    <a:schemeClr val="bg1">
                      <a:alpha val="13000"/>
                    </a:schemeClr>
                  </a:gs>
                  <a:gs pos="68000">
                    <a:schemeClr val="bg1">
                      <a:alpha val="13000"/>
                    </a:schemeClr>
                  </a:gs>
                  <a:gs pos="100000">
                    <a:schemeClr val="tx1">
                      <a:alpha val="29000"/>
                    </a:schemeClr>
                  </a:gs>
                </a:gsLst>
                <a:lin ang="5400000" scaled="1"/>
                <a:tileRect/>
              </a:gra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88900" h="1905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44" name="Полилиния 43"/>
              <p:cNvSpPr/>
              <p:nvPr/>
            </p:nvSpPr>
            <p:spPr>
              <a:xfrm>
                <a:off x="142844" y="6142321"/>
                <a:ext cx="8858312" cy="450733"/>
              </a:xfrm>
              <a:custGeom>
                <a:avLst/>
                <a:gdLst>
                  <a:gd name="connsiteX0" fmla="*/ 0 w 7429552"/>
                  <a:gd name="connsiteY0" fmla="*/ 83346 h 500066"/>
                  <a:gd name="connsiteX1" fmla="*/ 24412 w 7429552"/>
                  <a:gd name="connsiteY1" fmla="*/ 24411 h 500066"/>
                  <a:gd name="connsiteX2" fmla="*/ 83347 w 7429552"/>
                  <a:gd name="connsiteY2" fmla="*/ 0 h 500066"/>
                  <a:gd name="connsiteX3" fmla="*/ 7346206 w 7429552"/>
                  <a:gd name="connsiteY3" fmla="*/ 0 h 500066"/>
                  <a:gd name="connsiteX4" fmla="*/ 7405141 w 7429552"/>
                  <a:gd name="connsiteY4" fmla="*/ 24412 h 500066"/>
                  <a:gd name="connsiteX5" fmla="*/ 7429552 w 7429552"/>
                  <a:gd name="connsiteY5" fmla="*/ 83347 h 500066"/>
                  <a:gd name="connsiteX6" fmla="*/ 7429552 w 7429552"/>
                  <a:gd name="connsiteY6" fmla="*/ 416720 h 500066"/>
                  <a:gd name="connsiteX7" fmla="*/ 7405141 w 7429552"/>
                  <a:gd name="connsiteY7" fmla="*/ 475655 h 500066"/>
                  <a:gd name="connsiteX8" fmla="*/ 7346206 w 7429552"/>
                  <a:gd name="connsiteY8" fmla="*/ 500066 h 500066"/>
                  <a:gd name="connsiteX9" fmla="*/ 83346 w 7429552"/>
                  <a:gd name="connsiteY9" fmla="*/ 500066 h 500066"/>
                  <a:gd name="connsiteX10" fmla="*/ 24411 w 7429552"/>
                  <a:gd name="connsiteY10" fmla="*/ 475654 h 500066"/>
                  <a:gd name="connsiteX11" fmla="*/ 0 w 7429552"/>
                  <a:gd name="connsiteY11" fmla="*/ 416719 h 500066"/>
                  <a:gd name="connsiteX12" fmla="*/ 0 w 7429552"/>
                  <a:gd name="connsiteY12" fmla="*/ 83346 h 500066"/>
                  <a:gd name="connsiteX0" fmla="*/ 0 w 7429552"/>
                  <a:gd name="connsiteY0" fmla="*/ 83346 h 500066"/>
                  <a:gd name="connsiteX1" fmla="*/ 24412 w 7429552"/>
                  <a:gd name="connsiteY1" fmla="*/ 24411 h 500066"/>
                  <a:gd name="connsiteX2" fmla="*/ 83347 w 7429552"/>
                  <a:gd name="connsiteY2" fmla="*/ 0 h 500066"/>
                  <a:gd name="connsiteX3" fmla="*/ 7346206 w 7429552"/>
                  <a:gd name="connsiteY3" fmla="*/ 0 h 500066"/>
                  <a:gd name="connsiteX4" fmla="*/ 7405141 w 7429552"/>
                  <a:gd name="connsiteY4" fmla="*/ 24412 h 500066"/>
                  <a:gd name="connsiteX5" fmla="*/ 7429552 w 7429552"/>
                  <a:gd name="connsiteY5" fmla="*/ 83347 h 500066"/>
                  <a:gd name="connsiteX6" fmla="*/ 7429552 w 7429552"/>
                  <a:gd name="connsiteY6" fmla="*/ 416720 h 500066"/>
                  <a:gd name="connsiteX7" fmla="*/ 7405141 w 7429552"/>
                  <a:gd name="connsiteY7" fmla="*/ 475655 h 500066"/>
                  <a:gd name="connsiteX8" fmla="*/ 7346206 w 7429552"/>
                  <a:gd name="connsiteY8" fmla="*/ 500066 h 500066"/>
                  <a:gd name="connsiteX9" fmla="*/ 83346 w 7429552"/>
                  <a:gd name="connsiteY9" fmla="*/ 500066 h 500066"/>
                  <a:gd name="connsiteX10" fmla="*/ 24411 w 7429552"/>
                  <a:gd name="connsiteY10" fmla="*/ 475654 h 500066"/>
                  <a:gd name="connsiteX11" fmla="*/ 0 w 7429552"/>
                  <a:gd name="connsiteY11" fmla="*/ 416719 h 500066"/>
                  <a:gd name="connsiteX12" fmla="*/ 0 w 7429552"/>
                  <a:gd name="connsiteY12" fmla="*/ 83346 h 500066"/>
                  <a:gd name="connsiteX0" fmla="*/ 0 w 7429552"/>
                  <a:gd name="connsiteY0" fmla="*/ 83346 h 671526"/>
                  <a:gd name="connsiteX1" fmla="*/ 24412 w 7429552"/>
                  <a:gd name="connsiteY1" fmla="*/ 24411 h 671526"/>
                  <a:gd name="connsiteX2" fmla="*/ 83347 w 7429552"/>
                  <a:gd name="connsiteY2" fmla="*/ 0 h 671526"/>
                  <a:gd name="connsiteX3" fmla="*/ 7346206 w 7429552"/>
                  <a:gd name="connsiteY3" fmla="*/ 0 h 671526"/>
                  <a:gd name="connsiteX4" fmla="*/ 7405141 w 7429552"/>
                  <a:gd name="connsiteY4" fmla="*/ 24412 h 671526"/>
                  <a:gd name="connsiteX5" fmla="*/ 7429552 w 7429552"/>
                  <a:gd name="connsiteY5" fmla="*/ 83347 h 671526"/>
                  <a:gd name="connsiteX6" fmla="*/ 7429552 w 7429552"/>
                  <a:gd name="connsiteY6" fmla="*/ 416720 h 671526"/>
                  <a:gd name="connsiteX7" fmla="*/ 7405141 w 7429552"/>
                  <a:gd name="connsiteY7" fmla="*/ 475655 h 671526"/>
                  <a:gd name="connsiteX8" fmla="*/ 7346206 w 7429552"/>
                  <a:gd name="connsiteY8" fmla="*/ 500066 h 671526"/>
                  <a:gd name="connsiteX9" fmla="*/ 83346 w 7429552"/>
                  <a:gd name="connsiteY9" fmla="*/ 500066 h 671526"/>
                  <a:gd name="connsiteX10" fmla="*/ 24411 w 7429552"/>
                  <a:gd name="connsiteY10" fmla="*/ 475654 h 671526"/>
                  <a:gd name="connsiteX11" fmla="*/ 0 w 7429552"/>
                  <a:gd name="connsiteY11" fmla="*/ 416719 h 671526"/>
                  <a:gd name="connsiteX12" fmla="*/ 0 w 7429552"/>
                  <a:gd name="connsiteY12" fmla="*/ 83346 h 671526"/>
                  <a:gd name="connsiteX0" fmla="*/ 0 w 7429552"/>
                  <a:gd name="connsiteY0" fmla="*/ 240500 h 828680"/>
                  <a:gd name="connsiteX1" fmla="*/ 24412 w 7429552"/>
                  <a:gd name="connsiteY1" fmla="*/ 181565 h 828680"/>
                  <a:gd name="connsiteX2" fmla="*/ 83347 w 7429552"/>
                  <a:gd name="connsiteY2" fmla="*/ 157154 h 828680"/>
                  <a:gd name="connsiteX3" fmla="*/ 7346206 w 7429552"/>
                  <a:gd name="connsiteY3" fmla="*/ 157154 h 828680"/>
                  <a:gd name="connsiteX4" fmla="*/ 7405141 w 7429552"/>
                  <a:gd name="connsiteY4" fmla="*/ 181566 h 828680"/>
                  <a:gd name="connsiteX5" fmla="*/ 7429552 w 7429552"/>
                  <a:gd name="connsiteY5" fmla="*/ 240501 h 828680"/>
                  <a:gd name="connsiteX6" fmla="*/ 7429552 w 7429552"/>
                  <a:gd name="connsiteY6" fmla="*/ 573874 h 828680"/>
                  <a:gd name="connsiteX7" fmla="*/ 7405141 w 7429552"/>
                  <a:gd name="connsiteY7" fmla="*/ 632809 h 828680"/>
                  <a:gd name="connsiteX8" fmla="*/ 7346206 w 7429552"/>
                  <a:gd name="connsiteY8" fmla="*/ 657220 h 828680"/>
                  <a:gd name="connsiteX9" fmla="*/ 83346 w 7429552"/>
                  <a:gd name="connsiteY9" fmla="*/ 657220 h 828680"/>
                  <a:gd name="connsiteX10" fmla="*/ 24411 w 7429552"/>
                  <a:gd name="connsiteY10" fmla="*/ 632808 h 828680"/>
                  <a:gd name="connsiteX11" fmla="*/ 0 w 7429552"/>
                  <a:gd name="connsiteY11" fmla="*/ 573873 h 828680"/>
                  <a:gd name="connsiteX12" fmla="*/ 0 w 7429552"/>
                  <a:gd name="connsiteY12" fmla="*/ 240500 h 8286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7429552" h="828680">
                    <a:moveTo>
                      <a:pt x="0" y="240500"/>
                    </a:moveTo>
                    <a:cubicBezTo>
                      <a:pt x="0" y="218395"/>
                      <a:pt x="8781" y="197196"/>
                      <a:pt x="24412" y="181565"/>
                    </a:cubicBezTo>
                    <a:cubicBezTo>
                      <a:pt x="40042" y="165935"/>
                      <a:pt x="61242" y="157154"/>
                      <a:pt x="83347" y="157154"/>
                    </a:cubicBezTo>
                    <a:lnTo>
                      <a:pt x="7346206" y="157154"/>
                    </a:lnTo>
                    <a:cubicBezTo>
                      <a:pt x="7368311" y="157154"/>
                      <a:pt x="7389510" y="165935"/>
                      <a:pt x="7405141" y="181566"/>
                    </a:cubicBezTo>
                    <a:cubicBezTo>
                      <a:pt x="7420771" y="197196"/>
                      <a:pt x="7429552" y="218396"/>
                      <a:pt x="7429552" y="240501"/>
                    </a:cubicBezTo>
                    <a:lnTo>
                      <a:pt x="7429552" y="573874"/>
                    </a:lnTo>
                    <a:cubicBezTo>
                      <a:pt x="7429552" y="595979"/>
                      <a:pt x="7420771" y="617178"/>
                      <a:pt x="7405141" y="632809"/>
                    </a:cubicBezTo>
                    <a:cubicBezTo>
                      <a:pt x="7389511" y="648439"/>
                      <a:pt x="7368311" y="657220"/>
                      <a:pt x="7346206" y="657220"/>
                    </a:cubicBezTo>
                    <a:cubicBezTo>
                      <a:pt x="4966809" y="0"/>
                      <a:pt x="2571862" y="828680"/>
                      <a:pt x="83346" y="657220"/>
                    </a:cubicBezTo>
                    <a:cubicBezTo>
                      <a:pt x="61241" y="657220"/>
                      <a:pt x="40042" y="648439"/>
                      <a:pt x="24411" y="632808"/>
                    </a:cubicBezTo>
                    <a:cubicBezTo>
                      <a:pt x="8781" y="617178"/>
                      <a:pt x="0" y="595978"/>
                      <a:pt x="0" y="573873"/>
                    </a:cubicBezTo>
                    <a:lnTo>
                      <a:pt x="0" y="24050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alpha val="17000"/>
                    </a:schemeClr>
                  </a:gs>
                  <a:gs pos="50000">
                    <a:schemeClr val="bg1">
                      <a:alpha val="46000"/>
                    </a:schemeClr>
                  </a:gs>
                  <a:gs pos="100000">
                    <a:schemeClr val="bg1">
                      <a:alpha val="85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</p:grpSp>
      </p:grpSp>
      <p:grpSp>
        <p:nvGrpSpPr>
          <p:cNvPr id="4" name="Группа 21"/>
          <p:cNvGrpSpPr/>
          <p:nvPr/>
        </p:nvGrpSpPr>
        <p:grpSpPr>
          <a:xfrm>
            <a:off x="8467320" y="6246255"/>
            <a:ext cx="500066" cy="500066"/>
            <a:chOff x="6500826" y="5643578"/>
            <a:chExt cx="500066" cy="500066"/>
          </a:xfrm>
        </p:grpSpPr>
        <p:sp>
          <p:nvSpPr>
            <p:cNvPr id="23" name="Пятиугольник 22"/>
            <p:cNvSpPr/>
            <p:nvPr/>
          </p:nvSpPr>
          <p:spPr>
            <a:xfrm>
              <a:off x="6559564" y="5753116"/>
              <a:ext cx="285752" cy="285752"/>
            </a:xfrm>
            <a:prstGeom prst="homePlate">
              <a:avLst>
                <a:gd name="adj" fmla="val 142857"/>
              </a:avLst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>
                <a:rot lat="0" lon="0" rev="4200000"/>
              </a:lightRig>
            </a:scene3d>
            <a:sp3d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4" name="Пятиугольник 23">
              <a:hlinkClick r:id="" action="ppaction://hlinkshowjump?jump=nextslide"/>
            </p:cNvPr>
            <p:cNvSpPr/>
            <p:nvPr/>
          </p:nvSpPr>
          <p:spPr>
            <a:xfrm>
              <a:off x="6500826" y="5643578"/>
              <a:ext cx="500066" cy="500066"/>
            </a:xfrm>
            <a:prstGeom prst="homePlate">
              <a:avLst>
                <a:gd name="adj" fmla="val 142857"/>
              </a:avLst>
            </a:prstGeom>
            <a:solidFill>
              <a:srgbClr val="00B050">
                <a:alpha val="28000"/>
              </a:srgbClr>
            </a:solidFill>
            <a:ln>
              <a:noFill/>
            </a:ln>
            <a:scene3d>
              <a:camera prst="orthographicFront"/>
              <a:lightRig rig="threePt" dir="t">
                <a:rot lat="0" lon="0" rev="4200000"/>
              </a:lightRig>
            </a:scene3d>
            <a:sp3d prstMaterial="dkEdge"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5" name="Группа 26"/>
          <p:cNvGrpSpPr/>
          <p:nvPr/>
        </p:nvGrpSpPr>
        <p:grpSpPr>
          <a:xfrm rot="10800000">
            <a:off x="7895816" y="6246255"/>
            <a:ext cx="500066" cy="500066"/>
            <a:chOff x="6500826" y="5643578"/>
            <a:chExt cx="500066" cy="500066"/>
          </a:xfrm>
        </p:grpSpPr>
        <p:sp>
          <p:nvSpPr>
            <p:cNvPr id="28" name="Пятиугольник 27"/>
            <p:cNvSpPr/>
            <p:nvPr/>
          </p:nvSpPr>
          <p:spPr>
            <a:xfrm>
              <a:off x="6559564" y="5753116"/>
              <a:ext cx="285752" cy="285752"/>
            </a:xfrm>
            <a:prstGeom prst="homePlate">
              <a:avLst>
                <a:gd name="adj" fmla="val 142857"/>
              </a:avLst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>
                <a:rot lat="0" lon="0" rev="9000000"/>
              </a:lightRig>
            </a:scene3d>
            <a:sp3d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3" name="Пятиугольник 32">
              <a:hlinkClick r:id="" action="ppaction://hlinkshowjump?jump=previousslide"/>
            </p:cNvPr>
            <p:cNvSpPr/>
            <p:nvPr/>
          </p:nvSpPr>
          <p:spPr>
            <a:xfrm>
              <a:off x="6500826" y="5643578"/>
              <a:ext cx="500066" cy="500066"/>
            </a:xfrm>
            <a:prstGeom prst="homePlate">
              <a:avLst>
                <a:gd name="adj" fmla="val 142857"/>
              </a:avLst>
            </a:prstGeom>
            <a:solidFill>
              <a:srgbClr val="00B050">
                <a:alpha val="28000"/>
              </a:srgbClr>
            </a:solidFill>
            <a:ln>
              <a:noFill/>
            </a:ln>
            <a:scene3d>
              <a:camera prst="orthographicFront"/>
              <a:lightRig rig="threePt" dir="t">
                <a:rot lat="0" lon="0" rev="9000000"/>
              </a:lightRig>
            </a:scene3d>
            <a:sp3d prstMaterial="dkEdge"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6" name="Группа 36"/>
          <p:cNvGrpSpPr/>
          <p:nvPr/>
        </p:nvGrpSpPr>
        <p:grpSpPr>
          <a:xfrm rot="2664264">
            <a:off x="123311" y="6183449"/>
            <a:ext cx="612000" cy="612000"/>
            <a:chOff x="714348" y="5857892"/>
            <a:chExt cx="720000" cy="720000"/>
          </a:xfrm>
        </p:grpSpPr>
        <p:sp>
          <p:nvSpPr>
            <p:cNvPr id="38" name="Счетверенная стрелка 37">
              <a:hlinkClick r:id="" action="ppaction://hlinkshowjump?jump=endshow"/>
            </p:cNvPr>
            <p:cNvSpPr/>
            <p:nvPr/>
          </p:nvSpPr>
          <p:spPr>
            <a:xfrm>
              <a:off x="807764" y="5943619"/>
              <a:ext cx="540000" cy="540000"/>
            </a:xfrm>
            <a:prstGeom prst="quadArrow">
              <a:avLst>
                <a:gd name="adj1" fmla="val 24636"/>
                <a:gd name="adj2" fmla="val 7908"/>
                <a:gd name="adj3" fmla="val 13218"/>
              </a:avLst>
            </a:prstGeom>
            <a:gradFill flip="none" rotWithShape="1">
              <a:gsLst>
                <a:gs pos="57000">
                  <a:srgbClr val="C00000"/>
                </a:gs>
                <a:gs pos="100000">
                  <a:schemeClr val="tx1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9" name="Счетверенная стрелка 38">
              <a:hlinkClick r:id="" action="ppaction://hlinkshowjump?jump=endshow"/>
            </p:cNvPr>
            <p:cNvSpPr/>
            <p:nvPr/>
          </p:nvSpPr>
          <p:spPr>
            <a:xfrm>
              <a:off x="714348" y="5857892"/>
              <a:ext cx="720000" cy="720000"/>
            </a:xfrm>
            <a:prstGeom prst="quadArrow">
              <a:avLst>
                <a:gd name="adj1" fmla="val 24636"/>
                <a:gd name="adj2" fmla="val 12318"/>
                <a:gd name="adj3" fmla="val 15864"/>
              </a:avLst>
            </a:prstGeom>
            <a:solidFill>
              <a:srgbClr val="FF0000">
                <a:alpha val="28000"/>
              </a:srgbClr>
            </a:solidFill>
            <a:ln>
              <a:noFill/>
            </a:ln>
            <a:scene3d>
              <a:camera prst="orthographicFront"/>
              <a:lightRig rig="threePt" dir="t">
                <a:rot lat="0" lon="0" rev="9000000"/>
              </a:lightRig>
            </a:scene3d>
            <a:sp3d prstMaterial="dkEdge"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9" name="Группа 25"/>
          <p:cNvGrpSpPr/>
          <p:nvPr/>
        </p:nvGrpSpPr>
        <p:grpSpPr>
          <a:xfrm>
            <a:off x="428596" y="71414"/>
            <a:ext cx="8215370" cy="1285860"/>
            <a:chOff x="714348" y="1000108"/>
            <a:chExt cx="7715304" cy="1500198"/>
          </a:xfrm>
        </p:grpSpPr>
        <p:grpSp>
          <p:nvGrpSpPr>
            <p:cNvPr id="10" name="Группа 8"/>
            <p:cNvGrpSpPr/>
            <p:nvPr/>
          </p:nvGrpSpPr>
          <p:grpSpPr>
            <a:xfrm>
              <a:off x="857224" y="1000108"/>
              <a:ext cx="7429552" cy="1387196"/>
              <a:chOff x="857224" y="2113242"/>
              <a:chExt cx="7429552" cy="1387196"/>
            </a:xfrm>
          </p:grpSpPr>
          <p:sp>
            <p:nvSpPr>
              <p:cNvPr id="31" name="Скругленный прямоугольник 30"/>
              <p:cNvSpPr/>
              <p:nvPr/>
            </p:nvSpPr>
            <p:spPr>
              <a:xfrm>
                <a:off x="857224" y="2285992"/>
                <a:ext cx="7429552" cy="1214446"/>
              </a:xfrm>
              <a:prstGeom prst="roundRect">
                <a:avLst>
                  <a:gd name="adj" fmla="val 8967"/>
                </a:avLst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32" name="Полилиния 31"/>
              <p:cNvSpPr/>
              <p:nvPr/>
            </p:nvSpPr>
            <p:spPr>
              <a:xfrm>
                <a:off x="857224" y="2113242"/>
                <a:ext cx="7429552" cy="900118"/>
              </a:xfrm>
              <a:custGeom>
                <a:avLst/>
                <a:gdLst>
                  <a:gd name="connsiteX0" fmla="*/ 0 w 7429552"/>
                  <a:gd name="connsiteY0" fmla="*/ 83346 h 500066"/>
                  <a:gd name="connsiteX1" fmla="*/ 24412 w 7429552"/>
                  <a:gd name="connsiteY1" fmla="*/ 24411 h 500066"/>
                  <a:gd name="connsiteX2" fmla="*/ 83347 w 7429552"/>
                  <a:gd name="connsiteY2" fmla="*/ 0 h 500066"/>
                  <a:gd name="connsiteX3" fmla="*/ 7346206 w 7429552"/>
                  <a:gd name="connsiteY3" fmla="*/ 0 h 500066"/>
                  <a:gd name="connsiteX4" fmla="*/ 7405141 w 7429552"/>
                  <a:gd name="connsiteY4" fmla="*/ 24412 h 500066"/>
                  <a:gd name="connsiteX5" fmla="*/ 7429552 w 7429552"/>
                  <a:gd name="connsiteY5" fmla="*/ 83347 h 500066"/>
                  <a:gd name="connsiteX6" fmla="*/ 7429552 w 7429552"/>
                  <a:gd name="connsiteY6" fmla="*/ 416720 h 500066"/>
                  <a:gd name="connsiteX7" fmla="*/ 7405141 w 7429552"/>
                  <a:gd name="connsiteY7" fmla="*/ 475655 h 500066"/>
                  <a:gd name="connsiteX8" fmla="*/ 7346206 w 7429552"/>
                  <a:gd name="connsiteY8" fmla="*/ 500066 h 500066"/>
                  <a:gd name="connsiteX9" fmla="*/ 83346 w 7429552"/>
                  <a:gd name="connsiteY9" fmla="*/ 500066 h 500066"/>
                  <a:gd name="connsiteX10" fmla="*/ 24411 w 7429552"/>
                  <a:gd name="connsiteY10" fmla="*/ 475654 h 500066"/>
                  <a:gd name="connsiteX11" fmla="*/ 0 w 7429552"/>
                  <a:gd name="connsiteY11" fmla="*/ 416719 h 500066"/>
                  <a:gd name="connsiteX12" fmla="*/ 0 w 7429552"/>
                  <a:gd name="connsiteY12" fmla="*/ 83346 h 500066"/>
                  <a:gd name="connsiteX0" fmla="*/ 0 w 7429552"/>
                  <a:gd name="connsiteY0" fmla="*/ 83346 h 500066"/>
                  <a:gd name="connsiteX1" fmla="*/ 24412 w 7429552"/>
                  <a:gd name="connsiteY1" fmla="*/ 24411 h 500066"/>
                  <a:gd name="connsiteX2" fmla="*/ 83347 w 7429552"/>
                  <a:gd name="connsiteY2" fmla="*/ 0 h 500066"/>
                  <a:gd name="connsiteX3" fmla="*/ 7346206 w 7429552"/>
                  <a:gd name="connsiteY3" fmla="*/ 0 h 500066"/>
                  <a:gd name="connsiteX4" fmla="*/ 7405141 w 7429552"/>
                  <a:gd name="connsiteY4" fmla="*/ 24412 h 500066"/>
                  <a:gd name="connsiteX5" fmla="*/ 7429552 w 7429552"/>
                  <a:gd name="connsiteY5" fmla="*/ 83347 h 500066"/>
                  <a:gd name="connsiteX6" fmla="*/ 7429552 w 7429552"/>
                  <a:gd name="connsiteY6" fmla="*/ 416720 h 500066"/>
                  <a:gd name="connsiteX7" fmla="*/ 7405141 w 7429552"/>
                  <a:gd name="connsiteY7" fmla="*/ 475655 h 500066"/>
                  <a:gd name="connsiteX8" fmla="*/ 7346206 w 7429552"/>
                  <a:gd name="connsiteY8" fmla="*/ 500066 h 500066"/>
                  <a:gd name="connsiteX9" fmla="*/ 83346 w 7429552"/>
                  <a:gd name="connsiteY9" fmla="*/ 500066 h 500066"/>
                  <a:gd name="connsiteX10" fmla="*/ 24411 w 7429552"/>
                  <a:gd name="connsiteY10" fmla="*/ 475654 h 500066"/>
                  <a:gd name="connsiteX11" fmla="*/ 0 w 7429552"/>
                  <a:gd name="connsiteY11" fmla="*/ 416719 h 500066"/>
                  <a:gd name="connsiteX12" fmla="*/ 0 w 7429552"/>
                  <a:gd name="connsiteY12" fmla="*/ 83346 h 500066"/>
                  <a:gd name="connsiteX0" fmla="*/ 0 w 7429552"/>
                  <a:gd name="connsiteY0" fmla="*/ 83346 h 671526"/>
                  <a:gd name="connsiteX1" fmla="*/ 24412 w 7429552"/>
                  <a:gd name="connsiteY1" fmla="*/ 24411 h 671526"/>
                  <a:gd name="connsiteX2" fmla="*/ 83347 w 7429552"/>
                  <a:gd name="connsiteY2" fmla="*/ 0 h 671526"/>
                  <a:gd name="connsiteX3" fmla="*/ 7346206 w 7429552"/>
                  <a:gd name="connsiteY3" fmla="*/ 0 h 671526"/>
                  <a:gd name="connsiteX4" fmla="*/ 7405141 w 7429552"/>
                  <a:gd name="connsiteY4" fmla="*/ 24412 h 671526"/>
                  <a:gd name="connsiteX5" fmla="*/ 7429552 w 7429552"/>
                  <a:gd name="connsiteY5" fmla="*/ 83347 h 671526"/>
                  <a:gd name="connsiteX6" fmla="*/ 7429552 w 7429552"/>
                  <a:gd name="connsiteY6" fmla="*/ 416720 h 671526"/>
                  <a:gd name="connsiteX7" fmla="*/ 7405141 w 7429552"/>
                  <a:gd name="connsiteY7" fmla="*/ 475655 h 671526"/>
                  <a:gd name="connsiteX8" fmla="*/ 7346206 w 7429552"/>
                  <a:gd name="connsiteY8" fmla="*/ 500066 h 671526"/>
                  <a:gd name="connsiteX9" fmla="*/ 83346 w 7429552"/>
                  <a:gd name="connsiteY9" fmla="*/ 500066 h 671526"/>
                  <a:gd name="connsiteX10" fmla="*/ 24411 w 7429552"/>
                  <a:gd name="connsiteY10" fmla="*/ 475654 h 671526"/>
                  <a:gd name="connsiteX11" fmla="*/ 0 w 7429552"/>
                  <a:gd name="connsiteY11" fmla="*/ 416719 h 671526"/>
                  <a:gd name="connsiteX12" fmla="*/ 0 w 7429552"/>
                  <a:gd name="connsiteY12" fmla="*/ 83346 h 671526"/>
                  <a:gd name="connsiteX0" fmla="*/ 0 w 7429552"/>
                  <a:gd name="connsiteY0" fmla="*/ 240500 h 828680"/>
                  <a:gd name="connsiteX1" fmla="*/ 24412 w 7429552"/>
                  <a:gd name="connsiteY1" fmla="*/ 181565 h 828680"/>
                  <a:gd name="connsiteX2" fmla="*/ 83347 w 7429552"/>
                  <a:gd name="connsiteY2" fmla="*/ 157154 h 828680"/>
                  <a:gd name="connsiteX3" fmla="*/ 7346206 w 7429552"/>
                  <a:gd name="connsiteY3" fmla="*/ 157154 h 828680"/>
                  <a:gd name="connsiteX4" fmla="*/ 7405141 w 7429552"/>
                  <a:gd name="connsiteY4" fmla="*/ 181566 h 828680"/>
                  <a:gd name="connsiteX5" fmla="*/ 7429552 w 7429552"/>
                  <a:gd name="connsiteY5" fmla="*/ 240501 h 828680"/>
                  <a:gd name="connsiteX6" fmla="*/ 7429552 w 7429552"/>
                  <a:gd name="connsiteY6" fmla="*/ 573874 h 828680"/>
                  <a:gd name="connsiteX7" fmla="*/ 7405141 w 7429552"/>
                  <a:gd name="connsiteY7" fmla="*/ 632809 h 828680"/>
                  <a:gd name="connsiteX8" fmla="*/ 7346206 w 7429552"/>
                  <a:gd name="connsiteY8" fmla="*/ 657220 h 828680"/>
                  <a:gd name="connsiteX9" fmla="*/ 83346 w 7429552"/>
                  <a:gd name="connsiteY9" fmla="*/ 657220 h 828680"/>
                  <a:gd name="connsiteX10" fmla="*/ 24411 w 7429552"/>
                  <a:gd name="connsiteY10" fmla="*/ 632808 h 828680"/>
                  <a:gd name="connsiteX11" fmla="*/ 0 w 7429552"/>
                  <a:gd name="connsiteY11" fmla="*/ 573873 h 828680"/>
                  <a:gd name="connsiteX12" fmla="*/ 0 w 7429552"/>
                  <a:gd name="connsiteY12" fmla="*/ 240500 h 8286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7429552" h="828680">
                    <a:moveTo>
                      <a:pt x="0" y="240500"/>
                    </a:moveTo>
                    <a:cubicBezTo>
                      <a:pt x="0" y="218395"/>
                      <a:pt x="8781" y="197196"/>
                      <a:pt x="24412" y="181565"/>
                    </a:cubicBezTo>
                    <a:cubicBezTo>
                      <a:pt x="40042" y="165935"/>
                      <a:pt x="61242" y="157154"/>
                      <a:pt x="83347" y="157154"/>
                    </a:cubicBezTo>
                    <a:lnTo>
                      <a:pt x="7346206" y="157154"/>
                    </a:lnTo>
                    <a:cubicBezTo>
                      <a:pt x="7368311" y="157154"/>
                      <a:pt x="7389510" y="165935"/>
                      <a:pt x="7405141" y="181566"/>
                    </a:cubicBezTo>
                    <a:cubicBezTo>
                      <a:pt x="7420771" y="197196"/>
                      <a:pt x="7429552" y="218396"/>
                      <a:pt x="7429552" y="240501"/>
                    </a:cubicBezTo>
                    <a:lnTo>
                      <a:pt x="7429552" y="573874"/>
                    </a:lnTo>
                    <a:cubicBezTo>
                      <a:pt x="7429552" y="595979"/>
                      <a:pt x="7420771" y="617178"/>
                      <a:pt x="7405141" y="632809"/>
                    </a:cubicBezTo>
                    <a:cubicBezTo>
                      <a:pt x="7389511" y="648439"/>
                      <a:pt x="7368311" y="657220"/>
                      <a:pt x="7346206" y="657220"/>
                    </a:cubicBezTo>
                    <a:cubicBezTo>
                      <a:pt x="4966809" y="0"/>
                      <a:pt x="2571862" y="828680"/>
                      <a:pt x="83346" y="657220"/>
                    </a:cubicBezTo>
                    <a:cubicBezTo>
                      <a:pt x="61241" y="657220"/>
                      <a:pt x="40042" y="648439"/>
                      <a:pt x="24411" y="632808"/>
                    </a:cubicBezTo>
                    <a:cubicBezTo>
                      <a:pt x="8781" y="617178"/>
                      <a:pt x="0" y="595978"/>
                      <a:pt x="0" y="573873"/>
                    </a:cubicBezTo>
                    <a:lnTo>
                      <a:pt x="0" y="24050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alpha val="17000"/>
                    </a:schemeClr>
                  </a:gs>
                  <a:gs pos="50000">
                    <a:schemeClr val="bg1">
                      <a:alpha val="46000"/>
                    </a:schemeClr>
                  </a:gs>
                  <a:gs pos="100000">
                    <a:schemeClr val="bg1">
                      <a:alpha val="85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</p:grpSp>
        <p:sp>
          <p:nvSpPr>
            <p:cNvPr id="30" name="Скругленный прямоугольник 29"/>
            <p:cNvSpPr/>
            <p:nvPr/>
          </p:nvSpPr>
          <p:spPr>
            <a:xfrm>
              <a:off x="714348" y="1071546"/>
              <a:ext cx="7715304" cy="1428760"/>
            </a:xfrm>
            <a:prstGeom prst="roundRect">
              <a:avLst/>
            </a:prstGeom>
            <a:gradFill>
              <a:gsLst>
                <a:gs pos="0">
                  <a:schemeClr val="bg1">
                    <a:alpha val="0"/>
                  </a:schemeClr>
                </a:gs>
                <a:gs pos="50000">
                  <a:schemeClr val="bg1">
                    <a:alpha val="25000"/>
                  </a:schemeClr>
                </a:gs>
                <a:gs pos="100000">
                  <a:schemeClr val="bg1">
                    <a:lumMod val="95000"/>
                    <a:alpha val="59000"/>
                  </a:schemeClr>
                </a:gs>
              </a:gsLst>
              <a:lin ang="5400000" scaled="0"/>
            </a:gradFill>
            <a:ln w="28575">
              <a:noFill/>
            </a:ln>
            <a:scene3d>
              <a:camera prst="orthographicFront"/>
              <a:lightRig rig="threePt" dir="t"/>
            </a:scene3d>
            <a:sp3d>
              <a:bevelT w="184150" h="38100"/>
            </a:sp3d>
          </p:spPr>
          <p:txBody>
            <a:bodyPr vert="horz" lIns="91440" tIns="45720" rIns="91440" bIns="45720" rtlCol="0" anchor="ctr">
              <a:normAutofit/>
            </a:bodyPr>
            <a:lstStyle/>
            <a:p>
              <a:pPr algn="ctr">
                <a:spcBef>
                  <a:spcPct val="0"/>
                </a:spcBef>
              </a:pPr>
              <a:endParaRPr lang="ru-RU" sz="6000" b="1" dirty="0" smtClean="0">
                <a:ln w="18000">
                  <a:solidFill>
                    <a:schemeClr val="bg1"/>
                  </a:solidFill>
                  <a:prstDash val="solid"/>
                  <a:miter lim="800000"/>
                </a:ln>
                <a:noFill/>
                <a:effectLst>
                  <a:outerShdw blurRad="76200" dist="88900" dir="4380000" algn="tl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endParaRPr>
            </a:p>
          </p:txBody>
        </p:sp>
      </p:grpSp>
      <p:sp>
        <p:nvSpPr>
          <p:cNvPr id="25" name="Заголовок 24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1143000"/>
          </a:xfrm>
          <a:noFill/>
          <a:ln w="28575">
            <a:noFill/>
          </a:ln>
          <a:scene3d>
            <a:camera prst="orthographicFront"/>
            <a:lightRig rig="threePt" dir="t"/>
          </a:scene3d>
          <a:sp3d>
            <a:bevelT w="184150" h="38100"/>
          </a:sp3d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z="3600" b="1" dirty="0" smtClean="0">
                <a:ln w="18000">
                  <a:solidFill>
                    <a:schemeClr val="bg1"/>
                  </a:solidFill>
                  <a:prstDash val="solid"/>
                  <a:miter lim="800000"/>
                </a:ln>
                <a:noFill/>
                <a:effectLst>
                  <a:outerShdw blurRad="76200" dist="88900" dir="4380000" algn="tl">
                    <a:srgbClr val="000000">
                      <a:alpha val="65000"/>
                    </a:srgbClr>
                  </a:outerShdw>
                </a:effectLst>
              </a:rPr>
              <a:t>Домашнее задание</a:t>
            </a:r>
            <a:endParaRPr lang="ru-RU" sz="3600" b="1" dirty="0" smtClean="0">
              <a:ln w="18000">
                <a:solidFill>
                  <a:schemeClr val="bg1"/>
                </a:solidFill>
                <a:prstDash val="solid"/>
                <a:miter lim="800000"/>
              </a:ln>
              <a:noFill/>
              <a:effectLst>
                <a:outerShdw blurRad="76200" dist="88900" dir="4380000" algn="tl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1" name="Содержимое 20"/>
          <p:cNvSpPr>
            <a:spLocks noGrp="1"/>
          </p:cNvSpPr>
          <p:nvPr>
            <p:ph idx="1"/>
          </p:nvPr>
        </p:nvSpPr>
        <p:spPr>
          <a:xfrm>
            <a:off x="357158" y="1571612"/>
            <a:ext cx="8429684" cy="4357718"/>
          </a:xfrm>
          <a:prstGeom prst="rect">
            <a:avLst/>
          </a:prstGeom>
          <a:noFill/>
          <a:ln w="28575">
            <a:noFill/>
          </a:ln>
          <a:scene3d>
            <a:camera prst="orthographicFront"/>
            <a:lightRig rig="threePt" dir="t"/>
          </a:scene3d>
          <a:sp3d>
            <a:bevelT w="184150" h="38100"/>
          </a:sp3d>
        </p:spPr>
        <p:txBody>
          <a:bodyPr vert="horz" lIns="91440" tIns="45720" rIns="91440" bIns="45720" rtlCol="0" anchor="t" anchorCtr="0">
            <a:normAutofit/>
          </a:bodyPr>
          <a:lstStyle/>
          <a:p>
            <a:pPr marL="0" indent="0">
              <a:spcBef>
                <a:spcPct val="0"/>
              </a:spcBef>
              <a:buNone/>
            </a:pP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</a:rPr>
              <a:t>Для использования макета просто продублируйте эти слайды и внесите в них исправления.</a:t>
            </a:r>
          </a:p>
          <a:p>
            <a:pPr marL="0" indent="0">
              <a:spcBef>
                <a:spcPct val="0"/>
              </a:spcBef>
              <a:buNone/>
            </a:pPr>
            <a:endParaRPr lang="ru-RU" sz="2000" dirty="0">
              <a:ln w="12700">
                <a:noFill/>
              </a:ln>
              <a:effectLst>
                <a:outerShdw blurRad="114300" dist="114300" dir="5400000" algn="t" rotWithShape="0">
                  <a:prstClr val="black">
                    <a:alpha val="40000"/>
                  </a:prst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27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9AA11-E043-4531-B356-CCD19CEA4D43}" type="datetime8">
              <a:rPr lang="ru-RU" smtClean="0"/>
              <a:pPr/>
              <a:t>17.01.2020 12:00</a:t>
            </a:fld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43393-0A44-4D7B-B7BD-84A2F0C52532}" type="slidenum">
              <a:rPr lang="ru-RU" sz="1400" smtClean="0">
                <a:solidFill>
                  <a:schemeClr val="tx2">
                    <a:lumMod val="50000"/>
                  </a:schemeClr>
                </a:solidFill>
              </a:rPr>
              <a:pPr/>
              <a:t>24</a:t>
            </a:fld>
            <a:endParaRPr lang="ru-RU" sz="1400" dirty="0">
              <a:solidFill>
                <a:schemeClr val="tx2">
                  <a:lumMod val="50000"/>
                </a:schemeClr>
              </a:solidFill>
            </a:endParaRPr>
          </a:p>
        </p:txBody>
      </p:sp>
      <p:grpSp>
        <p:nvGrpSpPr>
          <p:cNvPr id="11" name="Группа 34"/>
          <p:cNvGrpSpPr/>
          <p:nvPr/>
        </p:nvGrpSpPr>
        <p:grpSpPr>
          <a:xfrm>
            <a:off x="0" y="1196752"/>
            <a:ext cx="8964487" cy="4731241"/>
            <a:chOff x="430584" y="1284994"/>
            <a:chExt cx="8284973" cy="4644336"/>
          </a:xfrm>
        </p:grpSpPr>
        <p:sp>
          <p:nvSpPr>
            <p:cNvPr id="7" name="Скругленный прямоугольник 6"/>
            <p:cNvSpPr/>
            <p:nvPr/>
          </p:nvSpPr>
          <p:spPr>
            <a:xfrm>
              <a:off x="571472" y="1571612"/>
              <a:ext cx="8001056" cy="4357718"/>
            </a:xfrm>
            <a:prstGeom prst="roundRect">
              <a:avLst>
                <a:gd name="adj" fmla="val 2067"/>
              </a:avLst>
            </a:prstGeom>
            <a:gradFill>
              <a:gsLst>
                <a:gs pos="50000">
                  <a:srgbClr val="0070C0"/>
                </a:gs>
                <a:gs pos="100000">
                  <a:schemeClr val="tx2">
                    <a:lumMod val="75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8" name="Полилиния 7"/>
            <p:cNvSpPr/>
            <p:nvPr/>
          </p:nvSpPr>
          <p:spPr>
            <a:xfrm>
              <a:off x="571472" y="1284994"/>
              <a:ext cx="8008950" cy="1500198"/>
            </a:xfrm>
            <a:custGeom>
              <a:avLst/>
              <a:gdLst>
                <a:gd name="connsiteX0" fmla="*/ 0 w 7429552"/>
                <a:gd name="connsiteY0" fmla="*/ 83346 h 500066"/>
                <a:gd name="connsiteX1" fmla="*/ 24412 w 7429552"/>
                <a:gd name="connsiteY1" fmla="*/ 24411 h 500066"/>
                <a:gd name="connsiteX2" fmla="*/ 83347 w 7429552"/>
                <a:gd name="connsiteY2" fmla="*/ 0 h 500066"/>
                <a:gd name="connsiteX3" fmla="*/ 7346206 w 7429552"/>
                <a:gd name="connsiteY3" fmla="*/ 0 h 500066"/>
                <a:gd name="connsiteX4" fmla="*/ 7405141 w 7429552"/>
                <a:gd name="connsiteY4" fmla="*/ 24412 h 500066"/>
                <a:gd name="connsiteX5" fmla="*/ 7429552 w 7429552"/>
                <a:gd name="connsiteY5" fmla="*/ 83347 h 500066"/>
                <a:gd name="connsiteX6" fmla="*/ 7429552 w 7429552"/>
                <a:gd name="connsiteY6" fmla="*/ 416720 h 500066"/>
                <a:gd name="connsiteX7" fmla="*/ 7405141 w 7429552"/>
                <a:gd name="connsiteY7" fmla="*/ 475655 h 500066"/>
                <a:gd name="connsiteX8" fmla="*/ 7346206 w 7429552"/>
                <a:gd name="connsiteY8" fmla="*/ 500066 h 500066"/>
                <a:gd name="connsiteX9" fmla="*/ 83346 w 7429552"/>
                <a:gd name="connsiteY9" fmla="*/ 500066 h 500066"/>
                <a:gd name="connsiteX10" fmla="*/ 24411 w 7429552"/>
                <a:gd name="connsiteY10" fmla="*/ 475654 h 500066"/>
                <a:gd name="connsiteX11" fmla="*/ 0 w 7429552"/>
                <a:gd name="connsiteY11" fmla="*/ 416719 h 500066"/>
                <a:gd name="connsiteX12" fmla="*/ 0 w 7429552"/>
                <a:gd name="connsiteY12" fmla="*/ 83346 h 500066"/>
                <a:gd name="connsiteX0" fmla="*/ 0 w 7429552"/>
                <a:gd name="connsiteY0" fmla="*/ 83346 h 500066"/>
                <a:gd name="connsiteX1" fmla="*/ 24412 w 7429552"/>
                <a:gd name="connsiteY1" fmla="*/ 24411 h 500066"/>
                <a:gd name="connsiteX2" fmla="*/ 83347 w 7429552"/>
                <a:gd name="connsiteY2" fmla="*/ 0 h 500066"/>
                <a:gd name="connsiteX3" fmla="*/ 7346206 w 7429552"/>
                <a:gd name="connsiteY3" fmla="*/ 0 h 500066"/>
                <a:gd name="connsiteX4" fmla="*/ 7405141 w 7429552"/>
                <a:gd name="connsiteY4" fmla="*/ 24412 h 500066"/>
                <a:gd name="connsiteX5" fmla="*/ 7429552 w 7429552"/>
                <a:gd name="connsiteY5" fmla="*/ 83347 h 500066"/>
                <a:gd name="connsiteX6" fmla="*/ 7429552 w 7429552"/>
                <a:gd name="connsiteY6" fmla="*/ 416720 h 500066"/>
                <a:gd name="connsiteX7" fmla="*/ 7405141 w 7429552"/>
                <a:gd name="connsiteY7" fmla="*/ 475655 h 500066"/>
                <a:gd name="connsiteX8" fmla="*/ 7346206 w 7429552"/>
                <a:gd name="connsiteY8" fmla="*/ 500066 h 500066"/>
                <a:gd name="connsiteX9" fmla="*/ 83346 w 7429552"/>
                <a:gd name="connsiteY9" fmla="*/ 500066 h 500066"/>
                <a:gd name="connsiteX10" fmla="*/ 24411 w 7429552"/>
                <a:gd name="connsiteY10" fmla="*/ 475654 h 500066"/>
                <a:gd name="connsiteX11" fmla="*/ 0 w 7429552"/>
                <a:gd name="connsiteY11" fmla="*/ 416719 h 500066"/>
                <a:gd name="connsiteX12" fmla="*/ 0 w 7429552"/>
                <a:gd name="connsiteY12" fmla="*/ 83346 h 500066"/>
                <a:gd name="connsiteX0" fmla="*/ 0 w 7429552"/>
                <a:gd name="connsiteY0" fmla="*/ 83346 h 671526"/>
                <a:gd name="connsiteX1" fmla="*/ 24412 w 7429552"/>
                <a:gd name="connsiteY1" fmla="*/ 24411 h 671526"/>
                <a:gd name="connsiteX2" fmla="*/ 83347 w 7429552"/>
                <a:gd name="connsiteY2" fmla="*/ 0 h 671526"/>
                <a:gd name="connsiteX3" fmla="*/ 7346206 w 7429552"/>
                <a:gd name="connsiteY3" fmla="*/ 0 h 671526"/>
                <a:gd name="connsiteX4" fmla="*/ 7405141 w 7429552"/>
                <a:gd name="connsiteY4" fmla="*/ 24412 h 671526"/>
                <a:gd name="connsiteX5" fmla="*/ 7429552 w 7429552"/>
                <a:gd name="connsiteY5" fmla="*/ 83347 h 671526"/>
                <a:gd name="connsiteX6" fmla="*/ 7429552 w 7429552"/>
                <a:gd name="connsiteY6" fmla="*/ 416720 h 671526"/>
                <a:gd name="connsiteX7" fmla="*/ 7405141 w 7429552"/>
                <a:gd name="connsiteY7" fmla="*/ 475655 h 671526"/>
                <a:gd name="connsiteX8" fmla="*/ 7346206 w 7429552"/>
                <a:gd name="connsiteY8" fmla="*/ 500066 h 671526"/>
                <a:gd name="connsiteX9" fmla="*/ 83346 w 7429552"/>
                <a:gd name="connsiteY9" fmla="*/ 500066 h 671526"/>
                <a:gd name="connsiteX10" fmla="*/ 24411 w 7429552"/>
                <a:gd name="connsiteY10" fmla="*/ 475654 h 671526"/>
                <a:gd name="connsiteX11" fmla="*/ 0 w 7429552"/>
                <a:gd name="connsiteY11" fmla="*/ 416719 h 671526"/>
                <a:gd name="connsiteX12" fmla="*/ 0 w 7429552"/>
                <a:gd name="connsiteY12" fmla="*/ 83346 h 671526"/>
                <a:gd name="connsiteX0" fmla="*/ 0 w 7429552"/>
                <a:gd name="connsiteY0" fmla="*/ 240500 h 828680"/>
                <a:gd name="connsiteX1" fmla="*/ 24412 w 7429552"/>
                <a:gd name="connsiteY1" fmla="*/ 181565 h 828680"/>
                <a:gd name="connsiteX2" fmla="*/ 83347 w 7429552"/>
                <a:gd name="connsiteY2" fmla="*/ 157154 h 828680"/>
                <a:gd name="connsiteX3" fmla="*/ 7346206 w 7429552"/>
                <a:gd name="connsiteY3" fmla="*/ 157154 h 828680"/>
                <a:gd name="connsiteX4" fmla="*/ 7405141 w 7429552"/>
                <a:gd name="connsiteY4" fmla="*/ 181566 h 828680"/>
                <a:gd name="connsiteX5" fmla="*/ 7429552 w 7429552"/>
                <a:gd name="connsiteY5" fmla="*/ 240501 h 828680"/>
                <a:gd name="connsiteX6" fmla="*/ 7429552 w 7429552"/>
                <a:gd name="connsiteY6" fmla="*/ 573874 h 828680"/>
                <a:gd name="connsiteX7" fmla="*/ 7405141 w 7429552"/>
                <a:gd name="connsiteY7" fmla="*/ 632809 h 828680"/>
                <a:gd name="connsiteX8" fmla="*/ 7346206 w 7429552"/>
                <a:gd name="connsiteY8" fmla="*/ 657220 h 828680"/>
                <a:gd name="connsiteX9" fmla="*/ 83346 w 7429552"/>
                <a:gd name="connsiteY9" fmla="*/ 657220 h 828680"/>
                <a:gd name="connsiteX10" fmla="*/ 24411 w 7429552"/>
                <a:gd name="connsiteY10" fmla="*/ 632808 h 828680"/>
                <a:gd name="connsiteX11" fmla="*/ 0 w 7429552"/>
                <a:gd name="connsiteY11" fmla="*/ 573873 h 828680"/>
                <a:gd name="connsiteX12" fmla="*/ 0 w 7429552"/>
                <a:gd name="connsiteY12" fmla="*/ 240500 h 828680"/>
                <a:gd name="connsiteX0" fmla="*/ 0 w 7429552"/>
                <a:gd name="connsiteY0" fmla="*/ 240500 h 828680"/>
                <a:gd name="connsiteX1" fmla="*/ 24412 w 7429552"/>
                <a:gd name="connsiteY1" fmla="*/ 181565 h 828680"/>
                <a:gd name="connsiteX2" fmla="*/ 83347 w 7429552"/>
                <a:gd name="connsiteY2" fmla="*/ 157154 h 828680"/>
                <a:gd name="connsiteX3" fmla="*/ 7346206 w 7429552"/>
                <a:gd name="connsiteY3" fmla="*/ 157154 h 828680"/>
                <a:gd name="connsiteX4" fmla="*/ 7405141 w 7429552"/>
                <a:gd name="connsiteY4" fmla="*/ 181566 h 828680"/>
                <a:gd name="connsiteX5" fmla="*/ 7429552 w 7429552"/>
                <a:gd name="connsiteY5" fmla="*/ 240501 h 828680"/>
                <a:gd name="connsiteX6" fmla="*/ 7429552 w 7429552"/>
                <a:gd name="connsiteY6" fmla="*/ 573874 h 828680"/>
                <a:gd name="connsiteX7" fmla="*/ 7405141 w 7429552"/>
                <a:gd name="connsiteY7" fmla="*/ 632809 h 828680"/>
                <a:gd name="connsiteX8" fmla="*/ 7346206 w 7429552"/>
                <a:gd name="connsiteY8" fmla="*/ 657220 h 828680"/>
                <a:gd name="connsiteX9" fmla="*/ 83346 w 7429552"/>
                <a:gd name="connsiteY9" fmla="*/ 657220 h 828680"/>
                <a:gd name="connsiteX10" fmla="*/ 24411 w 7429552"/>
                <a:gd name="connsiteY10" fmla="*/ 632808 h 828680"/>
                <a:gd name="connsiteX11" fmla="*/ 0 w 7429552"/>
                <a:gd name="connsiteY11" fmla="*/ 573873 h 828680"/>
                <a:gd name="connsiteX12" fmla="*/ 0 w 7429552"/>
                <a:gd name="connsiteY12" fmla="*/ 240500 h 828680"/>
                <a:gd name="connsiteX0" fmla="*/ 0 w 7429552"/>
                <a:gd name="connsiteY0" fmla="*/ 240500 h 828680"/>
                <a:gd name="connsiteX1" fmla="*/ 24412 w 7429552"/>
                <a:gd name="connsiteY1" fmla="*/ 181565 h 828680"/>
                <a:gd name="connsiteX2" fmla="*/ 83347 w 7429552"/>
                <a:gd name="connsiteY2" fmla="*/ 157154 h 828680"/>
                <a:gd name="connsiteX3" fmla="*/ 7346206 w 7429552"/>
                <a:gd name="connsiteY3" fmla="*/ 157154 h 828680"/>
                <a:gd name="connsiteX4" fmla="*/ 7405141 w 7429552"/>
                <a:gd name="connsiteY4" fmla="*/ 181566 h 828680"/>
                <a:gd name="connsiteX5" fmla="*/ 7429552 w 7429552"/>
                <a:gd name="connsiteY5" fmla="*/ 240501 h 828680"/>
                <a:gd name="connsiteX6" fmla="*/ 7429552 w 7429552"/>
                <a:gd name="connsiteY6" fmla="*/ 573874 h 828680"/>
                <a:gd name="connsiteX7" fmla="*/ 7405141 w 7429552"/>
                <a:gd name="connsiteY7" fmla="*/ 632809 h 828680"/>
                <a:gd name="connsiteX8" fmla="*/ 7346206 w 7429552"/>
                <a:gd name="connsiteY8" fmla="*/ 657220 h 828680"/>
                <a:gd name="connsiteX9" fmla="*/ 83346 w 7429552"/>
                <a:gd name="connsiteY9" fmla="*/ 657220 h 828680"/>
                <a:gd name="connsiteX10" fmla="*/ 24411 w 7429552"/>
                <a:gd name="connsiteY10" fmla="*/ 632808 h 828680"/>
                <a:gd name="connsiteX11" fmla="*/ 0 w 7429552"/>
                <a:gd name="connsiteY11" fmla="*/ 573873 h 828680"/>
                <a:gd name="connsiteX12" fmla="*/ 0 w 7429552"/>
                <a:gd name="connsiteY12" fmla="*/ 240500 h 828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429552" h="828680">
                  <a:moveTo>
                    <a:pt x="0" y="240500"/>
                  </a:moveTo>
                  <a:cubicBezTo>
                    <a:pt x="0" y="218395"/>
                    <a:pt x="8781" y="197196"/>
                    <a:pt x="24412" y="181565"/>
                  </a:cubicBezTo>
                  <a:cubicBezTo>
                    <a:pt x="28287" y="178219"/>
                    <a:pt x="61242" y="157154"/>
                    <a:pt x="83347" y="157154"/>
                  </a:cubicBezTo>
                  <a:lnTo>
                    <a:pt x="7346206" y="157154"/>
                  </a:lnTo>
                  <a:cubicBezTo>
                    <a:pt x="7368311" y="157154"/>
                    <a:pt x="7389510" y="165935"/>
                    <a:pt x="7405141" y="181566"/>
                  </a:cubicBezTo>
                  <a:cubicBezTo>
                    <a:pt x="7420771" y="197196"/>
                    <a:pt x="7429552" y="218396"/>
                    <a:pt x="7429552" y="240501"/>
                  </a:cubicBezTo>
                  <a:lnTo>
                    <a:pt x="7429552" y="573874"/>
                  </a:lnTo>
                  <a:cubicBezTo>
                    <a:pt x="7429552" y="595979"/>
                    <a:pt x="7420771" y="617178"/>
                    <a:pt x="7405141" y="632809"/>
                  </a:cubicBezTo>
                  <a:cubicBezTo>
                    <a:pt x="7389511" y="648439"/>
                    <a:pt x="7368311" y="657220"/>
                    <a:pt x="7346206" y="657220"/>
                  </a:cubicBezTo>
                  <a:cubicBezTo>
                    <a:pt x="4966809" y="0"/>
                    <a:pt x="2571862" y="828680"/>
                    <a:pt x="83346" y="657220"/>
                  </a:cubicBezTo>
                  <a:cubicBezTo>
                    <a:pt x="61241" y="657220"/>
                    <a:pt x="40042" y="648439"/>
                    <a:pt x="24411" y="632808"/>
                  </a:cubicBezTo>
                  <a:cubicBezTo>
                    <a:pt x="8781" y="617178"/>
                    <a:pt x="0" y="595978"/>
                    <a:pt x="0" y="573873"/>
                  </a:cubicBezTo>
                  <a:lnTo>
                    <a:pt x="0" y="24050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alpha val="17000"/>
                  </a:schemeClr>
                </a:gs>
                <a:gs pos="50000">
                  <a:schemeClr val="bg1">
                    <a:alpha val="46000"/>
                  </a:schemeClr>
                </a:gs>
                <a:gs pos="100000">
                  <a:schemeClr val="bg1">
                    <a:alpha val="85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4" name="Скругленный прямоугольник 33"/>
            <p:cNvSpPr/>
            <p:nvPr/>
          </p:nvSpPr>
          <p:spPr>
            <a:xfrm>
              <a:off x="430584" y="1709106"/>
              <a:ext cx="8284973" cy="4170435"/>
            </a:xfrm>
            <a:prstGeom prst="roundRect">
              <a:avLst>
                <a:gd name="adj" fmla="val 10924"/>
              </a:avLst>
            </a:prstGeom>
            <a:gradFill>
              <a:gsLst>
                <a:gs pos="0">
                  <a:schemeClr val="bg1">
                    <a:alpha val="3000"/>
                  </a:schemeClr>
                </a:gs>
                <a:gs pos="50000">
                  <a:schemeClr val="bg1">
                    <a:alpha val="10000"/>
                  </a:schemeClr>
                </a:gs>
                <a:gs pos="100000">
                  <a:schemeClr val="bg1">
                    <a:lumMod val="95000"/>
                    <a:alpha val="3000"/>
                  </a:schemeClr>
                </a:gs>
              </a:gsLst>
              <a:lin ang="5400000" scaled="0"/>
            </a:gradFill>
            <a:ln w="28575">
              <a:noFill/>
            </a:ln>
            <a:scene3d>
              <a:camera prst="orthographicFront"/>
              <a:lightRig rig="threePt" dir="t"/>
            </a:scene3d>
            <a:sp3d>
              <a:bevelT w="184150" h="38100"/>
            </a:sp3d>
          </p:spPr>
          <p:txBody>
            <a:bodyPr vert="horz" lIns="91440" tIns="45720" rIns="91440" bIns="45720" rtlCol="0" anchor="t" anchorCtr="0">
              <a:normAutofit/>
            </a:bodyPr>
            <a:lstStyle/>
            <a:p>
              <a:r>
                <a:rPr lang="ru-RU" sz="2400" dirty="0" smtClean="0">
                  <a:solidFill>
                    <a:srgbClr val="FFFF00"/>
                  </a:solidFill>
                </a:rPr>
                <a:t>Филин В.М. Гидравлика, пневматика и термодинамика. - ФОРУМ, ИНФРА-М, </a:t>
              </a:r>
              <a:r>
                <a:rPr lang="ru-RU" sz="2400" dirty="0" smtClean="0">
                  <a:solidFill>
                    <a:srgbClr val="FFFF00"/>
                  </a:solidFill>
                </a:rPr>
                <a:t>20163</a:t>
              </a:r>
              <a:r>
                <a:rPr lang="ru-RU" sz="2400" dirty="0" smtClean="0">
                  <a:solidFill>
                    <a:srgbClr val="FFFF00"/>
                  </a:solidFill>
                </a:rPr>
                <a:t>. – 320с.</a:t>
              </a:r>
            </a:p>
            <a:p>
              <a:r>
                <a:rPr lang="ru-RU" sz="2400" dirty="0" smtClean="0">
                  <a:solidFill>
                    <a:srgbClr val="FFFF00"/>
                  </a:solidFill>
                </a:rPr>
                <a:t>стр. </a:t>
              </a:r>
              <a:r>
                <a:rPr lang="ru-RU" sz="2400" dirty="0" smtClean="0">
                  <a:solidFill>
                    <a:srgbClr val="FFFF00"/>
                  </a:solidFill>
                </a:rPr>
                <a:t>88-95 </a:t>
              </a:r>
              <a:endParaRPr lang="ru-RU" sz="2400" dirty="0">
                <a:solidFill>
                  <a:srgbClr val="FFFF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9"/>
          <p:cNvGrpSpPr/>
          <p:nvPr/>
        </p:nvGrpSpPr>
        <p:grpSpPr>
          <a:xfrm>
            <a:off x="0" y="6142321"/>
            <a:ext cx="9144000" cy="715679"/>
            <a:chOff x="0" y="6142321"/>
            <a:chExt cx="9144000" cy="715679"/>
          </a:xfrm>
        </p:grpSpPr>
        <p:sp>
          <p:nvSpPr>
            <p:cNvPr id="41" name="Скругленный прямоугольник 40"/>
            <p:cNvSpPr/>
            <p:nvPr/>
          </p:nvSpPr>
          <p:spPr>
            <a:xfrm>
              <a:off x="142844" y="6235864"/>
              <a:ext cx="8858312" cy="500066"/>
            </a:xfrm>
            <a:prstGeom prst="round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grpSp>
          <p:nvGrpSpPr>
            <p:cNvPr id="3" name="Группа 45"/>
            <p:cNvGrpSpPr/>
            <p:nvPr/>
          </p:nvGrpSpPr>
          <p:grpSpPr>
            <a:xfrm>
              <a:off x="0" y="6142321"/>
              <a:ext cx="9144000" cy="715679"/>
              <a:chOff x="0" y="6142321"/>
              <a:chExt cx="9144000" cy="715679"/>
            </a:xfrm>
          </p:grpSpPr>
          <p:sp>
            <p:nvSpPr>
              <p:cNvPr id="43" name="Прямоугольник 42"/>
              <p:cNvSpPr/>
              <p:nvPr/>
            </p:nvSpPr>
            <p:spPr>
              <a:xfrm>
                <a:off x="0" y="6143644"/>
                <a:ext cx="9144000" cy="714356"/>
              </a:xfrm>
              <a:prstGeom prst="rect">
                <a:avLst/>
              </a:prstGeom>
              <a:gradFill flip="none" rotWithShape="1">
                <a:gsLst>
                  <a:gs pos="0">
                    <a:schemeClr val="bg1">
                      <a:alpha val="13000"/>
                    </a:schemeClr>
                  </a:gs>
                  <a:gs pos="68000">
                    <a:schemeClr val="bg1">
                      <a:alpha val="13000"/>
                    </a:schemeClr>
                  </a:gs>
                  <a:gs pos="100000">
                    <a:schemeClr val="tx1">
                      <a:alpha val="29000"/>
                    </a:schemeClr>
                  </a:gs>
                </a:gsLst>
                <a:lin ang="5400000" scaled="1"/>
                <a:tileRect/>
              </a:gra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88900" h="1905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44" name="Полилиния 43"/>
              <p:cNvSpPr/>
              <p:nvPr/>
            </p:nvSpPr>
            <p:spPr>
              <a:xfrm>
                <a:off x="142844" y="6142321"/>
                <a:ext cx="8858312" cy="450733"/>
              </a:xfrm>
              <a:custGeom>
                <a:avLst/>
                <a:gdLst>
                  <a:gd name="connsiteX0" fmla="*/ 0 w 7429552"/>
                  <a:gd name="connsiteY0" fmla="*/ 83346 h 500066"/>
                  <a:gd name="connsiteX1" fmla="*/ 24412 w 7429552"/>
                  <a:gd name="connsiteY1" fmla="*/ 24411 h 500066"/>
                  <a:gd name="connsiteX2" fmla="*/ 83347 w 7429552"/>
                  <a:gd name="connsiteY2" fmla="*/ 0 h 500066"/>
                  <a:gd name="connsiteX3" fmla="*/ 7346206 w 7429552"/>
                  <a:gd name="connsiteY3" fmla="*/ 0 h 500066"/>
                  <a:gd name="connsiteX4" fmla="*/ 7405141 w 7429552"/>
                  <a:gd name="connsiteY4" fmla="*/ 24412 h 500066"/>
                  <a:gd name="connsiteX5" fmla="*/ 7429552 w 7429552"/>
                  <a:gd name="connsiteY5" fmla="*/ 83347 h 500066"/>
                  <a:gd name="connsiteX6" fmla="*/ 7429552 w 7429552"/>
                  <a:gd name="connsiteY6" fmla="*/ 416720 h 500066"/>
                  <a:gd name="connsiteX7" fmla="*/ 7405141 w 7429552"/>
                  <a:gd name="connsiteY7" fmla="*/ 475655 h 500066"/>
                  <a:gd name="connsiteX8" fmla="*/ 7346206 w 7429552"/>
                  <a:gd name="connsiteY8" fmla="*/ 500066 h 500066"/>
                  <a:gd name="connsiteX9" fmla="*/ 83346 w 7429552"/>
                  <a:gd name="connsiteY9" fmla="*/ 500066 h 500066"/>
                  <a:gd name="connsiteX10" fmla="*/ 24411 w 7429552"/>
                  <a:gd name="connsiteY10" fmla="*/ 475654 h 500066"/>
                  <a:gd name="connsiteX11" fmla="*/ 0 w 7429552"/>
                  <a:gd name="connsiteY11" fmla="*/ 416719 h 500066"/>
                  <a:gd name="connsiteX12" fmla="*/ 0 w 7429552"/>
                  <a:gd name="connsiteY12" fmla="*/ 83346 h 500066"/>
                  <a:gd name="connsiteX0" fmla="*/ 0 w 7429552"/>
                  <a:gd name="connsiteY0" fmla="*/ 83346 h 500066"/>
                  <a:gd name="connsiteX1" fmla="*/ 24412 w 7429552"/>
                  <a:gd name="connsiteY1" fmla="*/ 24411 h 500066"/>
                  <a:gd name="connsiteX2" fmla="*/ 83347 w 7429552"/>
                  <a:gd name="connsiteY2" fmla="*/ 0 h 500066"/>
                  <a:gd name="connsiteX3" fmla="*/ 7346206 w 7429552"/>
                  <a:gd name="connsiteY3" fmla="*/ 0 h 500066"/>
                  <a:gd name="connsiteX4" fmla="*/ 7405141 w 7429552"/>
                  <a:gd name="connsiteY4" fmla="*/ 24412 h 500066"/>
                  <a:gd name="connsiteX5" fmla="*/ 7429552 w 7429552"/>
                  <a:gd name="connsiteY5" fmla="*/ 83347 h 500066"/>
                  <a:gd name="connsiteX6" fmla="*/ 7429552 w 7429552"/>
                  <a:gd name="connsiteY6" fmla="*/ 416720 h 500066"/>
                  <a:gd name="connsiteX7" fmla="*/ 7405141 w 7429552"/>
                  <a:gd name="connsiteY7" fmla="*/ 475655 h 500066"/>
                  <a:gd name="connsiteX8" fmla="*/ 7346206 w 7429552"/>
                  <a:gd name="connsiteY8" fmla="*/ 500066 h 500066"/>
                  <a:gd name="connsiteX9" fmla="*/ 83346 w 7429552"/>
                  <a:gd name="connsiteY9" fmla="*/ 500066 h 500066"/>
                  <a:gd name="connsiteX10" fmla="*/ 24411 w 7429552"/>
                  <a:gd name="connsiteY10" fmla="*/ 475654 h 500066"/>
                  <a:gd name="connsiteX11" fmla="*/ 0 w 7429552"/>
                  <a:gd name="connsiteY11" fmla="*/ 416719 h 500066"/>
                  <a:gd name="connsiteX12" fmla="*/ 0 w 7429552"/>
                  <a:gd name="connsiteY12" fmla="*/ 83346 h 500066"/>
                  <a:gd name="connsiteX0" fmla="*/ 0 w 7429552"/>
                  <a:gd name="connsiteY0" fmla="*/ 83346 h 671526"/>
                  <a:gd name="connsiteX1" fmla="*/ 24412 w 7429552"/>
                  <a:gd name="connsiteY1" fmla="*/ 24411 h 671526"/>
                  <a:gd name="connsiteX2" fmla="*/ 83347 w 7429552"/>
                  <a:gd name="connsiteY2" fmla="*/ 0 h 671526"/>
                  <a:gd name="connsiteX3" fmla="*/ 7346206 w 7429552"/>
                  <a:gd name="connsiteY3" fmla="*/ 0 h 671526"/>
                  <a:gd name="connsiteX4" fmla="*/ 7405141 w 7429552"/>
                  <a:gd name="connsiteY4" fmla="*/ 24412 h 671526"/>
                  <a:gd name="connsiteX5" fmla="*/ 7429552 w 7429552"/>
                  <a:gd name="connsiteY5" fmla="*/ 83347 h 671526"/>
                  <a:gd name="connsiteX6" fmla="*/ 7429552 w 7429552"/>
                  <a:gd name="connsiteY6" fmla="*/ 416720 h 671526"/>
                  <a:gd name="connsiteX7" fmla="*/ 7405141 w 7429552"/>
                  <a:gd name="connsiteY7" fmla="*/ 475655 h 671526"/>
                  <a:gd name="connsiteX8" fmla="*/ 7346206 w 7429552"/>
                  <a:gd name="connsiteY8" fmla="*/ 500066 h 671526"/>
                  <a:gd name="connsiteX9" fmla="*/ 83346 w 7429552"/>
                  <a:gd name="connsiteY9" fmla="*/ 500066 h 671526"/>
                  <a:gd name="connsiteX10" fmla="*/ 24411 w 7429552"/>
                  <a:gd name="connsiteY10" fmla="*/ 475654 h 671526"/>
                  <a:gd name="connsiteX11" fmla="*/ 0 w 7429552"/>
                  <a:gd name="connsiteY11" fmla="*/ 416719 h 671526"/>
                  <a:gd name="connsiteX12" fmla="*/ 0 w 7429552"/>
                  <a:gd name="connsiteY12" fmla="*/ 83346 h 671526"/>
                  <a:gd name="connsiteX0" fmla="*/ 0 w 7429552"/>
                  <a:gd name="connsiteY0" fmla="*/ 240500 h 828680"/>
                  <a:gd name="connsiteX1" fmla="*/ 24412 w 7429552"/>
                  <a:gd name="connsiteY1" fmla="*/ 181565 h 828680"/>
                  <a:gd name="connsiteX2" fmla="*/ 83347 w 7429552"/>
                  <a:gd name="connsiteY2" fmla="*/ 157154 h 828680"/>
                  <a:gd name="connsiteX3" fmla="*/ 7346206 w 7429552"/>
                  <a:gd name="connsiteY3" fmla="*/ 157154 h 828680"/>
                  <a:gd name="connsiteX4" fmla="*/ 7405141 w 7429552"/>
                  <a:gd name="connsiteY4" fmla="*/ 181566 h 828680"/>
                  <a:gd name="connsiteX5" fmla="*/ 7429552 w 7429552"/>
                  <a:gd name="connsiteY5" fmla="*/ 240501 h 828680"/>
                  <a:gd name="connsiteX6" fmla="*/ 7429552 w 7429552"/>
                  <a:gd name="connsiteY6" fmla="*/ 573874 h 828680"/>
                  <a:gd name="connsiteX7" fmla="*/ 7405141 w 7429552"/>
                  <a:gd name="connsiteY7" fmla="*/ 632809 h 828680"/>
                  <a:gd name="connsiteX8" fmla="*/ 7346206 w 7429552"/>
                  <a:gd name="connsiteY8" fmla="*/ 657220 h 828680"/>
                  <a:gd name="connsiteX9" fmla="*/ 83346 w 7429552"/>
                  <a:gd name="connsiteY9" fmla="*/ 657220 h 828680"/>
                  <a:gd name="connsiteX10" fmla="*/ 24411 w 7429552"/>
                  <a:gd name="connsiteY10" fmla="*/ 632808 h 828680"/>
                  <a:gd name="connsiteX11" fmla="*/ 0 w 7429552"/>
                  <a:gd name="connsiteY11" fmla="*/ 573873 h 828680"/>
                  <a:gd name="connsiteX12" fmla="*/ 0 w 7429552"/>
                  <a:gd name="connsiteY12" fmla="*/ 240500 h 8286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7429552" h="828680">
                    <a:moveTo>
                      <a:pt x="0" y="240500"/>
                    </a:moveTo>
                    <a:cubicBezTo>
                      <a:pt x="0" y="218395"/>
                      <a:pt x="8781" y="197196"/>
                      <a:pt x="24412" y="181565"/>
                    </a:cubicBezTo>
                    <a:cubicBezTo>
                      <a:pt x="40042" y="165935"/>
                      <a:pt x="61242" y="157154"/>
                      <a:pt x="83347" y="157154"/>
                    </a:cubicBezTo>
                    <a:lnTo>
                      <a:pt x="7346206" y="157154"/>
                    </a:lnTo>
                    <a:cubicBezTo>
                      <a:pt x="7368311" y="157154"/>
                      <a:pt x="7389510" y="165935"/>
                      <a:pt x="7405141" y="181566"/>
                    </a:cubicBezTo>
                    <a:cubicBezTo>
                      <a:pt x="7420771" y="197196"/>
                      <a:pt x="7429552" y="218396"/>
                      <a:pt x="7429552" y="240501"/>
                    </a:cubicBezTo>
                    <a:lnTo>
                      <a:pt x="7429552" y="573874"/>
                    </a:lnTo>
                    <a:cubicBezTo>
                      <a:pt x="7429552" y="595979"/>
                      <a:pt x="7420771" y="617178"/>
                      <a:pt x="7405141" y="632809"/>
                    </a:cubicBezTo>
                    <a:cubicBezTo>
                      <a:pt x="7389511" y="648439"/>
                      <a:pt x="7368311" y="657220"/>
                      <a:pt x="7346206" y="657220"/>
                    </a:cubicBezTo>
                    <a:cubicBezTo>
                      <a:pt x="4966809" y="0"/>
                      <a:pt x="2571862" y="828680"/>
                      <a:pt x="83346" y="657220"/>
                    </a:cubicBezTo>
                    <a:cubicBezTo>
                      <a:pt x="61241" y="657220"/>
                      <a:pt x="40042" y="648439"/>
                      <a:pt x="24411" y="632808"/>
                    </a:cubicBezTo>
                    <a:cubicBezTo>
                      <a:pt x="8781" y="617178"/>
                      <a:pt x="0" y="595978"/>
                      <a:pt x="0" y="573873"/>
                    </a:cubicBezTo>
                    <a:lnTo>
                      <a:pt x="0" y="24050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alpha val="17000"/>
                    </a:schemeClr>
                  </a:gs>
                  <a:gs pos="50000">
                    <a:schemeClr val="bg1">
                      <a:alpha val="46000"/>
                    </a:schemeClr>
                  </a:gs>
                  <a:gs pos="100000">
                    <a:schemeClr val="bg1">
                      <a:alpha val="85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</p:grpSp>
      </p:grpSp>
      <p:grpSp>
        <p:nvGrpSpPr>
          <p:cNvPr id="4" name="Группа 21"/>
          <p:cNvGrpSpPr/>
          <p:nvPr/>
        </p:nvGrpSpPr>
        <p:grpSpPr>
          <a:xfrm>
            <a:off x="8467320" y="6246255"/>
            <a:ext cx="500066" cy="500066"/>
            <a:chOff x="6500826" y="5643578"/>
            <a:chExt cx="500066" cy="500066"/>
          </a:xfrm>
        </p:grpSpPr>
        <p:sp>
          <p:nvSpPr>
            <p:cNvPr id="23" name="Пятиугольник 22"/>
            <p:cNvSpPr/>
            <p:nvPr/>
          </p:nvSpPr>
          <p:spPr>
            <a:xfrm>
              <a:off x="6559564" y="5753116"/>
              <a:ext cx="285752" cy="285752"/>
            </a:xfrm>
            <a:prstGeom prst="homePlate">
              <a:avLst>
                <a:gd name="adj" fmla="val 142857"/>
              </a:avLst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>
                <a:rot lat="0" lon="0" rev="4200000"/>
              </a:lightRig>
            </a:scene3d>
            <a:sp3d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4" name="Пятиугольник 23">
              <a:hlinkClick r:id="" action="ppaction://hlinkshowjump?jump=nextslide"/>
            </p:cNvPr>
            <p:cNvSpPr/>
            <p:nvPr/>
          </p:nvSpPr>
          <p:spPr>
            <a:xfrm>
              <a:off x="6500826" y="5643578"/>
              <a:ext cx="500066" cy="500066"/>
            </a:xfrm>
            <a:prstGeom prst="homePlate">
              <a:avLst>
                <a:gd name="adj" fmla="val 142857"/>
              </a:avLst>
            </a:prstGeom>
            <a:solidFill>
              <a:srgbClr val="00B050">
                <a:alpha val="28000"/>
              </a:srgbClr>
            </a:solidFill>
            <a:ln>
              <a:noFill/>
            </a:ln>
            <a:scene3d>
              <a:camera prst="orthographicFront"/>
              <a:lightRig rig="threePt" dir="t">
                <a:rot lat="0" lon="0" rev="4200000"/>
              </a:lightRig>
            </a:scene3d>
            <a:sp3d prstMaterial="dkEdge"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5" name="Группа 26"/>
          <p:cNvGrpSpPr/>
          <p:nvPr/>
        </p:nvGrpSpPr>
        <p:grpSpPr>
          <a:xfrm rot="10800000">
            <a:off x="7895816" y="6246255"/>
            <a:ext cx="500066" cy="500066"/>
            <a:chOff x="6500826" y="5643578"/>
            <a:chExt cx="500066" cy="500066"/>
          </a:xfrm>
        </p:grpSpPr>
        <p:sp>
          <p:nvSpPr>
            <p:cNvPr id="28" name="Пятиугольник 27"/>
            <p:cNvSpPr/>
            <p:nvPr/>
          </p:nvSpPr>
          <p:spPr>
            <a:xfrm>
              <a:off x="6559564" y="5753116"/>
              <a:ext cx="285752" cy="285752"/>
            </a:xfrm>
            <a:prstGeom prst="homePlate">
              <a:avLst>
                <a:gd name="adj" fmla="val 142857"/>
              </a:avLst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>
                <a:rot lat="0" lon="0" rev="9000000"/>
              </a:lightRig>
            </a:scene3d>
            <a:sp3d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3" name="Пятиугольник 32">
              <a:hlinkClick r:id="" action="ppaction://hlinkshowjump?jump=previousslide"/>
            </p:cNvPr>
            <p:cNvSpPr/>
            <p:nvPr/>
          </p:nvSpPr>
          <p:spPr>
            <a:xfrm>
              <a:off x="6500826" y="5643578"/>
              <a:ext cx="500066" cy="500066"/>
            </a:xfrm>
            <a:prstGeom prst="homePlate">
              <a:avLst>
                <a:gd name="adj" fmla="val 142857"/>
              </a:avLst>
            </a:prstGeom>
            <a:solidFill>
              <a:srgbClr val="00B050">
                <a:alpha val="28000"/>
              </a:srgbClr>
            </a:solidFill>
            <a:ln>
              <a:noFill/>
            </a:ln>
            <a:scene3d>
              <a:camera prst="orthographicFront"/>
              <a:lightRig rig="threePt" dir="t">
                <a:rot lat="0" lon="0" rev="9000000"/>
              </a:lightRig>
            </a:scene3d>
            <a:sp3d prstMaterial="dkEdge"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6" name="Группа 36"/>
          <p:cNvGrpSpPr/>
          <p:nvPr/>
        </p:nvGrpSpPr>
        <p:grpSpPr>
          <a:xfrm rot="2664264">
            <a:off x="123311" y="6183449"/>
            <a:ext cx="612000" cy="612000"/>
            <a:chOff x="714348" y="5857892"/>
            <a:chExt cx="720000" cy="720000"/>
          </a:xfrm>
        </p:grpSpPr>
        <p:sp>
          <p:nvSpPr>
            <p:cNvPr id="38" name="Счетверенная стрелка 37">
              <a:hlinkClick r:id="" action="ppaction://hlinkshowjump?jump=endshow"/>
            </p:cNvPr>
            <p:cNvSpPr/>
            <p:nvPr/>
          </p:nvSpPr>
          <p:spPr>
            <a:xfrm>
              <a:off x="807764" y="5943619"/>
              <a:ext cx="540000" cy="540000"/>
            </a:xfrm>
            <a:prstGeom prst="quadArrow">
              <a:avLst>
                <a:gd name="adj1" fmla="val 24636"/>
                <a:gd name="adj2" fmla="val 7908"/>
                <a:gd name="adj3" fmla="val 13218"/>
              </a:avLst>
            </a:prstGeom>
            <a:gradFill flip="none" rotWithShape="1">
              <a:gsLst>
                <a:gs pos="57000">
                  <a:srgbClr val="C00000"/>
                </a:gs>
                <a:gs pos="100000">
                  <a:schemeClr val="tx1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9" name="Счетверенная стрелка 38">
              <a:hlinkClick r:id="" action="ppaction://hlinkshowjump?jump=endshow"/>
            </p:cNvPr>
            <p:cNvSpPr/>
            <p:nvPr/>
          </p:nvSpPr>
          <p:spPr>
            <a:xfrm>
              <a:off x="714348" y="5857892"/>
              <a:ext cx="720000" cy="720000"/>
            </a:xfrm>
            <a:prstGeom prst="quadArrow">
              <a:avLst>
                <a:gd name="adj1" fmla="val 24636"/>
                <a:gd name="adj2" fmla="val 12318"/>
                <a:gd name="adj3" fmla="val 15864"/>
              </a:avLst>
            </a:prstGeom>
            <a:solidFill>
              <a:srgbClr val="FF0000">
                <a:alpha val="28000"/>
              </a:srgbClr>
            </a:solidFill>
            <a:ln>
              <a:noFill/>
            </a:ln>
            <a:scene3d>
              <a:camera prst="orthographicFront"/>
              <a:lightRig rig="threePt" dir="t">
                <a:rot lat="0" lon="0" rev="9000000"/>
              </a:lightRig>
            </a:scene3d>
            <a:sp3d prstMaterial="dkEdge"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9" name="Группа 25"/>
          <p:cNvGrpSpPr/>
          <p:nvPr/>
        </p:nvGrpSpPr>
        <p:grpSpPr>
          <a:xfrm>
            <a:off x="428596" y="71414"/>
            <a:ext cx="8215370" cy="1285860"/>
            <a:chOff x="714348" y="1000108"/>
            <a:chExt cx="7715304" cy="1500198"/>
          </a:xfrm>
        </p:grpSpPr>
        <p:grpSp>
          <p:nvGrpSpPr>
            <p:cNvPr id="10" name="Группа 8"/>
            <p:cNvGrpSpPr/>
            <p:nvPr/>
          </p:nvGrpSpPr>
          <p:grpSpPr>
            <a:xfrm>
              <a:off x="857224" y="1000108"/>
              <a:ext cx="7429552" cy="1387196"/>
              <a:chOff x="857224" y="2113242"/>
              <a:chExt cx="7429552" cy="1387196"/>
            </a:xfrm>
          </p:grpSpPr>
          <p:sp>
            <p:nvSpPr>
              <p:cNvPr id="31" name="Скругленный прямоугольник 30"/>
              <p:cNvSpPr/>
              <p:nvPr/>
            </p:nvSpPr>
            <p:spPr>
              <a:xfrm>
                <a:off x="857224" y="2285992"/>
                <a:ext cx="7429552" cy="1214446"/>
              </a:xfrm>
              <a:prstGeom prst="roundRect">
                <a:avLst>
                  <a:gd name="adj" fmla="val 8967"/>
                </a:avLst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>
                  <a:ln>
                    <a:solidFill>
                      <a:srgbClr val="82EF57"/>
                    </a:solidFill>
                  </a:ln>
                  <a:blipFill>
                    <a:blip r:embed="rId2"/>
                    <a:tile tx="0" ty="0" sx="100000" sy="100000" flip="none" algn="tl"/>
                  </a:blipFill>
                </a:endParaRPr>
              </a:p>
            </p:txBody>
          </p:sp>
          <p:sp>
            <p:nvSpPr>
              <p:cNvPr id="32" name="Полилиния 31"/>
              <p:cNvSpPr/>
              <p:nvPr/>
            </p:nvSpPr>
            <p:spPr>
              <a:xfrm>
                <a:off x="857224" y="2113242"/>
                <a:ext cx="7429552" cy="900118"/>
              </a:xfrm>
              <a:custGeom>
                <a:avLst/>
                <a:gdLst>
                  <a:gd name="connsiteX0" fmla="*/ 0 w 7429552"/>
                  <a:gd name="connsiteY0" fmla="*/ 83346 h 500066"/>
                  <a:gd name="connsiteX1" fmla="*/ 24412 w 7429552"/>
                  <a:gd name="connsiteY1" fmla="*/ 24411 h 500066"/>
                  <a:gd name="connsiteX2" fmla="*/ 83347 w 7429552"/>
                  <a:gd name="connsiteY2" fmla="*/ 0 h 500066"/>
                  <a:gd name="connsiteX3" fmla="*/ 7346206 w 7429552"/>
                  <a:gd name="connsiteY3" fmla="*/ 0 h 500066"/>
                  <a:gd name="connsiteX4" fmla="*/ 7405141 w 7429552"/>
                  <a:gd name="connsiteY4" fmla="*/ 24412 h 500066"/>
                  <a:gd name="connsiteX5" fmla="*/ 7429552 w 7429552"/>
                  <a:gd name="connsiteY5" fmla="*/ 83347 h 500066"/>
                  <a:gd name="connsiteX6" fmla="*/ 7429552 w 7429552"/>
                  <a:gd name="connsiteY6" fmla="*/ 416720 h 500066"/>
                  <a:gd name="connsiteX7" fmla="*/ 7405141 w 7429552"/>
                  <a:gd name="connsiteY7" fmla="*/ 475655 h 500066"/>
                  <a:gd name="connsiteX8" fmla="*/ 7346206 w 7429552"/>
                  <a:gd name="connsiteY8" fmla="*/ 500066 h 500066"/>
                  <a:gd name="connsiteX9" fmla="*/ 83346 w 7429552"/>
                  <a:gd name="connsiteY9" fmla="*/ 500066 h 500066"/>
                  <a:gd name="connsiteX10" fmla="*/ 24411 w 7429552"/>
                  <a:gd name="connsiteY10" fmla="*/ 475654 h 500066"/>
                  <a:gd name="connsiteX11" fmla="*/ 0 w 7429552"/>
                  <a:gd name="connsiteY11" fmla="*/ 416719 h 500066"/>
                  <a:gd name="connsiteX12" fmla="*/ 0 w 7429552"/>
                  <a:gd name="connsiteY12" fmla="*/ 83346 h 500066"/>
                  <a:gd name="connsiteX0" fmla="*/ 0 w 7429552"/>
                  <a:gd name="connsiteY0" fmla="*/ 83346 h 500066"/>
                  <a:gd name="connsiteX1" fmla="*/ 24412 w 7429552"/>
                  <a:gd name="connsiteY1" fmla="*/ 24411 h 500066"/>
                  <a:gd name="connsiteX2" fmla="*/ 83347 w 7429552"/>
                  <a:gd name="connsiteY2" fmla="*/ 0 h 500066"/>
                  <a:gd name="connsiteX3" fmla="*/ 7346206 w 7429552"/>
                  <a:gd name="connsiteY3" fmla="*/ 0 h 500066"/>
                  <a:gd name="connsiteX4" fmla="*/ 7405141 w 7429552"/>
                  <a:gd name="connsiteY4" fmla="*/ 24412 h 500066"/>
                  <a:gd name="connsiteX5" fmla="*/ 7429552 w 7429552"/>
                  <a:gd name="connsiteY5" fmla="*/ 83347 h 500066"/>
                  <a:gd name="connsiteX6" fmla="*/ 7429552 w 7429552"/>
                  <a:gd name="connsiteY6" fmla="*/ 416720 h 500066"/>
                  <a:gd name="connsiteX7" fmla="*/ 7405141 w 7429552"/>
                  <a:gd name="connsiteY7" fmla="*/ 475655 h 500066"/>
                  <a:gd name="connsiteX8" fmla="*/ 7346206 w 7429552"/>
                  <a:gd name="connsiteY8" fmla="*/ 500066 h 500066"/>
                  <a:gd name="connsiteX9" fmla="*/ 83346 w 7429552"/>
                  <a:gd name="connsiteY9" fmla="*/ 500066 h 500066"/>
                  <a:gd name="connsiteX10" fmla="*/ 24411 w 7429552"/>
                  <a:gd name="connsiteY10" fmla="*/ 475654 h 500066"/>
                  <a:gd name="connsiteX11" fmla="*/ 0 w 7429552"/>
                  <a:gd name="connsiteY11" fmla="*/ 416719 h 500066"/>
                  <a:gd name="connsiteX12" fmla="*/ 0 w 7429552"/>
                  <a:gd name="connsiteY12" fmla="*/ 83346 h 500066"/>
                  <a:gd name="connsiteX0" fmla="*/ 0 w 7429552"/>
                  <a:gd name="connsiteY0" fmla="*/ 83346 h 671526"/>
                  <a:gd name="connsiteX1" fmla="*/ 24412 w 7429552"/>
                  <a:gd name="connsiteY1" fmla="*/ 24411 h 671526"/>
                  <a:gd name="connsiteX2" fmla="*/ 83347 w 7429552"/>
                  <a:gd name="connsiteY2" fmla="*/ 0 h 671526"/>
                  <a:gd name="connsiteX3" fmla="*/ 7346206 w 7429552"/>
                  <a:gd name="connsiteY3" fmla="*/ 0 h 671526"/>
                  <a:gd name="connsiteX4" fmla="*/ 7405141 w 7429552"/>
                  <a:gd name="connsiteY4" fmla="*/ 24412 h 671526"/>
                  <a:gd name="connsiteX5" fmla="*/ 7429552 w 7429552"/>
                  <a:gd name="connsiteY5" fmla="*/ 83347 h 671526"/>
                  <a:gd name="connsiteX6" fmla="*/ 7429552 w 7429552"/>
                  <a:gd name="connsiteY6" fmla="*/ 416720 h 671526"/>
                  <a:gd name="connsiteX7" fmla="*/ 7405141 w 7429552"/>
                  <a:gd name="connsiteY7" fmla="*/ 475655 h 671526"/>
                  <a:gd name="connsiteX8" fmla="*/ 7346206 w 7429552"/>
                  <a:gd name="connsiteY8" fmla="*/ 500066 h 671526"/>
                  <a:gd name="connsiteX9" fmla="*/ 83346 w 7429552"/>
                  <a:gd name="connsiteY9" fmla="*/ 500066 h 671526"/>
                  <a:gd name="connsiteX10" fmla="*/ 24411 w 7429552"/>
                  <a:gd name="connsiteY10" fmla="*/ 475654 h 671526"/>
                  <a:gd name="connsiteX11" fmla="*/ 0 w 7429552"/>
                  <a:gd name="connsiteY11" fmla="*/ 416719 h 671526"/>
                  <a:gd name="connsiteX12" fmla="*/ 0 w 7429552"/>
                  <a:gd name="connsiteY12" fmla="*/ 83346 h 671526"/>
                  <a:gd name="connsiteX0" fmla="*/ 0 w 7429552"/>
                  <a:gd name="connsiteY0" fmla="*/ 240500 h 828680"/>
                  <a:gd name="connsiteX1" fmla="*/ 24412 w 7429552"/>
                  <a:gd name="connsiteY1" fmla="*/ 181565 h 828680"/>
                  <a:gd name="connsiteX2" fmla="*/ 83347 w 7429552"/>
                  <a:gd name="connsiteY2" fmla="*/ 157154 h 828680"/>
                  <a:gd name="connsiteX3" fmla="*/ 7346206 w 7429552"/>
                  <a:gd name="connsiteY3" fmla="*/ 157154 h 828680"/>
                  <a:gd name="connsiteX4" fmla="*/ 7405141 w 7429552"/>
                  <a:gd name="connsiteY4" fmla="*/ 181566 h 828680"/>
                  <a:gd name="connsiteX5" fmla="*/ 7429552 w 7429552"/>
                  <a:gd name="connsiteY5" fmla="*/ 240501 h 828680"/>
                  <a:gd name="connsiteX6" fmla="*/ 7429552 w 7429552"/>
                  <a:gd name="connsiteY6" fmla="*/ 573874 h 828680"/>
                  <a:gd name="connsiteX7" fmla="*/ 7405141 w 7429552"/>
                  <a:gd name="connsiteY7" fmla="*/ 632809 h 828680"/>
                  <a:gd name="connsiteX8" fmla="*/ 7346206 w 7429552"/>
                  <a:gd name="connsiteY8" fmla="*/ 657220 h 828680"/>
                  <a:gd name="connsiteX9" fmla="*/ 83346 w 7429552"/>
                  <a:gd name="connsiteY9" fmla="*/ 657220 h 828680"/>
                  <a:gd name="connsiteX10" fmla="*/ 24411 w 7429552"/>
                  <a:gd name="connsiteY10" fmla="*/ 632808 h 828680"/>
                  <a:gd name="connsiteX11" fmla="*/ 0 w 7429552"/>
                  <a:gd name="connsiteY11" fmla="*/ 573873 h 828680"/>
                  <a:gd name="connsiteX12" fmla="*/ 0 w 7429552"/>
                  <a:gd name="connsiteY12" fmla="*/ 240500 h 8286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7429552" h="828680">
                    <a:moveTo>
                      <a:pt x="0" y="240500"/>
                    </a:moveTo>
                    <a:cubicBezTo>
                      <a:pt x="0" y="218395"/>
                      <a:pt x="8781" y="197196"/>
                      <a:pt x="24412" y="181565"/>
                    </a:cubicBezTo>
                    <a:cubicBezTo>
                      <a:pt x="40042" y="165935"/>
                      <a:pt x="61242" y="157154"/>
                      <a:pt x="83347" y="157154"/>
                    </a:cubicBezTo>
                    <a:lnTo>
                      <a:pt x="7346206" y="157154"/>
                    </a:lnTo>
                    <a:cubicBezTo>
                      <a:pt x="7368311" y="157154"/>
                      <a:pt x="7389510" y="165935"/>
                      <a:pt x="7405141" y="181566"/>
                    </a:cubicBezTo>
                    <a:cubicBezTo>
                      <a:pt x="7420771" y="197196"/>
                      <a:pt x="7429552" y="218396"/>
                      <a:pt x="7429552" y="240501"/>
                    </a:cubicBezTo>
                    <a:lnTo>
                      <a:pt x="7429552" y="573874"/>
                    </a:lnTo>
                    <a:cubicBezTo>
                      <a:pt x="7429552" y="595979"/>
                      <a:pt x="7420771" y="617178"/>
                      <a:pt x="7405141" y="632809"/>
                    </a:cubicBezTo>
                    <a:cubicBezTo>
                      <a:pt x="7389511" y="648439"/>
                      <a:pt x="7368311" y="657220"/>
                      <a:pt x="7346206" y="657220"/>
                    </a:cubicBezTo>
                    <a:cubicBezTo>
                      <a:pt x="4966809" y="0"/>
                      <a:pt x="2571862" y="828680"/>
                      <a:pt x="83346" y="657220"/>
                    </a:cubicBezTo>
                    <a:cubicBezTo>
                      <a:pt x="61241" y="657220"/>
                      <a:pt x="40042" y="648439"/>
                      <a:pt x="24411" y="632808"/>
                    </a:cubicBezTo>
                    <a:cubicBezTo>
                      <a:pt x="8781" y="617178"/>
                      <a:pt x="0" y="595978"/>
                      <a:pt x="0" y="573873"/>
                    </a:cubicBezTo>
                    <a:lnTo>
                      <a:pt x="0" y="24050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alpha val="17000"/>
                    </a:schemeClr>
                  </a:gs>
                  <a:gs pos="50000">
                    <a:schemeClr val="bg1">
                      <a:alpha val="46000"/>
                    </a:schemeClr>
                  </a:gs>
                  <a:gs pos="100000">
                    <a:schemeClr val="bg1">
                      <a:alpha val="85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>
                  <a:ln>
                    <a:solidFill>
                      <a:srgbClr val="82EF57"/>
                    </a:solidFill>
                  </a:ln>
                  <a:blipFill>
                    <a:blip r:embed="rId2"/>
                    <a:tile tx="0" ty="0" sx="100000" sy="100000" flip="none" algn="tl"/>
                  </a:blipFill>
                </a:endParaRPr>
              </a:p>
            </p:txBody>
          </p:sp>
        </p:grpSp>
        <p:sp>
          <p:nvSpPr>
            <p:cNvPr id="30" name="Скругленный прямоугольник 29"/>
            <p:cNvSpPr/>
            <p:nvPr/>
          </p:nvSpPr>
          <p:spPr>
            <a:xfrm>
              <a:off x="714348" y="1071546"/>
              <a:ext cx="7715304" cy="1428760"/>
            </a:xfrm>
            <a:prstGeom prst="roundRect">
              <a:avLst/>
            </a:prstGeom>
            <a:gradFill>
              <a:gsLst>
                <a:gs pos="0">
                  <a:schemeClr val="bg1">
                    <a:alpha val="0"/>
                  </a:schemeClr>
                </a:gs>
                <a:gs pos="50000">
                  <a:schemeClr val="bg1">
                    <a:alpha val="25000"/>
                  </a:schemeClr>
                </a:gs>
                <a:gs pos="100000">
                  <a:schemeClr val="bg1">
                    <a:lumMod val="95000"/>
                    <a:alpha val="59000"/>
                  </a:schemeClr>
                </a:gs>
              </a:gsLst>
              <a:lin ang="5400000" scaled="0"/>
            </a:gradFill>
            <a:ln w="28575">
              <a:noFill/>
            </a:ln>
            <a:scene3d>
              <a:camera prst="orthographicFront"/>
              <a:lightRig rig="threePt" dir="t"/>
            </a:scene3d>
            <a:sp3d>
              <a:bevelT w="184150" h="38100"/>
            </a:sp3d>
          </p:spPr>
          <p:txBody>
            <a:bodyPr vert="horz" lIns="91440" tIns="45720" rIns="91440" bIns="45720" rtlCol="0" anchor="ctr">
              <a:normAutofit/>
            </a:bodyPr>
            <a:lstStyle/>
            <a:p>
              <a:pPr algn="ctr">
                <a:spcBef>
                  <a:spcPct val="0"/>
                </a:spcBef>
              </a:pPr>
              <a:endParaRPr lang="ru-RU" sz="6000" b="1" dirty="0" smtClean="0">
                <a:ln w="18000">
                  <a:solidFill>
                    <a:srgbClr val="82EF57"/>
                  </a:solidFill>
                  <a:prstDash val="solid"/>
                  <a:miter lim="800000"/>
                </a:ln>
                <a:blipFill>
                  <a:blip r:embed="rId2"/>
                  <a:tile tx="0" ty="0" sx="100000" sy="100000" flip="none" algn="tl"/>
                </a:blipFill>
                <a:effectLst>
                  <a:outerShdw blurRad="76200" dist="88900" dir="4380000" algn="tl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endParaRPr>
            </a:p>
          </p:txBody>
        </p:sp>
      </p:grpSp>
      <p:sp>
        <p:nvSpPr>
          <p:cNvPr id="25" name="Заголовок 24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1143000"/>
          </a:xfrm>
          <a:noFill/>
          <a:ln w="28575">
            <a:noFill/>
          </a:ln>
          <a:scene3d>
            <a:camera prst="orthographicFront"/>
            <a:lightRig rig="threePt" dir="t"/>
          </a:scene3d>
          <a:sp3d>
            <a:bevelT w="184150" h="38100"/>
          </a:sp3d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ru-RU" sz="4800" b="1" dirty="0" smtClean="0">
                <a:ln/>
                <a:solidFill>
                  <a:schemeClr val="accent3"/>
                </a:solidFill>
              </a:rPr>
              <a:t>План урока</a:t>
            </a:r>
          </a:p>
        </p:txBody>
      </p:sp>
      <p:sp>
        <p:nvSpPr>
          <p:cNvPr id="27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ECC40-C1FD-4837-B87A-E0789DF3888E}" type="datetime8">
              <a:rPr lang="ru-RU" smtClean="0"/>
              <a:pPr/>
              <a:t>17.01.2020 11:33</a:t>
            </a:fld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43393-0A44-4D7B-B7BD-84A2F0C52532}" type="slidenum">
              <a:rPr lang="ru-RU" sz="1400" smtClean="0">
                <a:solidFill>
                  <a:srgbClr val="FF0000"/>
                </a:solidFill>
              </a:rPr>
              <a:pPr/>
              <a:t>3</a:t>
            </a:fld>
            <a:endParaRPr lang="ru-RU" sz="1400" dirty="0">
              <a:solidFill>
                <a:srgbClr val="FF0000"/>
              </a:solidFill>
            </a:endParaRPr>
          </a:p>
        </p:txBody>
      </p:sp>
      <p:grpSp>
        <p:nvGrpSpPr>
          <p:cNvPr id="11" name="Группа 34"/>
          <p:cNvGrpSpPr/>
          <p:nvPr/>
        </p:nvGrpSpPr>
        <p:grpSpPr>
          <a:xfrm>
            <a:off x="430584" y="1357298"/>
            <a:ext cx="8713416" cy="4715774"/>
            <a:chOff x="430584" y="1284994"/>
            <a:chExt cx="8261670" cy="4715774"/>
          </a:xfrm>
        </p:grpSpPr>
        <p:sp>
          <p:nvSpPr>
            <p:cNvPr id="7" name="Скругленный прямоугольник 6"/>
            <p:cNvSpPr/>
            <p:nvPr/>
          </p:nvSpPr>
          <p:spPr>
            <a:xfrm>
              <a:off x="571472" y="1571612"/>
              <a:ext cx="8001056" cy="4357718"/>
            </a:xfrm>
            <a:prstGeom prst="roundRect">
              <a:avLst>
                <a:gd name="adj" fmla="val 2067"/>
              </a:avLst>
            </a:prstGeom>
            <a:gradFill>
              <a:gsLst>
                <a:gs pos="50000">
                  <a:srgbClr val="0070C0"/>
                </a:gs>
                <a:gs pos="100000">
                  <a:schemeClr val="tx2">
                    <a:lumMod val="75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8" name="Полилиния 7"/>
            <p:cNvSpPr/>
            <p:nvPr/>
          </p:nvSpPr>
          <p:spPr>
            <a:xfrm>
              <a:off x="571472" y="1284994"/>
              <a:ext cx="8008950" cy="1500198"/>
            </a:xfrm>
            <a:custGeom>
              <a:avLst/>
              <a:gdLst>
                <a:gd name="connsiteX0" fmla="*/ 0 w 7429552"/>
                <a:gd name="connsiteY0" fmla="*/ 83346 h 500066"/>
                <a:gd name="connsiteX1" fmla="*/ 24412 w 7429552"/>
                <a:gd name="connsiteY1" fmla="*/ 24411 h 500066"/>
                <a:gd name="connsiteX2" fmla="*/ 83347 w 7429552"/>
                <a:gd name="connsiteY2" fmla="*/ 0 h 500066"/>
                <a:gd name="connsiteX3" fmla="*/ 7346206 w 7429552"/>
                <a:gd name="connsiteY3" fmla="*/ 0 h 500066"/>
                <a:gd name="connsiteX4" fmla="*/ 7405141 w 7429552"/>
                <a:gd name="connsiteY4" fmla="*/ 24412 h 500066"/>
                <a:gd name="connsiteX5" fmla="*/ 7429552 w 7429552"/>
                <a:gd name="connsiteY5" fmla="*/ 83347 h 500066"/>
                <a:gd name="connsiteX6" fmla="*/ 7429552 w 7429552"/>
                <a:gd name="connsiteY6" fmla="*/ 416720 h 500066"/>
                <a:gd name="connsiteX7" fmla="*/ 7405141 w 7429552"/>
                <a:gd name="connsiteY7" fmla="*/ 475655 h 500066"/>
                <a:gd name="connsiteX8" fmla="*/ 7346206 w 7429552"/>
                <a:gd name="connsiteY8" fmla="*/ 500066 h 500066"/>
                <a:gd name="connsiteX9" fmla="*/ 83346 w 7429552"/>
                <a:gd name="connsiteY9" fmla="*/ 500066 h 500066"/>
                <a:gd name="connsiteX10" fmla="*/ 24411 w 7429552"/>
                <a:gd name="connsiteY10" fmla="*/ 475654 h 500066"/>
                <a:gd name="connsiteX11" fmla="*/ 0 w 7429552"/>
                <a:gd name="connsiteY11" fmla="*/ 416719 h 500066"/>
                <a:gd name="connsiteX12" fmla="*/ 0 w 7429552"/>
                <a:gd name="connsiteY12" fmla="*/ 83346 h 500066"/>
                <a:gd name="connsiteX0" fmla="*/ 0 w 7429552"/>
                <a:gd name="connsiteY0" fmla="*/ 83346 h 500066"/>
                <a:gd name="connsiteX1" fmla="*/ 24412 w 7429552"/>
                <a:gd name="connsiteY1" fmla="*/ 24411 h 500066"/>
                <a:gd name="connsiteX2" fmla="*/ 83347 w 7429552"/>
                <a:gd name="connsiteY2" fmla="*/ 0 h 500066"/>
                <a:gd name="connsiteX3" fmla="*/ 7346206 w 7429552"/>
                <a:gd name="connsiteY3" fmla="*/ 0 h 500066"/>
                <a:gd name="connsiteX4" fmla="*/ 7405141 w 7429552"/>
                <a:gd name="connsiteY4" fmla="*/ 24412 h 500066"/>
                <a:gd name="connsiteX5" fmla="*/ 7429552 w 7429552"/>
                <a:gd name="connsiteY5" fmla="*/ 83347 h 500066"/>
                <a:gd name="connsiteX6" fmla="*/ 7429552 w 7429552"/>
                <a:gd name="connsiteY6" fmla="*/ 416720 h 500066"/>
                <a:gd name="connsiteX7" fmla="*/ 7405141 w 7429552"/>
                <a:gd name="connsiteY7" fmla="*/ 475655 h 500066"/>
                <a:gd name="connsiteX8" fmla="*/ 7346206 w 7429552"/>
                <a:gd name="connsiteY8" fmla="*/ 500066 h 500066"/>
                <a:gd name="connsiteX9" fmla="*/ 83346 w 7429552"/>
                <a:gd name="connsiteY9" fmla="*/ 500066 h 500066"/>
                <a:gd name="connsiteX10" fmla="*/ 24411 w 7429552"/>
                <a:gd name="connsiteY10" fmla="*/ 475654 h 500066"/>
                <a:gd name="connsiteX11" fmla="*/ 0 w 7429552"/>
                <a:gd name="connsiteY11" fmla="*/ 416719 h 500066"/>
                <a:gd name="connsiteX12" fmla="*/ 0 w 7429552"/>
                <a:gd name="connsiteY12" fmla="*/ 83346 h 500066"/>
                <a:gd name="connsiteX0" fmla="*/ 0 w 7429552"/>
                <a:gd name="connsiteY0" fmla="*/ 83346 h 671526"/>
                <a:gd name="connsiteX1" fmla="*/ 24412 w 7429552"/>
                <a:gd name="connsiteY1" fmla="*/ 24411 h 671526"/>
                <a:gd name="connsiteX2" fmla="*/ 83347 w 7429552"/>
                <a:gd name="connsiteY2" fmla="*/ 0 h 671526"/>
                <a:gd name="connsiteX3" fmla="*/ 7346206 w 7429552"/>
                <a:gd name="connsiteY3" fmla="*/ 0 h 671526"/>
                <a:gd name="connsiteX4" fmla="*/ 7405141 w 7429552"/>
                <a:gd name="connsiteY4" fmla="*/ 24412 h 671526"/>
                <a:gd name="connsiteX5" fmla="*/ 7429552 w 7429552"/>
                <a:gd name="connsiteY5" fmla="*/ 83347 h 671526"/>
                <a:gd name="connsiteX6" fmla="*/ 7429552 w 7429552"/>
                <a:gd name="connsiteY6" fmla="*/ 416720 h 671526"/>
                <a:gd name="connsiteX7" fmla="*/ 7405141 w 7429552"/>
                <a:gd name="connsiteY7" fmla="*/ 475655 h 671526"/>
                <a:gd name="connsiteX8" fmla="*/ 7346206 w 7429552"/>
                <a:gd name="connsiteY8" fmla="*/ 500066 h 671526"/>
                <a:gd name="connsiteX9" fmla="*/ 83346 w 7429552"/>
                <a:gd name="connsiteY9" fmla="*/ 500066 h 671526"/>
                <a:gd name="connsiteX10" fmla="*/ 24411 w 7429552"/>
                <a:gd name="connsiteY10" fmla="*/ 475654 h 671526"/>
                <a:gd name="connsiteX11" fmla="*/ 0 w 7429552"/>
                <a:gd name="connsiteY11" fmla="*/ 416719 h 671526"/>
                <a:gd name="connsiteX12" fmla="*/ 0 w 7429552"/>
                <a:gd name="connsiteY12" fmla="*/ 83346 h 671526"/>
                <a:gd name="connsiteX0" fmla="*/ 0 w 7429552"/>
                <a:gd name="connsiteY0" fmla="*/ 240500 h 828680"/>
                <a:gd name="connsiteX1" fmla="*/ 24412 w 7429552"/>
                <a:gd name="connsiteY1" fmla="*/ 181565 h 828680"/>
                <a:gd name="connsiteX2" fmla="*/ 83347 w 7429552"/>
                <a:gd name="connsiteY2" fmla="*/ 157154 h 828680"/>
                <a:gd name="connsiteX3" fmla="*/ 7346206 w 7429552"/>
                <a:gd name="connsiteY3" fmla="*/ 157154 h 828680"/>
                <a:gd name="connsiteX4" fmla="*/ 7405141 w 7429552"/>
                <a:gd name="connsiteY4" fmla="*/ 181566 h 828680"/>
                <a:gd name="connsiteX5" fmla="*/ 7429552 w 7429552"/>
                <a:gd name="connsiteY5" fmla="*/ 240501 h 828680"/>
                <a:gd name="connsiteX6" fmla="*/ 7429552 w 7429552"/>
                <a:gd name="connsiteY6" fmla="*/ 573874 h 828680"/>
                <a:gd name="connsiteX7" fmla="*/ 7405141 w 7429552"/>
                <a:gd name="connsiteY7" fmla="*/ 632809 h 828680"/>
                <a:gd name="connsiteX8" fmla="*/ 7346206 w 7429552"/>
                <a:gd name="connsiteY8" fmla="*/ 657220 h 828680"/>
                <a:gd name="connsiteX9" fmla="*/ 83346 w 7429552"/>
                <a:gd name="connsiteY9" fmla="*/ 657220 h 828680"/>
                <a:gd name="connsiteX10" fmla="*/ 24411 w 7429552"/>
                <a:gd name="connsiteY10" fmla="*/ 632808 h 828680"/>
                <a:gd name="connsiteX11" fmla="*/ 0 w 7429552"/>
                <a:gd name="connsiteY11" fmla="*/ 573873 h 828680"/>
                <a:gd name="connsiteX12" fmla="*/ 0 w 7429552"/>
                <a:gd name="connsiteY12" fmla="*/ 240500 h 828680"/>
                <a:gd name="connsiteX0" fmla="*/ 0 w 7429552"/>
                <a:gd name="connsiteY0" fmla="*/ 240500 h 828680"/>
                <a:gd name="connsiteX1" fmla="*/ 24412 w 7429552"/>
                <a:gd name="connsiteY1" fmla="*/ 181565 h 828680"/>
                <a:gd name="connsiteX2" fmla="*/ 83347 w 7429552"/>
                <a:gd name="connsiteY2" fmla="*/ 157154 h 828680"/>
                <a:gd name="connsiteX3" fmla="*/ 7346206 w 7429552"/>
                <a:gd name="connsiteY3" fmla="*/ 157154 h 828680"/>
                <a:gd name="connsiteX4" fmla="*/ 7405141 w 7429552"/>
                <a:gd name="connsiteY4" fmla="*/ 181566 h 828680"/>
                <a:gd name="connsiteX5" fmla="*/ 7429552 w 7429552"/>
                <a:gd name="connsiteY5" fmla="*/ 240501 h 828680"/>
                <a:gd name="connsiteX6" fmla="*/ 7429552 w 7429552"/>
                <a:gd name="connsiteY6" fmla="*/ 573874 h 828680"/>
                <a:gd name="connsiteX7" fmla="*/ 7405141 w 7429552"/>
                <a:gd name="connsiteY7" fmla="*/ 632809 h 828680"/>
                <a:gd name="connsiteX8" fmla="*/ 7346206 w 7429552"/>
                <a:gd name="connsiteY8" fmla="*/ 657220 h 828680"/>
                <a:gd name="connsiteX9" fmla="*/ 83346 w 7429552"/>
                <a:gd name="connsiteY9" fmla="*/ 657220 h 828680"/>
                <a:gd name="connsiteX10" fmla="*/ 24411 w 7429552"/>
                <a:gd name="connsiteY10" fmla="*/ 632808 h 828680"/>
                <a:gd name="connsiteX11" fmla="*/ 0 w 7429552"/>
                <a:gd name="connsiteY11" fmla="*/ 573873 h 828680"/>
                <a:gd name="connsiteX12" fmla="*/ 0 w 7429552"/>
                <a:gd name="connsiteY12" fmla="*/ 240500 h 828680"/>
                <a:gd name="connsiteX0" fmla="*/ 0 w 7429552"/>
                <a:gd name="connsiteY0" fmla="*/ 240500 h 828680"/>
                <a:gd name="connsiteX1" fmla="*/ 24412 w 7429552"/>
                <a:gd name="connsiteY1" fmla="*/ 181565 h 828680"/>
                <a:gd name="connsiteX2" fmla="*/ 83347 w 7429552"/>
                <a:gd name="connsiteY2" fmla="*/ 157154 h 828680"/>
                <a:gd name="connsiteX3" fmla="*/ 7346206 w 7429552"/>
                <a:gd name="connsiteY3" fmla="*/ 157154 h 828680"/>
                <a:gd name="connsiteX4" fmla="*/ 7405141 w 7429552"/>
                <a:gd name="connsiteY4" fmla="*/ 181566 h 828680"/>
                <a:gd name="connsiteX5" fmla="*/ 7429552 w 7429552"/>
                <a:gd name="connsiteY5" fmla="*/ 240501 h 828680"/>
                <a:gd name="connsiteX6" fmla="*/ 7429552 w 7429552"/>
                <a:gd name="connsiteY6" fmla="*/ 573874 h 828680"/>
                <a:gd name="connsiteX7" fmla="*/ 7405141 w 7429552"/>
                <a:gd name="connsiteY7" fmla="*/ 632809 h 828680"/>
                <a:gd name="connsiteX8" fmla="*/ 7346206 w 7429552"/>
                <a:gd name="connsiteY8" fmla="*/ 657220 h 828680"/>
                <a:gd name="connsiteX9" fmla="*/ 83346 w 7429552"/>
                <a:gd name="connsiteY9" fmla="*/ 657220 h 828680"/>
                <a:gd name="connsiteX10" fmla="*/ 24411 w 7429552"/>
                <a:gd name="connsiteY10" fmla="*/ 632808 h 828680"/>
                <a:gd name="connsiteX11" fmla="*/ 0 w 7429552"/>
                <a:gd name="connsiteY11" fmla="*/ 573873 h 828680"/>
                <a:gd name="connsiteX12" fmla="*/ 0 w 7429552"/>
                <a:gd name="connsiteY12" fmla="*/ 240500 h 828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429552" h="828680">
                  <a:moveTo>
                    <a:pt x="0" y="240500"/>
                  </a:moveTo>
                  <a:cubicBezTo>
                    <a:pt x="0" y="218395"/>
                    <a:pt x="8781" y="197196"/>
                    <a:pt x="24412" y="181565"/>
                  </a:cubicBezTo>
                  <a:cubicBezTo>
                    <a:pt x="28287" y="178219"/>
                    <a:pt x="61242" y="157154"/>
                    <a:pt x="83347" y="157154"/>
                  </a:cubicBezTo>
                  <a:lnTo>
                    <a:pt x="7346206" y="157154"/>
                  </a:lnTo>
                  <a:cubicBezTo>
                    <a:pt x="7368311" y="157154"/>
                    <a:pt x="7389510" y="165935"/>
                    <a:pt x="7405141" y="181566"/>
                  </a:cubicBezTo>
                  <a:cubicBezTo>
                    <a:pt x="7420771" y="197196"/>
                    <a:pt x="7429552" y="218396"/>
                    <a:pt x="7429552" y="240501"/>
                  </a:cubicBezTo>
                  <a:lnTo>
                    <a:pt x="7429552" y="573874"/>
                  </a:lnTo>
                  <a:cubicBezTo>
                    <a:pt x="7429552" y="595979"/>
                    <a:pt x="7420771" y="617178"/>
                    <a:pt x="7405141" y="632809"/>
                  </a:cubicBezTo>
                  <a:cubicBezTo>
                    <a:pt x="7389511" y="648439"/>
                    <a:pt x="7368311" y="657220"/>
                    <a:pt x="7346206" y="657220"/>
                  </a:cubicBezTo>
                  <a:cubicBezTo>
                    <a:pt x="4966809" y="0"/>
                    <a:pt x="2571862" y="828680"/>
                    <a:pt x="83346" y="657220"/>
                  </a:cubicBezTo>
                  <a:cubicBezTo>
                    <a:pt x="61241" y="657220"/>
                    <a:pt x="40042" y="648439"/>
                    <a:pt x="24411" y="632808"/>
                  </a:cubicBezTo>
                  <a:cubicBezTo>
                    <a:pt x="8781" y="617178"/>
                    <a:pt x="0" y="595978"/>
                    <a:pt x="0" y="573873"/>
                  </a:cubicBezTo>
                  <a:lnTo>
                    <a:pt x="0" y="24050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alpha val="17000"/>
                  </a:schemeClr>
                </a:gs>
                <a:gs pos="50000">
                  <a:schemeClr val="bg1">
                    <a:alpha val="46000"/>
                  </a:schemeClr>
                </a:gs>
                <a:gs pos="100000">
                  <a:schemeClr val="bg1">
                    <a:alpha val="85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4" name="Скругленный прямоугольник 33"/>
            <p:cNvSpPr/>
            <p:nvPr/>
          </p:nvSpPr>
          <p:spPr>
            <a:xfrm>
              <a:off x="430584" y="1453874"/>
              <a:ext cx="8261670" cy="4546894"/>
            </a:xfrm>
            <a:prstGeom prst="roundRect">
              <a:avLst>
                <a:gd name="adj" fmla="val 2699"/>
              </a:avLst>
            </a:prstGeom>
            <a:gradFill>
              <a:gsLst>
                <a:gs pos="0">
                  <a:schemeClr val="bg1">
                    <a:alpha val="3000"/>
                  </a:schemeClr>
                </a:gs>
                <a:gs pos="50000">
                  <a:schemeClr val="bg1">
                    <a:alpha val="10000"/>
                  </a:schemeClr>
                </a:gs>
                <a:gs pos="100000">
                  <a:schemeClr val="bg1">
                    <a:lumMod val="95000"/>
                    <a:alpha val="3000"/>
                  </a:schemeClr>
                </a:gs>
              </a:gsLst>
              <a:lin ang="5400000" scaled="0"/>
            </a:gradFill>
            <a:ln w="28575">
              <a:noFill/>
            </a:ln>
            <a:scene3d>
              <a:camera prst="orthographicFront"/>
              <a:lightRig rig="threePt" dir="t"/>
            </a:scene3d>
            <a:sp3d>
              <a:bevelT w="184150" h="38100"/>
            </a:sp3d>
          </p:spPr>
          <p:txBody>
            <a:bodyPr vert="horz" lIns="91440" tIns="45720" rIns="91440" bIns="45720" rtlCol="0" anchor="t" anchorCtr="0">
              <a:normAutofit/>
            </a:bodyPr>
            <a:lstStyle/>
            <a:p>
              <a:pPr>
                <a:spcBef>
                  <a:spcPct val="0"/>
                </a:spcBef>
              </a:pPr>
              <a:endParaRPr lang="ru-RU" sz="2000" dirty="0" smtClean="0">
                <a:solidFill>
                  <a:schemeClr val="tx2">
                    <a:lumMod val="75000"/>
                  </a:schemeClr>
                </a:solidFill>
              </a:endParaRPr>
            </a:p>
          </p:txBody>
        </p:sp>
      </p:grpSp>
      <p:sp>
        <p:nvSpPr>
          <p:cNvPr id="21" name="Содержимое 20"/>
          <p:cNvSpPr>
            <a:spLocks noGrp="1"/>
          </p:cNvSpPr>
          <p:nvPr>
            <p:ph idx="1"/>
          </p:nvPr>
        </p:nvSpPr>
        <p:spPr>
          <a:xfrm>
            <a:off x="428596" y="1571612"/>
            <a:ext cx="8429684" cy="4357718"/>
          </a:xfrm>
          <a:prstGeom prst="rect">
            <a:avLst/>
          </a:prstGeom>
          <a:noFill/>
          <a:ln w="28575">
            <a:noFill/>
          </a:ln>
          <a:scene3d>
            <a:camera prst="orthographicFront"/>
            <a:lightRig rig="threePt" dir="t"/>
          </a:scene3d>
          <a:sp3d>
            <a:bevelT w="184150" h="38100"/>
          </a:sp3d>
        </p:spPr>
        <p:txBody>
          <a:bodyPr vert="horz" lIns="91440" tIns="45720" rIns="91440" bIns="45720" rtlCol="0" anchor="t" anchorCtr="0">
            <a:normAutofit/>
          </a:bodyPr>
          <a:lstStyle/>
          <a:p>
            <a:pPr marL="0" indent="444500">
              <a:lnSpc>
                <a:spcPct val="150000"/>
              </a:lnSpc>
              <a:spcBef>
                <a:spcPct val="0"/>
              </a:spcBef>
              <a:buNone/>
            </a:pPr>
            <a:r>
              <a:rPr lang="ru-RU" sz="2400" b="1" dirty="0" smtClean="0">
                <a:solidFill>
                  <a:srgbClr val="FFFFFF"/>
                </a:solidFill>
              </a:rPr>
              <a:t>1 Предмет технической термодинамики и ее задачи</a:t>
            </a:r>
          </a:p>
          <a:p>
            <a:pPr marL="0" indent="444500">
              <a:lnSpc>
                <a:spcPct val="150000"/>
              </a:lnSpc>
              <a:spcBef>
                <a:spcPct val="0"/>
              </a:spcBef>
              <a:buNone/>
            </a:pPr>
            <a:r>
              <a:rPr lang="ru-RU" sz="2400" b="1" dirty="0" smtClean="0">
                <a:solidFill>
                  <a:srgbClr val="FFFFFF"/>
                </a:solidFill>
              </a:rPr>
              <a:t>2 Основные термодинамические параметры состояния</a:t>
            </a:r>
          </a:p>
          <a:p>
            <a:pPr marL="0" indent="444500">
              <a:lnSpc>
                <a:spcPct val="150000"/>
              </a:lnSpc>
              <a:spcBef>
                <a:spcPct val="0"/>
              </a:spcBef>
              <a:buNone/>
            </a:pPr>
            <a:r>
              <a:rPr lang="ru-RU" sz="2400" b="1" dirty="0" smtClean="0">
                <a:solidFill>
                  <a:srgbClr val="FFFFFF"/>
                </a:solidFill>
              </a:rPr>
              <a:t>3 Основные законы идеальных газов</a:t>
            </a:r>
          </a:p>
          <a:p>
            <a:pPr marL="0" indent="444500">
              <a:lnSpc>
                <a:spcPct val="150000"/>
              </a:lnSpc>
              <a:spcBef>
                <a:spcPct val="0"/>
              </a:spcBef>
              <a:buNone/>
            </a:pPr>
            <a:r>
              <a:rPr lang="ru-RU" sz="2400" b="1" dirty="0" smtClean="0">
                <a:solidFill>
                  <a:srgbClr val="FFFFFF"/>
                </a:solidFill>
              </a:rPr>
              <a:t>4 Уравнение состояния идеальных газов</a:t>
            </a:r>
          </a:p>
          <a:p>
            <a:pPr marL="0" indent="444500">
              <a:lnSpc>
                <a:spcPct val="150000"/>
              </a:lnSpc>
              <a:spcBef>
                <a:spcPct val="0"/>
              </a:spcBef>
              <a:buNone/>
            </a:pPr>
            <a:r>
              <a:rPr lang="ru-RU" sz="2400" b="1" dirty="0" smtClean="0">
                <a:solidFill>
                  <a:srgbClr val="FFFFFF"/>
                </a:solidFill>
              </a:rPr>
              <a:t>5 Универсальное уравнение состояния идеального газа</a:t>
            </a:r>
            <a:endParaRPr lang="ru-RU" sz="2400" b="1" dirty="0">
              <a:ln w="12700">
                <a:noFill/>
              </a:ln>
              <a:solidFill>
                <a:srgbClr val="FFFFFF"/>
              </a:solidFill>
              <a:effectLst>
                <a:outerShdw blurRad="114300" dist="114300" dir="5400000" algn="t" rotWithShape="0">
                  <a:prstClr val="black">
                    <a:alpha val="40000"/>
                  </a:prst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9"/>
          <p:cNvGrpSpPr/>
          <p:nvPr/>
        </p:nvGrpSpPr>
        <p:grpSpPr>
          <a:xfrm>
            <a:off x="0" y="6142321"/>
            <a:ext cx="9144000" cy="715679"/>
            <a:chOff x="0" y="6142321"/>
            <a:chExt cx="9144000" cy="715679"/>
          </a:xfrm>
        </p:grpSpPr>
        <p:sp>
          <p:nvSpPr>
            <p:cNvPr id="41" name="Скругленный прямоугольник 40"/>
            <p:cNvSpPr/>
            <p:nvPr/>
          </p:nvSpPr>
          <p:spPr>
            <a:xfrm>
              <a:off x="142844" y="6235864"/>
              <a:ext cx="8858312" cy="500066"/>
            </a:xfrm>
            <a:prstGeom prst="round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grpSp>
          <p:nvGrpSpPr>
            <p:cNvPr id="3" name="Группа 45"/>
            <p:cNvGrpSpPr/>
            <p:nvPr/>
          </p:nvGrpSpPr>
          <p:grpSpPr>
            <a:xfrm>
              <a:off x="0" y="6142321"/>
              <a:ext cx="9144000" cy="715679"/>
              <a:chOff x="0" y="6142321"/>
              <a:chExt cx="9144000" cy="715679"/>
            </a:xfrm>
          </p:grpSpPr>
          <p:sp>
            <p:nvSpPr>
              <p:cNvPr id="43" name="Прямоугольник 42"/>
              <p:cNvSpPr/>
              <p:nvPr/>
            </p:nvSpPr>
            <p:spPr>
              <a:xfrm>
                <a:off x="0" y="6143644"/>
                <a:ext cx="9144000" cy="714356"/>
              </a:xfrm>
              <a:prstGeom prst="rect">
                <a:avLst/>
              </a:prstGeom>
              <a:gradFill flip="none" rotWithShape="1">
                <a:gsLst>
                  <a:gs pos="0">
                    <a:schemeClr val="bg1">
                      <a:alpha val="13000"/>
                    </a:schemeClr>
                  </a:gs>
                  <a:gs pos="68000">
                    <a:schemeClr val="bg1">
                      <a:alpha val="13000"/>
                    </a:schemeClr>
                  </a:gs>
                  <a:gs pos="100000">
                    <a:schemeClr val="tx1">
                      <a:alpha val="29000"/>
                    </a:schemeClr>
                  </a:gs>
                </a:gsLst>
                <a:lin ang="5400000" scaled="1"/>
                <a:tileRect/>
              </a:gra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88900" h="1905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44" name="Полилиния 43"/>
              <p:cNvSpPr/>
              <p:nvPr/>
            </p:nvSpPr>
            <p:spPr>
              <a:xfrm>
                <a:off x="142844" y="6142321"/>
                <a:ext cx="8858312" cy="450733"/>
              </a:xfrm>
              <a:custGeom>
                <a:avLst/>
                <a:gdLst>
                  <a:gd name="connsiteX0" fmla="*/ 0 w 7429552"/>
                  <a:gd name="connsiteY0" fmla="*/ 83346 h 500066"/>
                  <a:gd name="connsiteX1" fmla="*/ 24412 w 7429552"/>
                  <a:gd name="connsiteY1" fmla="*/ 24411 h 500066"/>
                  <a:gd name="connsiteX2" fmla="*/ 83347 w 7429552"/>
                  <a:gd name="connsiteY2" fmla="*/ 0 h 500066"/>
                  <a:gd name="connsiteX3" fmla="*/ 7346206 w 7429552"/>
                  <a:gd name="connsiteY3" fmla="*/ 0 h 500066"/>
                  <a:gd name="connsiteX4" fmla="*/ 7405141 w 7429552"/>
                  <a:gd name="connsiteY4" fmla="*/ 24412 h 500066"/>
                  <a:gd name="connsiteX5" fmla="*/ 7429552 w 7429552"/>
                  <a:gd name="connsiteY5" fmla="*/ 83347 h 500066"/>
                  <a:gd name="connsiteX6" fmla="*/ 7429552 w 7429552"/>
                  <a:gd name="connsiteY6" fmla="*/ 416720 h 500066"/>
                  <a:gd name="connsiteX7" fmla="*/ 7405141 w 7429552"/>
                  <a:gd name="connsiteY7" fmla="*/ 475655 h 500066"/>
                  <a:gd name="connsiteX8" fmla="*/ 7346206 w 7429552"/>
                  <a:gd name="connsiteY8" fmla="*/ 500066 h 500066"/>
                  <a:gd name="connsiteX9" fmla="*/ 83346 w 7429552"/>
                  <a:gd name="connsiteY9" fmla="*/ 500066 h 500066"/>
                  <a:gd name="connsiteX10" fmla="*/ 24411 w 7429552"/>
                  <a:gd name="connsiteY10" fmla="*/ 475654 h 500066"/>
                  <a:gd name="connsiteX11" fmla="*/ 0 w 7429552"/>
                  <a:gd name="connsiteY11" fmla="*/ 416719 h 500066"/>
                  <a:gd name="connsiteX12" fmla="*/ 0 w 7429552"/>
                  <a:gd name="connsiteY12" fmla="*/ 83346 h 500066"/>
                  <a:gd name="connsiteX0" fmla="*/ 0 w 7429552"/>
                  <a:gd name="connsiteY0" fmla="*/ 83346 h 500066"/>
                  <a:gd name="connsiteX1" fmla="*/ 24412 w 7429552"/>
                  <a:gd name="connsiteY1" fmla="*/ 24411 h 500066"/>
                  <a:gd name="connsiteX2" fmla="*/ 83347 w 7429552"/>
                  <a:gd name="connsiteY2" fmla="*/ 0 h 500066"/>
                  <a:gd name="connsiteX3" fmla="*/ 7346206 w 7429552"/>
                  <a:gd name="connsiteY3" fmla="*/ 0 h 500066"/>
                  <a:gd name="connsiteX4" fmla="*/ 7405141 w 7429552"/>
                  <a:gd name="connsiteY4" fmla="*/ 24412 h 500066"/>
                  <a:gd name="connsiteX5" fmla="*/ 7429552 w 7429552"/>
                  <a:gd name="connsiteY5" fmla="*/ 83347 h 500066"/>
                  <a:gd name="connsiteX6" fmla="*/ 7429552 w 7429552"/>
                  <a:gd name="connsiteY6" fmla="*/ 416720 h 500066"/>
                  <a:gd name="connsiteX7" fmla="*/ 7405141 w 7429552"/>
                  <a:gd name="connsiteY7" fmla="*/ 475655 h 500066"/>
                  <a:gd name="connsiteX8" fmla="*/ 7346206 w 7429552"/>
                  <a:gd name="connsiteY8" fmla="*/ 500066 h 500066"/>
                  <a:gd name="connsiteX9" fmla="*/ 83346 w 7429552"/>
                  <a:gd name="connsiteY9" fmla="*/ 500066 h 500066"/>
                  <a:gd name="connsiteX10" fmla="*/ 24411 w 7429552"/>
                  <a:gd name="connsiteY10" fmla="*/ 475654 h 500066"/>
                  <a:gd name="connsiteX11" fmla="*/ 0 w 7429552"/>
                  <a:gd name="connsiteY11" fmla="*/ 416719 h 500066"/>
                  <a:gd name="connsiteX12" fmla="*/ 0 w 7429552"/>
                  <a:gd name="connsiteY12" fmla="*/ 83346 h 500066"/>
                  <a:gd name="connsiteX0" fmla="*/ 0 w 7429552"/>
                  <a:gd name="connsiteY0" fmla="*/ 83346 h 671526"/>
                  <a:gd name="connsiteX1" fmla="*/ 24412 w 7429552"/>
                  <a:gd name="connsiteY1" fmla="*/ 24411 h 671526"/>
                  <a:gd name="connsiteX2" fmla="*/ 83347 w 7429552"/>
                  <a:gd name="connsiteY2" fmla="*/ 0 h 671526"/>
                  <a:gd name="connsiteX3" fmla="*/ 7346206 w 7429552"/>
                  <a:gd name="connsiteY3" fmla="*/ 0 h 671526"/>
                  <a:gd name="connsiteX4" fmla="*/ 7405141 w 7429552"/>
                  <a:gd name="connsiteY4" fmla="*/ 24412 h 671526"/>
                  <a:gd name="connsiteX5" fmla="*/ 7429552 w 7429552"/>
                  <a:gd name="connsiteY5" fmla="*/ 83347 h 671526"/>
                  <a:gd name="connsiteX6" fmla="*/ 7429552 w 7429552"/>
                  <a:gd name="connsiteY6" fmla="*/ 416720 h 671526"/>
                  <a:gd name="connsiteX7" fmla="*/ 7405141 w 7429552"/>
                  <a:gd name="connsiteY7" fmla="*/ 475655 h 671526"/>
                  <a:gd name="connsiteX8" fmla="*/ 7346206 w 7429552"/>
                  <a:gd name="connsiteY8" fmla="*/ 500066 h 671526"/>
                  <a:gd name="connsiteX9" fmla="*/ 83346 w 7429552"/>
                  <a:gd name="connsiteY9" fmla="*/ 500066 h 671526"/>
                  <a:gd name="connsiteX10" fmla="*/ 24411 w 7429552"/>
                  <a:gd name="connsiteY10" fmla="*/ 475654 h 671526"/>
                  <a:gd name="connsiteX11" fmla="*/ 0 w 7429552"/>
                  <a:gd name="connsiteY11" fmla="*/ 416719 h 671526"/>
                  <a:gd name="connsiteX12" fmla="*/ 0 w 7429552"/>
                  <a:gd name="connsiteY12" fmla="*/ 83346 h 671526"/>
                  <a:gd name="connsiteX0" fmla="*/ 0 w 7429552"/>
                  <a:gd name="connsiteY0" fmla="*/ 240500 h 828680"/>
                  <a:gd name="connsiteX1" fmla="*/ 24412 w 7429552"/>
                  <a:gd name="connsiteY1" fmla="*/ 181565 h 828680"/>
                  <a:gd name="connsiteX2" fmla="*/ 83347 w 7429552"/>
                  <a:gd name="connsiteY2" fmla="*/ 157154 h 828680"/>
                  <a:gd name="connsiteX3" fmla="*/ 7346206 w 7429552"/>
                  <a:gd name="connsiteY3" fmla="*/ 157154 h 828680"/>
                  <a:gd name="connsiteX4" fmla="*/ 7405141 w 7429552"/>
                  <a:gd name="connsiteY4" fmla="*/ 181566 h 828680"/>
                  <a:gd name="connsiteX5" fmla="*/ 7429552 w 7429552"/>
                  <a:gd name="connsiteY5" fmla="*/ 240501 h 828680"/>
                  <a:gd name="connsiteX6" fmla="*/ 7429552 w 7429552"/>
                  <a:gd name="connsiteY6" fmla="*/ 573874 h 828680"/>
                  <a:gd name="connsiteX7" fmla="*/ 7405141 w 7429552"/>
                  <a:gd name="connsiteY7" fmla="*/ 632809 h 828680"/>
                  <a:gd name="connsiteX8" fmla="*/ 7346206 w 7429552"/>
                  <a:gd name="connsiteY8" fmla="*/ 657220 h 828680"/>
                  <a:gd name="connsiteX9" fmla="*/ 83346 w 7429552"/>
                  <a:gd name="connsiteY9" fmla="*/ 657220 h 828680"/>
                  <a:gd name="connsiteX10" fmla="*/ 24411 w 7429552"/>
                  <a:gd name="connsiteY10" fmla="*/ 632808 h 828680"/>
                  <a:gd name="connsiteX11" fmla="*/ 0 w 7429552"/>
                  <a:gd name="connsiteY11" fmla="*/ 573873 h 828680"/>
                  <a:gd name="connsiteX12" fmla="*/ 0 w 7429552"/>
                  <a:gd name="connsiteY12" fmla="*/ 240500 h 8286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7429552" h="828680">
                    <a:moveTo>
                      <a:pt x="0" y="240500"/>
                    </a:moveTo>
                    <a:cubicBezTo>
                      <a:pt x="0" y="218395"/>
                      <a:pt x="8781" y="197196"/>
                      <a:pt x="24412" y="181565"/>
                    </a:cubicBezTo>
                    <a:cubicBezTo>
                      <a:pt x="40042" y="165935"/>
                      <a:pt x="61242" y="157154"/>
                      <a:pt x="83347" y="157154"/>
                    </a:cubicBezTo>
                    <a:lnTo>
                      <a:pt x="7346206" y="157154"/>
                    </a:lnTo>
                    <a:cubicBezTo>
                      <a:pt x="7368311" y="157154"/>
                      <a:pt x="7389510" y="165935"/>
                      <a:pt x="7405141" y="181566"/>
                    </a:cubicBezTo>
                    <a:cubicBezTo>
                      <a:pt x="7420771" y="197196"/>
                      <a:pt x="7429552" y="218396"/>
                      <a:pt x="7429552" y="240501"/>
                    </a:cubicBezTo>
                    <a:lnTo>
                      <a:pt x="7429552" y="573874"/>
                    </a:lnTo>
                    <a:cubicBezTo>
                      <a:pt x="7429552" y="595979"/>
                      <a:pt x="7420771" y="617178"/>
                      <a:pt x="7405141" y="632809"/>
                    </a:cubicBezTo>
                    <a:cubicBezTo>
                      <a:pt x="7389511" y="648439"/>
                      <a:pt x="7368311" y="657220"/>
                      <a:pt x="7346206" y="657220"/>
                    </a:cubicBezTo>
                    <a:cubicBezTo>
                      <a:pt x="4966809" y="0"/>
                      <a:pt x="2571862" y="828680"/>
                      <a:pt x="83346" y="657220"/>
                    </a:cubicBezTo>
                    <a:cubicBezTo>
                      <a:pt x="61241" y="657220"/>
                      <a:pt x="40042" y="648439"/>
                      <a:pt x="24411" y="632808"/>
                    </a:cubicBezTo>
                    <a:cubicBezTo>
                      <a:pt x="8781" y="617178"/>
                      <a:pt x="0" y="595978"/>
                      <a:pt x="0" y="573873"/>
                    </a:cubicBezTo>
                    <a:lnTo>
                      <a:pt x="0" y="24050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alpha val="17000"/>
                    </a:schemeClr>
                  </a:gs>
                  <a:gs pos="50000">
                    <a:schemeClr val="bg1">
                      <a:alpha val="46000"/>
                    </a:schemeClr>
                  </a:gs>
                  <a:gs pos="100000">
                    <a:schemeClr val="bg1">
                      <a:alpha val="85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</p:grpSp>
      </p:grpSp>
      <p:grpSp>
        <p:nvGrpSpPr>
          <p:cNvPr id="4" name="Группа 21"/>
          <p:cNvGrpSpPr/>
          <p:nvPr/>
        </p:nvGrpSpPr>
        <p:grpSpPr>
          <a:xfrm>
            <a:off x="8467320" y="6246255"/>
            <a:ext cx="500066" cy="500066"/>
            <a:chOff x="6500826" y="5643578"/>
            <a:chExt cx="500066" cy="500066"/>
          </a:xfrm>
        </p:grpSpPr>
        <p:sp>
          <p:nvSpPr>
            <p:cNvPr id="23" name="Пятиугольник 22"/>
            <p:cNvSpPr/>
            <p:nvPr/>
          </p:nvSpPr>
          <p:spPr>
            <a:xfrm>
              <a:off x="6559564" y="5753116"/>
              <a:ext cx="285752" cy="285752"/>
            </a:xfrm>
            <a:prstGeom prst="homePlate">
              <a:avLst>
                <a:gd name="adj" fmla="val 142857"/>
              </a:avLst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>
                <a:rot lat="0" lon="0" rev="4200000"/>
              </a:lightRig>
            </a:scene3d>
            <a:sp3d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4" name="Пятиугольник 23">
              <a:hlinkClick r:id="" action="ppaction://hlinkshowjump?jump=nextslide"/>
            </p:cNvPr>
            <p:cNvSpPr/>
            <p:nvPr/>
          </p:nvSpPr>
          <p:spPr>
            <a:xfrm>
              <a:off x="6500826" y="5643578"/>
              <a:ext cx="500066" cy="500066"/>
            </a:xfrm>
            <a:prstGeom prst="homePlate">
              <a:avLst>
                <a:gd name="adj" fmla="val 142857"/>
              </a:avLst>
            </a:prstGeom>
            <a:solidFill>
              <a:srgbClr val="00B050">
                <a:alpha val="28000"/>
              </a:srgbClr>
            </a:solidFill>
            <a:ln>
              <a:noFill/>
            </a:ln>
            <a:scene3d>
              <a:camera prst="orthographicFront"/>
              <a:lightRig rig="threePt" dir="t">
                <a:rot lat="0" lon="0" rev="4200000"/>
              </a:lightRig>
            </a:scene3d>
            <a:sp3d prstMaterial="dkEdge"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5" name="Группа 26"/>
          <p:cNvGrpSpPr/>
          <p:nvPr/>
        </p:nvGrpSpPr>
        <p:grpSpPr>
          <a:xfrm rot="10800000">
            <a:off x="7895816" y="6246255"/>
            <a:ext cx="500066" cy="500066"/>
            <a:chOff x="6500826" y="5643578"/>
            <a:chExt cx="500066" cy="500066"/>
          </a:xfrm>
        </p:grpSpPr>
        <p:sp>
          <p:nvSpPr>
            <p:cNvPr id="28" name="Пятиугольник 27"/>
            <p:cNvSpPr/>
            <p:nvPr/>
          </p:nvSpPr>
          <p:spPr>
            <a:xfrm>
              <a:off x="6559564" y="5753116"/>
              <a:ext cx="285752" cy="285752"/>
            </a:xfrm>
            <a:prstGeom prst="homePlate">
              <a:avLst>
                <a:gd name="adj" fmla="val 142857"/>
              </a:avLst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>
                <a:rot lat="0" lon="0" rev="9000000"/>
              </a:lightRig>
            </a:scene3d>
            <a:sp3d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3" name="Пятиугольник 32">
              <a:hlinkClick r:id="" action="ppaction://hlinkshowjump?jump=previousslide"/>
            </p:cNvPr>
            <p:cNvSpPr/>
            <p:nvPr/>
          </p:nvSpPr>
          <p:spPr>
            <a:xfrm>
              <a:off x="6500826" y="5643578"/>
              <a:ext cx="500066" cy="500066"/>
            </a:xfrm>
            <a:prstGeom prst="homePlate">
              <a:avLst>
                <a:gd name="adj" fmla="val 142857"/>
              </a:avLst>
            </a:prstGeom>
            <a:solidFill>
              <a:srgbClr val="00B050">
                <a:alpha val="28000"/>
              </a:srgbClr>
            </a:solidFill>
            <a:ln>
              <a:noFill/>
            </a:ln>
            <a:scene3d>
              <a:camera prst="orthographicFront"/>
              <a:lightRig rig="threePt" dir="t">
                <a:rot lat="0" lon="0" rev="9000000"/>
              </a:lightRig>
            </a:scene3d>
            <a:sp3d prstMaterial="dkEdge"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6" name="Группа 36"/>
          <p:cNvGrpSpPr/>
          <p:nvPr/>
        </p:nvGrpSpPr>
        <p:grpSpPr>
          <a:xfrm rot="2664264">
            <a:off x="123311" y="6183449"/>
            <a:ext cx="612000" cy="612000"/>
            <a:chOff x="714348" y="5857892"/>
            <a:chExt cx="720000" cy="720000"/>
          </a:xfrm>
        </p:grpSpPr>
        <p:sp>
          <p:nvSpPr>
            <p:cNvPr id="38" name="Счетверенная стрелка 37">
              <a:hlinkClick r:id="" action="ppaction://hlinkshowjump?jump=endshow"/>
            </p:cNvPr>
            <p:cNvSpPr/>
            <p:nvPr/>
          </p:nvSpPr>
          <p:spPr>
            <a:xfrm>
              <a:off x="807764" y="5943619"/>
              <a:ext cx="540000" cy="540000"/>
            </a:xfrm>
            <a:prstGeom prst="quadArrow">
              <a:avLst>
                <a:gd name="adj1" fmla="val 24636"/>
                <a:gd name="adj2" fmla="val 7908"/>
                <a:gd name="adj3" fmla="val 13218"/>
              </a:avLst>
            </a:prstGeom>
            <a:gradFill flip="none" rotWithShape="1">
              <a:gsLst>
                <a:gs pos="57000">
                  <a:srgbClr val="C00000"/>
                </a:gs>
                <a:gs pos="100000">
                  <a:schemeClr val="tx1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9" name="Счетверенная стрелка 38">
              <a:hlinkClick r:id="" action="ppaction://hlinkshowjump?jump=endshow"/>
            </p:cNvPr>
            <p:cNvSpPr/>
            <p:nvPr/>
          </p:nvSpPr>
          <p:spPr>
            <a:xfrm>
              <a:off x="714348" y="5857892"/>
              <a:ext cx="720000" cy="720000"/>
            </a:xfrm>
            <a:prstGeom prst="quadArrow">
              <a:avLst>
                <a:gd name="adj1" fmla="val 24636"/>
                <a:gd name="adj2" fmla="val 12318"/>
                <a:gd name="adj3" fmla="val 15864"/>
              </a:avLst>
            </a:prstGeom>
            <a:solidFill>
              <a:srgbClr val="FF0000">
                <a:alpha val="28000"/>
              </a:srgbClr>
            </a:solidFill>
            <a:ln>
              <a:noFill/>
            </a:ln>
            <a:scene3d>
              <a:camera prst="orthographicFront"/>
              <a:lightRig rig="threePt" dir="t">
                <a:rot lat="0" lon="0" rev="9000000"/>
              </a:lightRig>
            </a:scene3d>
            <a:sp3d prstMaterial="dkEdge"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9" name="Группа 25"/>
          <p:cNvGrpSpPr/>
          <p:nvPr/>
        </p:nvGrpSpPr>
        <p:grpSpPr>
          <a:xfrm>
            <a:off x="428596" y="71414"/>
            <a:ext cx="8215370" cy="1285860"/>
            <a:chOff x="714348" y="1000108"/>
            <a:chExt cx="7715304" cy="1500198"/>
          </a:xfrm>
        </p:grpSpPr>
        <p:grpSp>
          <p:nvGrpSpPr>
            <p:cNvPr id="10" name="Группа 8"/>
            <p:cNvGrpSpPr/>
            <p:nvPr/>
          </p:nvGrpSpPr>
          <p:grpSpPr>
            <a:xfrm>
              <a:off x="857224" y="1000108"/>
              <a:ext cx="7429552" cy="1387196"/>
              <a:chOff x="857224" y="2113242"/>
              <a:chExt cx="7429552" cy="1387196"/>
            </a:xfrm>
          </p:grpSpPr>
          <p:sp>
            <p:nvSpPr>
              <p:cNvPr id="31" name="Скругленный прямоугольник 30"/>
              <p:cNvSpPr/>
              <p:nvPr/>
            </p:nvSpPr>
            <p:spPr>
              <a:xfrm>
                <a:off x="857224" y="2285992"/>
                <a:ext cx="7429552" cy="1214446"/>
              </a:xfrm>
              <a:prstGeom prst="roundRect">
                <a:avLst>
                  <a:gd name="adj" fmla="val 8967"/>
                </a:avLst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32" name="Полилиния 31"/>
              <p:cNvSpPr/>
              <p:nvPr/>
            </p:nvSpPr>
            <p:spPr>
              <a:xfrm>
                <a:off x="857224" y="2113242"/>
                <a:ext cx="7429552" cy="900118"/>
              </a:xfrm>
              <a:custGeom>
                <a:avLst/>
                <a:gdLst>
                  <a:gd name="connsiteX0" fmla="*/ 0 w 7429552"/>
                  <a:gd name="connsiteY0" fmla="*/ 83346 h 500066"/>
                  <a:gd name="connsiteX1" fmla="*/ 24412 w 7429552"/>
                  <a:gd name="connsiteY1" fmla="*/ 24411 h 500066"/>
                  <a:gd name="connsiteX2" fmla="*/ 83347 w 7429552"/>
                  <a:gd name="connsiteY2" fmla="*/ 0 h 500066"/>
                  <a:gd name="connsiteX3" fmla="*/ 7346206 w 7429552"/>
                  <a:gd name="connsiteY3" fmla="*/ 0 h 500066"/>
                  <a:gd name="connsiteX4" fmla="*/ 7405141 w 7429552"/>
                  <a:gd name="connsiteY4" fmla="*/ 24412 h 500066"/>
                  <a:gd name="connsiteX5" fmla="*/ 7429552 w 7429552"/>
                  <a:gd name="connsiteY5" fmla="*/ 83347 h 500066"/>
                  <a:gd name="connsiteX6" fmla="*/ 7429552 w 7429552"/>
                  <a:gd name="connsiteY6" fmla="*/ 416720 h 500066"/>
                  <a:gd name="connsiteX7" fmla="*/ 7405141 w 7429552"/>
                  <a:gd name="connsiteY7" fmla="*/ 475655 h 500066"/>
                  <a:gd name="connsiteX8" fmla="*/ 7346206 w 7429552"/>
                  <a:gd name="connsiteY8" fmla="*/ 500066 h 500066"/>
                  <a:gd name="connsiteX9" fmla="*/ 83346 w 7429552"/>
                  <a:gd name="connsiteY9" fmla="*/ 500066 h 500066"/>
                  <a:gd name="connsiteX10" fmla="*/ 24411 w 7429552"/>
                  <a:gd name="connsiteY10" fmla="*/ 475654 h 500066"/>
                  <a:gd name="connsiteX11" fmla="*/ 0 w 7429552"/>
                  <a:gd name="connsiteY11" fmla="*/ 416719 h 500066"/>
                  <a:gd name="connsiteX12" fmla="*/ 0 w 7429552"/>
                  <a:gd name="connsiteY12" fmla="*/ 83346 h 500066"/>
                  <a:gd name="connsiteX0" fmla="*/ 0 w 7429552"/>
                  <a:gd name="connsiteY0" fmla="*/ 83346 h 500066"/>
                  <a:gd name="connsiteX1" fmla="*/ 24412 w 7429552"/>
                  <a:gd name="connsiteY1" fmla="*/ 24411 h 500066"/>
                  <a:gd name="connsiteX2" fmla="*/ 83347 w 7429552"/>
                  <a:gd name="connsiteY2" fmla="*/ 0 h 500066"/>
                  <a:gd name="connsiteX3" fmla="*/ 7346206 w 7429552"/>
                  <a:gd name="connsiteY3" fmla="*/ 0 h 500066"/>
                  <a:gd name="connsiteX4" fmla="*/ 7405141 w 7429552"/>
                  <a:gd name="connsiteY4" fmla="*/ 24412 h 500066"/>
                  <a:gd name="connsiteX5" fmla="*/ 7429552 w 7429552"/>
                  <a:gd name="connsiteY5" fmla="*/ 83347 h 500066"/>
                  <a:gd name="connsiteX6" fmla="*/ 7429552 w 7429552"/>
                  <a:gd name="connsiteY6" fmla="*/ 416720 h 500066"/>
                  <a:gd name="connsiteX7" fmla="*/ 7405141 w 7429552"/>
                  <a:gd name="connsiteY7" fmla="*/ 475655 h 500066"/>
                  <a:gd name="connsiteX8" fmla="*/ 7346206 w 7429552"/>
                  <a:gd name="connsiteY8" fmla="*/ 500066 h 500066"/>
                  <a:gd name="connsiteX9" fmla="*/ 83346 w 7429552"/>
                  <a:gd name="connsiteY9" fmla="*/ 500066 h 500066"/>
                  <a:gd name="connsiteX10" fmla="*/ 24411 w 7429552"/>
                  <a:gd name="connsiteY10" fmla="*/ 475654 h 500066"/>
                  <a:gd name="connsiteX11" fmla="*/ 0 w 7429552"/>
                  <a:gd name="connsiteY11" fmla="*/ 416719 h 500066"/>
                  <a:gd name="connsiteX12" fmla="*/ 0 w 7429552"/>
                  <a:gd name="connsiteY12" fmla="*/ 83346 h 500066"/>
                  <a:gd name="connsiteX0" fmla="*/ 0 w 7429552"/>
                  <a:gd name="connsiteY0" fmla="*/ 83346 h 671526"/>
                  <a:gd name="connsiteX1" fmla="*/ 24412 w 7429552"/>
                  <a:gd name="connsiteY1" fmla="*/ 24411 h 671526"/>
                  <a:gd name="connsiteX2" fmla="*/ 83347 w 7429552"/>
                  <a:gd name="connsiteY2" fmla="*/ 0 h 671526"/>
                  <a:gd name="connsiteX3" fmla="*/ 7346206 w 7429552"/>
                  <a:gd name="connsiteY3" fmla="*/ 0 h 671526"/>
                  <a:gd name="connsiteX4" fmla="*/ 7405141 w 7429552"/>
                  <a:gd name="connsiteY4" fmla="*/ 24412 h 671526"/>
                  <a:gd name="connsiteX5" fmla="*/ 7429552 w 7429552"/>
                  <a:gd name="connsiteY5" fmla="*/ 83347 h 671526"/>
                  <a:gd name="connsiteX6" fmla="*/ 7429552 w 7429552"/>
                  <a:gd name="connsiteY6" fmla="*/ 416720 h 671526"/>
                  <a:gd name="connsiteX7" fmla="*/ 7405141 w 7429552"/>
                  <a:gd name="connsiteY7" fmla="*/ 475655 h 671526"/>
                  <a:gd name="connsiteX8" fmla="*/ 7346206 w 7429552"/>
                  <a:gd name="connsiteY8" fmla="*/ 500066 h 671526"/>
                  <a:gd name="connsiteX9" fmla="*/ 83346 w 7429552"/>
                  <a:gd name="connsiteY9" fmla="*/ 500066 h 671526"/>
                  <a:gd name="connsiteX10" fmla="*/ 24411 w 7429552"/>
                  <a:gd name="connsiteY10" fmla="*/ 475654 h 671526"/>
                  <a:gd name="connsiteX11" fmla="*/ 0 w 7429552"/>
                  <a:gd name="connsiteY11" fmla="*/ 416719 h 671526"/>
                  <a:gd name="connsiteX12" fmla="*/ 0 w 7429552"/>
                  <a:gd name="connsiteY12" fmla="*/ 83346 h 671526"/>
                  <a:gd name="connsiteX0" fmla="*/ 0 w 7429552"/>
                  <a:gd name="connsiteY0" fmla="*/ 240500 h 828680"/>
                  <a:gd name="connsiteX1" fmla="*/ 24412 w 7429552"/>
                  <a:gd name="connsiteY1" fmla="*/ 181565 h 828680"/>
                  <a:gd name="connsiteX2" fmla="*/ 83347 w 7429552"/>
                  <a:gd name="connsiteY2" fmla="*/ 157154 h 828680"/>
                  <a:gd name="connsiteX3" fmla="*/ 7346206 w 7429552"/>
                  <a:gd name="connsiteY3" fmla="*/ 157154 h 828680"/>
                  <a:gd name="connsiteX4" fmla="*/ 7405141 w 7429552"/>
                  <a:gd name="connsiteY4" fmla="*/ 181566 h 828680"/>
                  <a:gd name="connsiteX5" fmla="*/ 7429552 w 7429552"/>
                  <a:gd name="connsiteY5" fmla="*/ 240501 h 828680"/>
                  <a:gd name="connsiteX6" fmla="*/ 7429552 w 7429552"/>
                  <a:gd name="connsiteY6" fmla="*/ 573874 h 828680"/>
                  <a:gd name="connsiteX7" fmla="*/ 7405141 w 7429552"/>
                  <a:gd name="connsiteY7" fmla="*/ 632809 h 828680"/>
                  <a:gd name="connsiteX8" fmla="*/ 7346206 w 7429552"/>
                  <a:gd name="connsiteY8" fmla="*/ 657220 h 828680"/>
                  <a:gd name="connsiteX9" fmla="*/ 83346 w 7429552"/>
                  <a:gd name="connsiteY9" fmla="*/ 657220 h 828680"/>
                  <a:gd name="connsiteX10" fmla="*/ 24411 w 7429552"/>
                  <a:gd name="connsiteY10" fmla="*/ 632808 h 828680"/>
                  <a:gd name="connsiteX11" fmla="*/ 0 w 7429552"/>
                  <a:gd name="connsiteY11" fmla="*/ 573873 h 828680"/>
                  <a:gd name="connsiteX12" fmla="*/ 0 w 7429552"/>
                  <a:gd name="connsiteY12" fmla="*/ 240500 h 8286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7429552" h="828680">
                    <a:moveTo>
                      <a:pt x="0" y="240500"/>
                    </a:moveTo>
                    <a:cubicBezTo>
                      <a:pt x="0" y="218395"/>
                      <a:pt x="8781" y="197196"/>
                      <a:pt x="24412" y="181565"/>
                    </a:cubicBezTo>
                    <a:cubicBezTo>
                      <a:pt x="40042" y="165935"/>
                      <a:pt x="61242" y="157154"/>
                      <a:pt x="83347" y="157154"/>
                    </a:cubicBezTo>
                    <a:lnTo>
                      <a:pt x="7346206" y="157154"/>
                    </a:lnTo>
                    <a:cubicBezTo>
                      <a:pt x="7368311" y="157154"/>
                      <a:pt x="7389510" y="165935"/>
                      <a:pt x="7405141" y="181566"/>
                    </a:cubicBezTo>
                    <a:cubicBezTo>
                      <a:pt x="7420771" y="197196"/>
                      <a:pt x="7429552" y="218396"/>
                      <a:pt x="7429552" y="240501"/>
                    </a:cubicBezTo>
                    <a:lnTo>
                      <a:pt x="7429552" y="573874"/>
                    </a:lnTo>
                    <a:cubicBezTo>
                      <a:pt x="7429552" y="595979"/>
                      <a:pt x="7420771" y="617178"/>
                      <a:pt x="7405141" y="632809"/>
                    </a:cubicBezTo>
                    <a:cubicBezTo>
                      <a:pt x="7389511" y="648439"/>
                      <a:pt x="7368311" y="657220"/>
                      <a:pt x="7346206" y="657220"/>
                    </a:cubicBezTo>
                    <a:cubicBezTo>
                      <a:pt x="4966809" y="0"/>
                      <a:pt x="2571862" y="828680"/>
                      <a:pt x="83346" y="657220"/>
                    </a:cubicBezTo>
                    <a:cubicBezTo>
                      <a:pt x="61241" y="657220"/>
                      <a:pt x="40042" y="648439"/>
                      <a:pt x="24411" y="632808"/>
                    </a:cubicBezTo>
                    <a:cubicBezTo>
                      <a:pt x="8781" y="617178"/>
                      <a:pt x="0" y="595978"/>
                      <a:pt x="0" y="573873"/>
                    </a:cubicBezTo>
                    <a:lnTo>
                      <a:pt x="0" y="24050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alpha val="17000"/>
                    </a:schemeClr>
                  </a:gs>
                  <a:gs pos="50000">
                    <a:schemeClr val="bg1">
                      <a:alpha val="46000"/>
                    </a:schemeClr>
                  </a:gs>
                  <a:gs pos="100000">
                    <a:schemeClr val="bg1">
                      <a:alpha val="85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</p:grpSp>
        <p:sp>
          <p:nvSpPr>
            <p:cNvPr id="30" name="Скругленный прямоугольник 29"/>
            <p:cNvSpPr/>
            <p:nvPr/>
          </p:nvSpPr>
          <p:spPr>
            <a:xfrm>
              <a:off x="714348" y="1071546"/>
              <a:ext cx="7715304" cy="1428760"/>
            </a:xfrm>
            <a:prstGeom prst="roundRect">
              <a:avLst/>
            </a:prstGeom>
            <a:gradFill>
              <a:gsLst>
                <a:gs pos="0">
                  <a:schemeClr val="bg1">
                    <a:alpha val="0"/>
                  </a:schemeClr>
                </a:gs>
                <a:gs pos="50000">
                  <a:schemeClr val="bg1">
                    <a:alpha val="25000"/>
                  </a:schemeClr>
                </a:gs>
                <a:gs pos="100000">
                  <a:schemeClr val="bg1">
                    <a:lumMod val="95000"/>
                    <a:alpha val="59000"/>
                  </a:schemeClr>
                </a:gs>
              </a:gsLst>
              <a:lin ang="5400000" scaled="0"/>
            </a:gradFill>
            <a:ln w="28575">
              <a:noFill/>
            </a:ln>
            <a:scene3d>
              <a:camera prst="orthographicFront"/>
              <a:lightRig rig="threePt" dir="t"/>
            </a:scene3d>
            <a:sp3d>
              <a:bevelT w="184150" h="38100"/>
            </a:sp3d>
          </p:spPr>
          <p:txBody>
            <a:bodyPr vert="horz" lIns="91440" tIns="45720" rIns="91440" bIns="45720" rtlCol="0" anchor="ctr">
              <a:normAutofit/>
            </a:bodyPr>
            <a:lstStyle/>
            <a:p>
              <a:pPr algn="ctr">
                <a:spcBef>
                  <a:spcPct val="0"/>
                </a:spcBef>
              </a:pPr>
              <a:endParaRPr lang="ru-RU" sz="6000" b="1" dirty="0" smtClean="0">
                <a:ln w="18000">
                  <a:solidFill>
                    <a:schemeClr val="bg1"/>
                  </a:solidFill>
                  <a:prstDash val="solid"/>
                  <a:miter lim="800000"/>
                </a:ln>
                <a:noFill/>
                <a:effectLst>
                  <a:outerShdw blurRad="76200" dist="88900" dir="4380000" algn="tl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endParaRPr>
            </a:p>
          </p:txBody>
        </p:sp>
      </p:grpSp>
      <p:sp>
        <p:nvSpPr>
          <p:cNvPr id="25" name="Заголовок 24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1143000"/>
          </a:xfrm>
          <a:noFill/>
          <a:ln w="28575">
            <a:noFill/>
          </a:ln>
          <a:scene3d>
            <a:camera prst="orthographicFront"/>
            <a:lightRig rig="threePt" dir="t"/>
          </a:scene3d>
          <a:sp3d>
            <a:bevelT w="184150" h="38100"/>
          </a:sp3d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ru-RU" sz="3600" b="1" dirty="0" smtClean="0">
                <a:ln/>
                <a:solidFill>
                  <a:schemeClr val="accent3"/>
                </a:solidFill>
              </a:rPr>
              <a:t>1 Предмет технической термодинамики и ее задачи</a:t>
            </a:r>
          </a:p>
        </p:txBody>
      </p:sp>
      <p:sp>
        <p:nvSpPr>
          <p:cNvPr id="27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7E194-BE7B-44A7-B45B-4007680B9990}" type="datetime8">
              <a:rPr lang="ru-RU" smtClean="0"/>
              <a:pPr/>
              <a:t>17.01.2020 11:33</a:t>
            </a:fld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43393-0A44-4D7B-B7BD-84A2F0C52532}" type="slidenum">
              <a:rPr lang="ru-RU" smtClean="0">
                <a:solidFill>
                  <a:srgbClr val="FF0000"/>
                </a:solidFill>
              </a:rPr>
              <a:pPr/>
              <a:t>4</a:t>
            </a:fld>
            <a:endParaRPr lang="ru-RU" dirty="0">
              <a:solidFill>
                <a:srgbClr val="FF0000"/>
              </a:solidFill>
            </a:endParaRPr>
          </a:p>
        </p:txBody>
      </p:sp>
      <p:grpSp>
        <p:nvGrpSpPr>
          <p:cNvPr id="11" name="Группа 34"/>
          <p:cNvGrpSpPr/>
          <p:nvPr/>
        </p:nvGrpSpPr>
        <p:grpSpPr>
          <a:xfrm>
            <a:off x="0" y="1357298"/>
            <a:ext cx="8875472" cy="6189968"/>
            <a:chOff x="216437" y="1571612"/>
            <a:chExt cx="8415324" cy="6189968"/>
          </a:xfrm>
        </p:grpSpPr>
        <p:sp>
          <p:nvSpPr>
            <p:cNvPr id="7" name="Скругленный прямоугольник 6"/>
            <p:cNvSpPr/>
            <p:nvPr/>
          </p:nvSpPr>
          <p:spPr>
            <a:xfrm>
              <a:off x="571472" y="1571612"/>
              <a:ext cx="8001056" cy="4357718"/>
            </a:xfrm>
            <a:prstGeom prst="roundRect">
              <a:avLst>
                <a:gd name="adj" fmla="val 2067"/>
              </a:avLst>
            </a:prstGeom>
            <a:gradFill>
              <a:gsLst>
                <a:gs pos="50000">
                  <a:srgbClr val="0070C0"/>
                </a:gs>
                <a:gs pos="100000">
                  <a:schemeClr val="tx2">
                    <a:lumMod val="75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8" name="Полилиния 7"/>
            <p:cNvSpPr/>
            <p:nvPr/>
          </p:nvSpPr>
          <p:spPr>
            <a:xfrm>
              <a:off x="622812" y="2714620"/>
              <a:ext cx="8008949" cy="1500198"/>
            </a:xfrm>
            <a:custGeom>
              <a:avLst/>
              <a:gdLst>
                <a:gd name="connsiteX0" fmla="*/ 0 w 7429552"/>
                <a:gd name="connsiteY0" fmla="*/ 83346 h 500066"/>
                <a:gd name="connsiteX1" fmla="*/ 24412 w 7429552"/>
                <a:gd name="connsiteY1" fmla="*/ 24411 h 500066"/>
                <a:gd name="connsiteX2" fmla="*/ 83347 w 7429552"/>
                <a:gd name="connsiteY2" fmla="*/ 0 h 500066"/>
                <a:gd name="connsiteX3" fmla="*/ 7346206 w 7429552"/>
                <a:gd name="connsiteY3" fmla="*/ 0 h 500066"/>
                <a:gd name="connsiteX4" fmla="*/ 7405141 w 7429552"/>
                <a:gd name="connsiteY4" fmla="*/ 24412 h 500066"/>
                <a:gd name="connsiteX5" fmla="*/ 7429552 w 7429552"/>
                <a:gd name="connsiteY5" fmla="*/ 83347 h 500066"/>
                <a:gd name="connsiteX6" fmla="*/ 7429552 w 7429552"/>
                <a:gd name="connsiteY6" fmla="*/ 416720 h 500066"/>
                <a:gd name="connsiteX7" fmla="*/ 7405141 w 7429552"/>
                <a:gd name="connsiteY7" fmla="*/ 475655 h 500066"/>
                <a:gd name="connsiteX8" fmla="*/ 7346206 w 7429552"/>
                <a:gd name="connsiteY8" fmla="*/ 500066 h 500066"/>
                <a:gd name="connsiteX9" fmla="*/ 83346 w 7429552"/>
                <a:gd name="connsiteY9" fmla="*/ 500066 h 500066"/>
                <a:gd name="connsiteX10" fmla="*/ 24411 w 7429552"/>
                <a:gd name="connsiteY10" fmla="*/ 475654 h 500066"/>
                <a:gd name="connsiteX11" fmla="*/ 0 w 7429552"/>
                <a:gd name="connsiteY11" fmla="*/ 416719 h 500066"/>
                <a:gd name="connsiteX12" fmla="*/ 0 w 7429552"/>
                <a:gd name="connsiteY12" fmla="*/ 83346 h 500066"/>
                <a:gd name="connsiteX0" fmla="*/ 0 w 7429552"/>
                <a:gd name="connsiteY0" fmla="*/ 83346 h 500066"/>
                <a:gd name="connsiteX1" fmla="*/ 24412 w 7429552"/>
                <a:gd name="connsiteY1" fmla="*/ 24411 h 500066"/>
                <a:gd name="connsiteX2" fmla="*/ 83347 w 7429552"/>
                <a:gd name="connsiteY2" fmla="*/ 0 h 500066"/>
                <a:gd name="connsiteX3" fmla="*/ 7346206 w 7429552"/>
                <a:gd name="connsiteY3" fmla="*/ 0 h 500066"/>
                <a:gd name="connsiteX4" fmla="*/ 7405141 w 7429552"/>
                <a:gd name="connsiteY4" fmla="*/ 24412 h 500066"/>
                <a:gd name="connsiteX5" fmla="*/ 7429552 w 7429552"/>
                <a:gd name="connsiteY5" fmla="*/ 83347 h 500066"/>
                <a:gd name="connsiteX6" fmla="*/ 7429552 w 7429552"/>
                <a:gd name="connsiteY6" fmla="*/ 416720 h 500066"/>
                <a:gd name="connsiteX7" fmla="*/ 7405141 w 7429552"/>
                <a:gd name="connsiteY7" fmla="*/ 475655 h 500066"/>
                <a:gd name="connsiteX8" fmla="*/ 7346206 w 7429552"/>
                <a:gd name="connsiteY8" fmla="*/ 500066 h 500066"/>
                <a:gd name="connsiteX9" fmla="*/ 83346 w 7429552"/>
                <a:gd name="connsiteY9" fmla="*/ 500066 h 500066"/>
                <a:gd name="connsiteX10" fmla="*/ 24411 w 7429552"/>
                <a:gd name="connsiteY10" fmla="*/ 475654 h 500066"/>
                <a:gd name="connsiteX11" fmla="*/ 0 w 7429552"/>
                <a:gd name="connsiteY11" fmla="*/ 416719 h 500066"/>
                <a:gd name="connsiteX12" fmla="*/ 0 w 7429552"/>
                <a:gd name="connsiteY12" fmla="*/ 83346 h 500066"/>
                <a:gd name="connsiteX0" fmla="*/ 0 w 7429552"/>
                <a:gd name="connsiteY0" fmla="*/ 83346 h 671526"/>
                <a:gd name="connsiteX1" fmla="*/ 24412 w 7429552"/>
                <a:gd name="connsiteY1" fmla="*/ 24411 h 671526"/>
                <a:gd name="connsiteX2" fmla="*/ 83347 w 7429552"/>
                <a:gd name="connsiteY2" fmla="*/ 0 h 671526"/>
                <a:gd name="connsiteX3" fmla="*/ 7346206 w 7429552"/>
                <a:gd name="connsiteY3" fmla="*/ 0 h 671526"/>
                <a:gd name="connsiteX4" fmla="*/ 7405141 w 7429552"/>
                <a:gd name="connsiteY4" fmla="*/ 24412 h 671526"/>
                <a:gd name="connsiteX5" fmla="*/ 7429552 w 7429552"/>
                <a:gd name="connsiteY5" fmla="*/ 83347 h 671526"/>
                <a:gd name="connsiteX6" fmla="*/ 7429552 w 7429552"/>
                <a:gd name="connsiteY6" fmla="*/ 416720 h 671526"/>
                <a:gd name="connsiteX7" fmla="*/ 7405141 w 7429552"/>
                <a:gd name="connsiteY7" fmla="*/ 475655 h 671526"/>
                <a:gd name="connsiteX8" fmla="*/ 7346206 w 7429552"/>
                <a:gd name="connsiteY8" fmla="*/ 500066 h 671526"/>
                <a:gd name="connsiteX9" fmla="*/ 83346 w 7429552"/>
                <a:gd name="connsiteY9" fmla="*/ 500066 h 671526"/>
                <a:gd name="connsiteX10" fmla="*/ 24411 w 7429552"/>
                <a:gd name="connsiteY10" fmla="*/ 475654 h 671526"/>
                <a:gd name="connsiteX11" fmla="*/ 0 w 7429552"/>
                <a:gd name="connsiteY11" fmla="*/ 416719 h 671526"/>
                <a:gd name="connsiteX12" fmla="*/ 0 w 7429552"/>
                <a:gd name="connsiteY12" fmla="*/ 83346 h 671526"/>
                <a:gd name="connsiteX0" fmla="*/ 0 w 7429552"/>
                <a:gd name="connsiteY0" fmla="*/ 240500 h 828680"/>
                <a:gd name="connsiteX1" fmla="*/ 24412 w 7429552"/>
                <a:gd name="connsiteY1" fmla="*/ 181565 h 828680"/>
                <a:gd name="connsiteX2" fmla="*/ 83347 w 7429552"/>
                <a:gd name="connsiteY2" fmla="*/ 157154 h 828680"/>
                <a:gd name="connsiteX3" fmla="*/ 7346206 w 7429552"/>
                <a:gd name="connsiteY3" fmla="*/ 157154 h 828680"/>
                <a:gd name="connsiteX4" fmla="*/ 7405141 w 7429552"/>
                <a:gd name="connsiteY4" fmla="*/ 181566 h 828680"/>
                <a:gd name="connsiteX5" fmla="*/ 7429552 w 7429552"/>
                <a:gd name="connsiteY5" fmla="*/ 240501 h 828680"/>
                <a:gd name="connsiteX6" fmla="*/ 7429552 w 7429552"/>
                <a:gd name="connsiteY6" fmla="*/ 573874 h 828680"/>
                <a:gd name="connsiteX7" fmla="*/ 7405141 w 7429552"/>
                <a:gd name="connsiteY7" fmla="*/ 632809 h 828680"/>
                <a:gd name="connsiteX8" fmla="*/ 7346206 w 7429552"/>
                <a:gd name="connsiteY8" fmla="*/ 657220 h 828680"/>
                <a:gd name="connsiteX9" fmla="*/ 83346 w 7429552"/>
                <a:gd name="connsiteY9" fmla="*/ 657220 h 828680"/>
                <a:gd name="connsiteX10" fmla="*/ 24411 w 7429552"/>
                <a:gd name="connsiteY10" fmla="*/ 632808 h 828680"/>
                <a:gd name="connsiteX11" fmla="*/ 0 w 7429552"/>
                <a:gd name="connsiteY11" fmla="*/ 573873 h 828680"/>
                <a:gd name="connsiteX12" fmla="*/ 0 w 7429552"/>
                <a:gd name="connsiteY12" fmla="*/ 240500 h 828680"/>
                <a:gd name="connsiteX0" fmla="*/ 0 w 7429552"/>
                <a:gd name="connsiteY0" fmla="*/ 240500 h 828680"/>
                <a:gd name="connsiteX1" fmla="*/ 24412 w 7429552"/>
                <a:gd name="connsiteY1" fmla="*/ 181565 h 828680"/>
                <a:gd name="connsiteX2" fmla="*/ 83347 w 7429552"/>
                <a:gd name="connsiteY2" fmla="*/ 157154 h 828680"/>
                <a:gd name="connsiteX3" fmla="*/ 7346206 w 7429552"/>
                <a:gd name="connsiteY3" fmla="*/ 157154 h 828680"/>
                <a:gd name="connsiteX4" fmla="*/ 7405141 w 7429552"/>
                <a:gd name="connsiteY4" fmla="*/ 181566 h 828680"/>
                <a:gd name="connsiteX5" fmla="*/ 7429552 w 7429552"/>
                <a:gd name="connsiteY5" fmla="*/ 240501 h 828680"/>
                <a:gd name="connsiteX6" fmla="*/ 7429552 w 7429552"/>
                <a:gd name="connsiteY6" fmla="*/ 573874 h 828680"/>
                <a:gd name="connsiteX7" fmla="*/ 7405141 w 7429552"/>
                <a:gd name="connsiteY7" fmla="*/ 632809 h 828680"/>
                <a:gd name="connsiteX8" fmla="*/ 7346206 w 7429552"/>
                <a:gd name="connsiteY8" fmla="*/ 657220 h 828680"/>
                <a:gd name="connsiteX9" fmla="*/ 83346 w 7429552"/>
                <a:gd name="connsiteY9" fmla="*/ 657220 h 828680"/>
                <a:gd name="connsiteX10" fmla="*/ 24411 w 7429552"/>
                <a:gd name="connsiteY10" fmla="*/ 632808 h 828680"/>
                <a:gd name="connsiteX11" fmla="*/ 0 w 7429552"/>
                <a:gd name="connsiteY11" fmla="*/ 573873 h 828680"/>
                <a:gd name="connsiteX12" fmla="*/ 0 w 7429552"/>
                <a:gd name="connsiteY12" fmla="*/ 240500 h 828680"/>
                <a:gd name="connsiteX0" fmla="*/ 0 w 7429552"/>
                <a:gd name="connsiteY0" fmla="*/ 240500 h 828680"/>
                <a:gd name="connsiteX1" fmla="*/ 24412 w 7429552"/>
                <a:gd name="connsiteY1" fmla="*/ 181565 h 828680"/>
                <a:gd name="connsiteX2" fmla="*/ 83347 w 7429552"/>
                <a:gd name="connsiteY2" fmla="*/ 157154 h 828680"/>
                <a:gd name="connsiteX3" fmla="*/ 7346206 w 7429552"/>
                <a:gd name="connsiteY3" fmla="*/ 157154 h 828680"/>
                <a:gd name="connsiteX4" fmla="*/ 7405141 w 7429552"/>
                <a:gd name="connsiteY4" fmla="*/ 181566 h 828680"/>
                <a:gd name="connsiteX5" fmla="*/ 7429552 w 7429552"/>
                <a:gd name="connsiteY5" fmla="*/ 240501 h 828680"/>
                <a:gd name="connsiteX6" fmla="*/ 7429552 w 7429552"/>
                <a:gd name="connsiteY6" fmla="*/ 573874 h 828680"/>
                <a:gd name="connsiteX7" fmla="*/ 7405141 w 7429552"/>
                <a:gd name="connsiteY7" fmla="*/ 632809 h 828680"/>
                <a:gd name="connsiteX8" fmla="*/ 7346206 w 7429552"/>
                <a:gd name="connsiteY8" fmla="*/ 657220 h 828680"/>
                <a:gd name="connsiteX9" fmla="*/ 83346 w 7429552"/>
                <a:gd name="connsiteY9" fmla="*/ 657220 h 828680"/>
                <a:gd name="connsiteX10" fmla="*/ 24411 w 7429552"/>
                <a:gd name="connsiteY10" fmla="*/ 632808 h 828680"/>
                <a:gd name="connsiteX11" fmla="*/ 0 w 7429552"/>
                <a:gd name="connsiteY11" fmla="*/ 573873 h 828680"/>
                <a:gd name="connsiteX12" fmla="*/ 0 w 7429552"/>
                <a:gd name="connsiteY12" fmla="*/ 240500 h 828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429552" h="828680">
                  <a:moveTo>
                    <a:pt x="0" y="240500"/>
                  </a:moveTo>
                  <a:cubicBezTo>
                    <a:pt x="0" y="218395"/>
                    <a:pt x="8781" y="197196"/>
                    <a:pt x="24412" y="181565"/>
                  </a:cubicBezTo>
                  <a:cubicBezTo>
                    <a:pt x="28287" y="178219"/>
                    <a:pt x="61242" y="157154"/>
                    <a:pt x="83347" y="157154"/>
                  </a:cubicBezTo>
                  <a:lnTo>
                    <a:pt x="7346206" y="157154"/>
                  </a:lnTo>
                  <a:cubicBezTo>
                    <a:pt x="7368311" y="157154"/>
                    <a:pt x="7389510" y="165935"/>
                    <a:pt x="7405141" y="181566"/>
                  </a:cubicBezTo>
                  <a:cubicBezTo>
                    <a:pt x="7420771" y="197196"/>
                    <a:pt x="7429552" y="218396"/>
                    <a:pt x="7429552" y="240501"/>
                  </a:cubicBezTo>
                  <a:lnTo>
                    <a:pt x="7429552" y="573874"/>
                  </a:lnTo>
                  <a:cubicBezTo>
                    <a:pt x="7429552" y="595979"/>
                    <a:pt x="7420771" y="617178"/>
                    <a:pt x="7405141" y="632809"/>
                  </a:cubicBezTo>
                  <a:cubicBezTo>
                    <a:pt x="7389511" y="648439"/>
                    <a:pt x="7368311" y="657220"/>
                    <a:pt x="7346206" y="657220"/>
                  </a:cubicBezTo>
                  <a:cubicBezTo>
                    <a:pt x="4966809" y="0"/>
                    <a:pt x="2571862" y="828680"/>
                    <a:pt x="83346" y="657220"/>
                  </a:cubicBezTo>
                  <a:cubicBezTo>
                    <a:pt x="61241" y="657220"/>
                    <a:pt x="40042" y="648439"/>
                    <a:pt x="24411" y="632808"/>
                  </a:cubicBezTo>
                  <a:cubicBezTo>
                    <a:pt x="8781" y="617178"/>
                    <a:pt x="0" y="595978"/>
                    <a:pt x="0" y="573873"/>
                  </a:cubicBezTo>
                  <a:lnTo>
                    <a:pt x="0" y="24050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alpha val="17000"/>
                  </a:schemeClr>
                </a:gs>
                <a:gs pos="50000">
                  <a:schemeClr val="bg1">
                    <a:alpha val="46000"/>
                  </a:schemeClr>
                </a:gs>
                <a:gs pos="100000">
                  <a:schemeClr val="bg1">
                    <a:alpha val="85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4" name="Скругленный прямоугольник 33"/>
            <p:cNvSpPr/>
            <p:nvPr/>
          </p:nvSpPr>
          <p:spPr>
            <a:xfrm>
              <a:off x="216437" y="3214686"/>
              <a:ext cx="8261670" cy="4546894"/>
            </a:xfrm>
            <a:prstGeom prst="roundRect">
              <a:avLst>
                <a:gd name="adj" fmla="val 2699"/>
              </a:avLst>
            </a:prstGeom>
            <a:gradFill>
              <a:gsLst>
                <a:gs pos="0">
                  <a:schemeClr val="bg1">
                    <a:alpha val="3000"/>
                  </a:schemeClr>
                </a:gs>
                <a:gs pos="50000">
                  <a:schemeClr val="bg1">
                    <a:alpha val="10000"/>
                  </a:schemeClr>
                </a:gs>
                <a:gs pos="100000">
                  <a:schemeClr val="bg1">
                    <a:lumMod val="95000"/>
                    <a:alpha val="3000"/>
                  </a:schemeClr>
                </a:gs>
              </a:gsLst>
              <a:lin ang="5400000" scaled="0"/>
            </a:gradFill>
            <a:ln w="28575">
              <a:noFill/>
            </a:ln>
            <a:scene3d>
              <a:camera prst="orthographicFront"/>
              <a:lightRig rig="threePt" dir="t"/>
            </a:scene3d>
            <a:sp3d>
              <a:bevelT w="184150" h="38100"/>
            </a:sp3d>
          </p:spPr>
          <p:txBody>
            <a:bodyPr vert="horz" lIns="91440" tIns="45720" rIns="91440" bIns="45720" rtlCol="0" anchor="t" anchorCtr="0">
              <a:normAutofit/>
            </a:bodyPr>
            <a:lstStyle/>
            <a:p>
              <a:pPr>
                <a:spcBef>
                  <a:spcPct val="0"/>
                </a:spcBef>
              </a:pPr>
              <a:endParaRPr lang="ru-RU" sz="2000" dirty="0" smtClean="0">
                <a:solidFill>
                  <a:schemeClr val="tx2">
                    <a:lumMod val="75000"/>
                  </a:schemeClr>
                </a:solidFill>
              </a:endParaRPr>
            </a:p>
          </p:txBody>
        </p:sp>
      </p:grpSp>
      <p:graphicFrame>
        <p:nvGraphicFramePr>
          <p:cNvPr id="35" name="Схема 34"/>
          <p:cNvGraphicFramePr/>
          <p:nvPr/>
        </p:nvGraphicFramePr>
        <p:xfrm>
          <a:off x="1500166" y="2786058"/>
          <a:ext cx="6643734" cy="28892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1" name="Содержимое 20"/>
          <p:cNvSpPr>
            <a:spLocks noGrp="1"/>
          </p:cNvSpPr>
          <p:nvPr>
            <p:ph idx="1"/>
          </p:nvPr>
        </p:nvSpPr>
        <p:spPr>
          <a:xfrm>
            <a:off x="357158" y="1571612"/>
            <a:ext cx="8429684" cy="4357718"/>
          </a:xfrm>
          <a:prstGeom prst="rect">
            <a:avLst/>
          </a:prstGeom>
          <a:noFill/>
          <a:ln w="28575">
            <a:noFill/>
          </a:ln>
          <a:scene3d>
            <a:camera prst="orthographicFront"/>
            <a:lightRig rig="threePt" dir="t"/>
          </a:scene3d>
          <a:sp3d>
            <a:bevelT w="184150" h="38100"/>
          </a:sp3d>
        </p:spPr>
        <p:txBody>
          <a:bodyPr vert="horz" lIns="91440" tIns="45720" rIns="91440" bIns="45720" rtlCol="0" anchor="t" anchorCtr="0">
            <a:normAutofit/>
          </a:bodyPr>
          <a:lstStyle/>
          <a:p>
            <a:pPr marL="0" indent="0">
              <a:spcBef>
                <a:spcPct val="0"/>
              </a:spcBef>
              <a:buNone/>
            </a:pPr>
            <a:r>
              <a:rPr lang="ru-RU" sz="2400" b="1" dirty="0" smtClean="0">
                <a:solidFill>
                  <a:srgbClr val="FF0000"/>
                </a:solidFill>
              </a:rPr>
              <a:t>Термодинамика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smtClean="0">
                <a:solidFill>
                  <a:srgbClr val="FFFFFF"/>
                </a:solidFill>
              </a:rPr>
              <a:t>представляет собой одну из самых обширных областей современного естествознания – науку о превращениях различных видов энергии друг в друга. </a:t>
            </a:r>
          </a:p>
          <a:p>
            <a:pPr marL="0" indent="0">
              <a:spcBef>
                <a:spcPct val="0"/>
              </a:spcBef>
              <a:buNone/>
            </a:pPr>
            <a:endParaRPr lang="ru-RU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spcBef>
                <a:spcPct val="0"/>
              </a:spcBef>
              <a:buNone/>
            </a:pPr>
            <a:endParaRPr lang="ru-RU" sz="2000" dirty="0">
              <a:ln w="12700">
                <a:noFill/>
              </a:ln>
              <a:effectLst>
                <a:outerShdw blurRad="114300" dist="114300" dir="5400000" algn="t" rotWithShape="0">
                  <a:prstClr val="black">
                    <a:alpha val="40000"/>
                  </a:prst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9"/>
          <p:cNvGrpSpPr/>
          <p:nvPr/>
        </p:nvGrpSpPr>
        <p:grpSpPr>
          <a:xfrm>
            <a:off x="0" y="6142321"/>
            <a:ext cx="9144000" cy="715679"/>
            <a:chOff x="0" y="6142321"/>
            <a:chExt cx="9144000" cy="715679"/>
          </a:xfrm>
        </p:grpSpPr>
        <p:sp>
          <p:nvSpPr>
            <p:cNvPr id="41" name="Скругленный прямоугольник 40"/>
            <p:cNvSpPr/>
            <p:nvPr/>
          </p:nvSpPr>
          <p:spPr>
            <a:xfrm>
              <a:off x="142844" y="6235864"/>
              <a:ext cx="8858312" cy="500066"/>
            </a:xfrm>
            <a:prstGeom prst="round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grpSp>
          <p:nvGrpSpPr>
            <p:cNvPr id="3" name="Группа 45"/>
            <p:cNvGrpSpPr/>
            <p:nvPr/>
          </p:nvGrpSpPr>
          <p:grpSpPr>
            <a:xfrm>
              <a:off x="0" y="6142321"/>
              <a:ext cx="9144000" cy="715679"/>
              <a:chOff x="0" y="6142321"/>
              <a:chExt cx="9144000" cy="715679"/>
            </a:xfrm>
          </p:grpSpPr>
          <p:sp>
            <p:nvSpPr>
              <p:cNvPr id="43" name="Прямоугольник 42"/>
              <p:cNvSpPr/>
              <p:nvPr/>
            </p:nvSpPr>
            <p:spPr>
              <a:xfrm>
                <a:off x="0" y="6143644"/>
                <a:ext cx="9144000" cy="714356"/>
              </a:xfrm>
              <a:prstGeom prst="rect">
                <a:avLst/>
              </a:prstGeom>
              <a:gradFill flip="none" rotWithShape="1">
                <a:gsLst>
                  <a:gs pos="0">
                    <a:schemeClr val="bg1">
                      <a:alpha val="13000"/>
                    </a:schemeClr>
                  </a:gs>
                  <a:gs pos="68000">
                    <a:schemeClr val="bg1">
                      <a:alpha val="13000"/>
                    </a:schemeClr>
                  </a:gs>
                  <a:gs pos="100000">
                    <a:schemeClr val="tx1">
                      <a:alpha val="29000"/>
                    </a:schemeClr>
                  </a:gs>
                </a:gsLst>
                <a:lin ang="5400000" scaled="1"/>
                <a:tileRect/>
              </a:gra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88900" h="1905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44" name="Полилиния 43"/>
              <p:cNvSpPr/>
              <p:nvPr/>
            </p:nvSpPr>
            <p:spPr>
              <a:xfrm>
                <a:off x="142844" y="6142321"/>
                <a:ext cx="8858312" cy="450733"/>
              </a:xfrm>
              <a:custGeom>
                <a:avLst/>
                <a:gdLst>
                  <a:gd name="connsiteX0" fmla="*/ 0 w 7429552"/>
                  <a:gd name="connsiteY0" fmla="*/ 83346 h 500066"/>
                  <a:gd name="connsiteX1" fmla="*/ 24412 w 7429552"/>
                  <a:gd name="connsiteY1" fmla="*/ 24411 h 500066"/>
                  <a:gd name="connsiteX2" fmla="*/ 83347 w 7429552"/>
                  <a:gd name="connsiteY2" fmla="*/ 0 h 500066"/>
                  <a:gd name="connsiteX3" fmla="*/ 7346206 w 7429552"/>
                  <a:gd name="connsiteY3" fmla="*/ 0 h 500066"/>
                  <a:gd name="connsiteX4" fmla="*/ 7405141 w 7429552"/>
                  <a:gd name="connsiteY4" fmla="*/ 24412 h 500066"/>
                  <a:gd name="connsiteX5" fmla="*/ 7429552 w 7429552"/>
                  <a:gd name="connsiteY5" fmla="*/ 83347 h 500066"/>
                  <a:gd name="connsiteX6" fmla="*/ 7429552 w 7429552"/>
                  <a:gd name="connsiteY6" fmla="*/ 416720 h 500066"/>
                  <a:gd name="connsiteX7" fmla="*/ 7405141 w 7429552"/>
                  <a:gd name="connsiteY7" fmla="*/ 475655 h 500066"/>
                  <a:gd name="connsiteX8" fmla="*/ 7346206 w 7429552"/>
                  <a:gd name="connsiteY8" fmla="*/ 500066 h 500066"/>
                  <a:gd name="connsiteX9" fmla="*/ 83346 w 7429552"/>
                  <a:gd name="connsiteY9" fmla="*/ 500066 h 500066"/>
                  <a:gd name="connsiteX10" fmla="*/ 24411 w 7429552"/>
                  <a:gd name="connsiteY10" fmla="*/ 475654 h 500066"/>
                  <a:gd name="connsiteX11" fmla="*/ 0 w 7429552"/>
                  <a:gd name="connsiteY11" fmla="*/ 416719 h 500066"/>
                  <a:gd name="connsiteX12" fmla="*/ 0 w 7429552"/>
                  <a:gd name="connsiteY12" fmla="*/ 83346 h 500066"/>
                  <a:gd name="connsiteX0" fmla="*/ 0 w 7429552"/>
                  <a:gd name="connsiteY0" fmla="*/ 83346 h 500066"/>
                  <a:gd name="connsiteX1" fmla="*/ 24412 w 7429552"/>
                  <a:gd name="connsiteY1" fmla="*/ 24411 h 500066"/>
                  <a:gd name="connsiteX2" fmla="*/ 83347 w 7429552"/>
                  <a:gd name="connsiteY2" fmla="*/ 0 h 500066"/>
                  <a:gd name="connsiteX3" fmla="*/ 7346206 w 7429552"/>
                  <a:gd name="connsiteY3" fmla="*/ 0 h 500066"/>
                  <a:gd name="connsiteX4" fmla="*/ 7405141 w 7429552"/>
                  <a:gd name="connsiteY4" fmla="*/ 24412 h 500066"/>
                  <a:gd name="connsiteX5" fmla="*/ 7429552 w 7429552"/>
                  <a:gd name="connsiteY5" fmla="*/ 83347 h 500066"/>
                  <a:gd name="connsiteX6" fmla="*/ 7429552 w 7429552"/>
                  <a:gd name="connsiteY6" fmla="*/ 416720 h 500066"/>
                  <a:gd name="connsiteX7" fmla="*/ 7405141 w 7429552"/>
                  <a:gd name="connsiteY7" fmla="*/ 475655 h 500066"/>
                  <a:gd name="connsiteX8" fmla="*/ 7346206 w 7429552"/>
                  <a:gd name="connsiteY8" fmla="*/ 500066 h 500066"/>
                  <a:gd name="connsiteX9" fmla="*/ 83346 w 7429552"/>
                  <a:gd name="connsiteY9" fmla="*/ 500066 h 500066"/>
                  <a:gd name="connsiteX10" fmla="*/ 24411 w 7429552"/>
                  <a:gd name="connsiteY10" fmla="*/ 475654 h 500066"/>
                  <a:gd name="connsiteX11" fmla="*/ 0 w 7429552"/>
                  <a:gd name="connsiteY11" fmla="*/ 416719 h 500066"/>
                  <a:gd name="connsiteX12" fmla="*/ 0 w 7429552"/>
                  <a:gd name="connsiteY12" fmla="*/ 83346 h 500066"/>
                  <a:gd name="connsiteX0" fmla="*/ 0 w 7429552"/>
                  <a:gd name="connsiteY0" fmla="*/ 83346 h 671526"/>
                  <a:gd name="connsiteX1" fmla="*/ 24412 w 7429552"/>
                  <a:gd name="connsiteY1" fmla="*/ 24411 h 671526"/>
                  <a:gd name="connsiteX2" fmla="*/ 83347 w 7429552"/>
                  <a:gd name="connsiteY2" fmla="*/ 0 h 671526"/>
                  <a:gd name="connsiteX3" fmla="*/ 7346206 w 7429552"/>
                  <a:gd name="connsiteY3" fmla="*/ 0 h 671526"/>
                  <a:gd name="connsiteX4" fmla="*/ 7405141 w 7429552"/>
                  <a:gd name="connsiteY4" fmla="*/ 24412 h 671526"/>
                  <a:gd name="connsiteX5" fmla="*/ 7429552 w 7429552"/>
                  <a:gd name="connsiteY5" fmla="*/ 83347 h 671526"/>
                  <a:gd name="connsiteX6" fmla="*/ 7429552 w 7429552"/>
                  <a:gd name="connsiteY6" fmla="*/ 416720 h 671526"/>
                  <a:gd name="connsiteX7" fmla="*/ 7405141 w 7429552"/>
                  <a:gd name="connsiteY7" fmla="*/ 475655 h 671526"/>
                  <a:gd name="connsiteX8" fmla="*/ 7346206 w 7429552"/>
                  <a:gd name="connsiteY8" fmla="*/ 500066 h 671526"/>
                  <a:gd name="connsiteX9" fmla="*/ 83346 w 7429552"/>
                  <a:gd name="connsiteY9" fmla="*/ 500066 h 671526"/>
                  <a:gd name="connsiteX10" fmla="*/ 24411 w 7429552"/>
                  <a:gd name="connsiteY10" fmla="*/ 475654 h 671526"/>
                  <a:gd name="connsiteX11" fmla="*/ 0 w 7429552"/>
                  <a:gd name="connsiteY11" fmla="*/ 416719 h 671526"/>
                  <a:gd name="connsiteX12" fmla="*/ 0 w 7429552"/>
                  <a:gd name="connsiteY12" fmla="*/ 83346 h 671526"/>
                  <a:gd name="connsiteX0" fmla="*/ 0 w 7429552"/>
                  <a:gd name="connsiteY0" fmla="*/ 240500 h 828680"/>
                  <a:gd name="connsiteX1" fmla="*/ 24412 w 7429552"/>
                  <a:gd name="connsiteY1" fmla="*/ 181565 h 828680"/>
                  <a:gd name="connsiteX2" fmla="*/ 83347 w 7429552"/>
                  <a:gd name="connsiteY2" fmla="*/ 157154 h 828680"/>
                  <a:gd name="connsiteX3" fmla="*/ 7346206 w 7429552"/>
                  <a:gd name="connsiteY3" fmla="*/ 157154 h 828680"/>
                  <a:gd name="connsiteX4" fmla="*/ 7405141 w 7429552"/>
                  <a:gd name="connsiteY4" fmla="*/ 181566 h 828680"/>
                  <a:gd name="connsiteX5" fmla="*/ 7429552 w 7429552"/>
                  <a:gd name="connsiteY5" fmla="*/ 240501 h 828680"/>
                  <a:gd name="connsiteX6" fmla="*/ 7429552 w 7429552"/>
                  <a:gd name="connsiteY6" fmla="*/ 573874 h 828680"/>
                  <a:gd name="connsiteX7" fmla="*/ 7405141 w 7429552"/>
                  <a:gd name="connsiteY7" fmla="*/ 632809 h 828680"/>
                  <a:gd name="connsiteX8" fmla="*/ 7346206 w 7429552"/>
                  <a:gd name="connsiteY8" fmla="*/ 657220 h 828680"/>
                  <a:gd name="connsiteX9" fmla="*/ 83346 w 7429552"/>
                  <a:gd name="connsiteY9" fmla="*/ 657220 h 828680"/>
                  <a:gd name="connsiteX10" fmla="*/ 24411 w 7429552"/>
                  <a:gd name="connsiteY10" fmla="*/ 632808 h 828680"/>
                  <a:gd name="connsiteX11" fmla="*/ 0 w 7429552"/>
                  <a:gd name="connsiteY11" fmla="*/ 573873 h 828680"/>
                  <a:gd name="connsiteX12" fmla="*/ 0 w 7429552"/>
                  <a:gd name="connsiteY12" fmla="*/ 240500 h 8286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7429552" h="828680">
                    <a:moveTo>
                      <a:pt x="0" y="240500"/>
                    </a:moveTo>
                    <a:cubicBezTo>
                      <a:pt x="0" y="218395"/>
                      <a:pt x="8781" y="197196"/>
                      <a:pt x="24412" y="181565"/>
                    </a:cubicBezTo>
                    <a:cubicBezTo>
                      <a:pt x="40042" y="165935"/>
                      <a:pt x="61242" y="157154"/>
                      <a:pt x="83347" y="157154"/>
                    </a:cubicBezTo>
                    <a:lnTo>
                      <a:pt x="7346206" y="157154"/>
                    </a:lnTo>
                    <a:cubicBezTo>
                      <a:pt x="7368311" y="157154"/>
                      <a:pt x="7389510" y="165935"/>
                      <a:pt x="7405141" y="181566"/>
                    </a:cubicBezTo>
                    <a:cubicBezTo>
                      <a:pt x="7420771" y="197196"/>
                      <a:pt x="7429552" y="218396"/>
                      <a:pt x="7429552" y="240501"/>
                    </a:cubicBezTo>
                    <a:lnTo>
                      <a:pt x="7429552" y="573874"/>
                    </a:lnTo>
                    <a:cubicBezTo>
                      <a:pt x="7429552" y="595979"/>
                      <a:pt x="7420771" y="617178"/>
                      <a:pt x="7405141" y="632809"/>
                    </a:cubicBezTo>
                    <a:cubicBezTo>
                      <a:pt x="7389511" y="648439"/>
                      <a:pt x="7368311" y="657220"/>
                      <a:pt x="7346206" y="657220"/>
                    </a:cubicBezTo>
                    <a:cubicBezTo>
                      <a:pt x="4966809" y="0"/>
                      <a:pt x="2571862" y="828680"/>
                      <a:pt x="83346" y="657220"/>
                    </a:cubicBezTo>
                    <a:cubicBezTo>
                      <a:pt x="61241" y="657220"/>
                      <a:pt x="40042" y="648439"/>
                      <a:pt x="24411" y="632808"/>
                    </a:cubicBezTo>
                    <a:cubicBezTo>
                      <a:pt x="8781" y="617178"/>
                      <a:pt x="0" y="595978"/>
                      <a:pt x="0" y="573873"/>
                    </a:cubicBezTo>
                    <a:lnTo>
                      <a:pt x="0" y="24050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alpha val="17000"/>
                    </a:schemeClr>
                  </a:gs>
                  <a:gs pos="50000">
                    <a:schemeClr val="bg1">
                      <a:alpha val="46000"/>
                    </a:schemeClr>
                  </a:gs>
                  <a:gs pos="100000">
                    <a:schemeClr val="bg1">
                      <a:alpha val="85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</p:grpSp>
      </p:grpSp>
      <p:grpSp>
        <p:nvGrpSpPr>
          <p:cNvPr id="4" name="Группа 21"/>
          <p:cNvGrpSpPr/>
          <p:nvPr/>
        </p:nvGrpSpPr>
        <p:grpSpPr>
          <a:xfrm>
            <a:off x="8467320" y="6246255"/>
            <a:ext cx="500066" cy="500066"/>
            <a:chOff x="6500826" y="5643578"/>
            <a:chExt cx="500066" cy="500066"/>
          </a:xfrm>
        </p:grpSpPr>
        <p:sp>
          <p:nvSpPr>
            <p:cNvPr id="23" name="Пятиугольник 22"/>
            <p:cNvSpPr/>
            <p:nvPr/>
          </p:nvSpPr>
          <p:spPr>
            <a:xfrm>
              <a:off x="6559564" y="5753116"/>
              <a:ext cx="285752" cy="285752"/>
            </a:xfrm>
            <a:prstGeom prst="homePlate">
              <a:avLst>
                <a:gd name="adj" fmla="val 142857"/>
              </a:avLst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>
                <a:rot lat="0" lon="0" rev="4200000"/>
              </a:lightRig>
            </a:scene3d>
            <a:sp3d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4" name="Пятиугольник 23">
              <a:hlinkClick r:id="" action="ppaction://hlinkshowjump?jump=nextslide"/>
            </p:cNvPr>
            <p:cNvSpPr/>
            <p:nvPr/>
          </p:nvSpPr>
          <p:spPr>
            <a:xfrm>
              <a:off x="6500826" y="5643578"/>
              <a:ext cx="500066" cy="500066"/>
            </a:xfrm>
            <a:prstGeom prst="homePlate">
              <a:avLst>
                <a:gd name="adj" fmla="val 142857"/>
              </a:avLst>
            </a:prstGeom>
            <a:solidFill>
              <a:srgbClr val="00B050">
                <a:alpha val="28000"/>
              </a:srgbClr>
            </a:solidFill>
            <a:ln>
              <a:noFill/>
            </a:ln>
            <a:scene3d>
              <a:camera prst="orthographicFront"/>
              <a:lightRig rig="threePt" dir="t">
                <a:rot lat="0" lon="0" rev="4200000"/>
              </a:lightRig>
            </a:scene3d>
            <a:sp3d prstMaterial="dkEdge"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5" name="Группа 26"/>
          <p:cNvGrpSpPr/>
          <p:nvPr/>
        </p:nvGrpSpPr>
        <p:grpSpPr>
          <a:xfrm rot="10800000">
            <a:off x="7895816" y="6246255"/>
            <a:ext cx="500066" cy="500066"/>
            <a:chOff x="6500826" y="5643578"/>
            <a:chExt cx="500066" cy="500066"/>
          </a:xfrm>
        </p:grpSpPr>
        <p:sp>
          <p:nvSpPr>
            <p:cNvPr id="28" name="Пятиугольник 27"/>
            <p:cNvSpPr/>
            <p:nvPr/>
          </p:nvSpPr>
          <p:spPr>
            <a:xfrm>
              <a:off x="6559564" y="5753116"/>
              <a:ext cx="285752" cy="285752"/>
            </a:xfrm>
            <a:prstGeom prst="homePlate">
              <a:avLst>
                <a:gd name="adj" fmla="val 142857"/>
              </a:avLst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>
                <a:rot lat="0" lon="0" rev="9000000"/>
              </a:lightRig>
            </a:scene3d>
            <a:sp3d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3" name="Пятиугольник 32">
              <a:hlinkClick r:id="" action="ppaction://hlinkshowjump?jump=previousslide"/>
            </p:cNvPr>
            <p:cNvSpPr/>
            <p:nvPr/>
          </p:nvSpPr>
          <p:spPr>
            <a:xfrm>
              <a:off x="6500826" y="5643578"/>
              <a:ext cx="500066" cy="500066"/>
            </a:xfrm>
            <a:prstGeom prst="homePlate">
              <a:avLst>
                <a:gd name="adj" fmla="val 142857"/>
              </a:avLst>
            </a:prstGeom>
            <a:solidFill>
              <a:srgbClr val="00B050">
                <a:alpha val="28000"/>
              </a:srgbClr>
            </a:solidFill>
            <a:ln>
              <a:noFill/>
            </a:ln>
            <a:scene3d>
              <a:camera prst="orthographicFront"/>
              <a:lightRig rig="threePt" dir="t">
                <a:rot lat="0" lon="0" rev="9000000"/>
              </a:lightRig>
            </a:scene3d>
            <a:sp3d prstMaterial="dkEdge"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6" name="Группа 36"/>
          <p:cNvGrpSpPr/>
          <p:nvPr/>
        </p:nvGrpSpPr>
        <p:grpSpPr>
          <a:xfrm rot="2664264">
            <a:off x="123311" y="6183449"/>
            <a:ext cx="612000" cy="612000"/>
            <a:chOff x="714348" y="5857892"/>
            <a:chExt cx="720000" cy="720000"/>
          </a:xfrm>
        </p:grpSpPr>
        <p:sp>
          <p:nvSpPr>
            <p:cNvPr id="38" name="Счетверенная стрелка 37">
              <a:hlinkClick r:id="" action="ppaction://hlinkshowjump?jump=endshow"/>
            </p:cNvPr>
            <p:cNvSpPr/>
            <p:nvPr/>
          </p:nvSpPr>
          <p:spPr>
            <a:xfrm>
              <a:off x="807764" y="5943619"/>
              <a:ext cx="540000" cy="540000"/>
            </a:xfrm>
            <a:prstGeom prst="quadArrow">
              <a:avLst>
                <a:gd name="adj1" fmla="val 24636"/>
                <a:gd name="adj2" fmla="val 7908"/>
                <a:gd name="adj3" fmla="val 13218"/>
              </a:avLst>
            </a:prstGeom>
            <a:gradFill flip="none" rotWithShape="1">
              <a:gsLst>
                <a:gs pos="57000">
                  <a:srgbClr val="C00000"/>
                </a:gs>
                <a:gs pos="100000">
                  <a:schemeClr val="tx1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9" name="Счетверенная стрелка 38">
              <a:hlinkClick r:id="" action="ppaction://hlinkshowjump?jump=endshow"/>
            </p:cNvPr>
            <p:cNvSpPr/>
            <p:nvPr/>
          </p:nvSpPr>
          <p:spPr>
            <a:xfrm>
              <a:off x="714348" y="5857892"/>
              <a:ext cx="720000" cy="720000"/>
            </a:xfrm>
            <a:prstGeom prst="quadArrow">
              <a:avLst>
                <a:gd name="adj1" fmla="val 24636"/>
                <a:gd name="adj2" fmla="val 12318"/>
                <a:gd name="adj3" fmla="val 15864"/>
              </a:avLst>
            </a:prstGeom>
            <a:solidFill>
              <a:srgbClr val="FF0000">
                <a:alpha val="28000"/>
              </a:srgbClr>
            </a:solidFill>
            <a:ln>
              <a:noFill/>
            </a:ln>
            <a:scene3d>
              <a:camera prst="orthographicFront"/>
              <a:lightRig rig="threePt" dir="t">
                <a:rot lat="0" lon="0" rev="9000000"/>
              </a:lightRig>
            </a:scene3d>
            <a:sp3d prstMaterial="dkEdge"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11" name="Группа 34"/>
          <p:cNvGrpSpPr/>
          <p:nvPr/>
        </p:nvGrpSpPr>
        <p:grpSpPr>
          <a:xfrm>
            <a:off x="0" y="142852"/>
            <a:ext cx="8939273" cy="5857916"/>
            <a:chOff x="430584" y="1284994"/>
            <a:chExt cx="8261670" cy="4715774"/>
          </a:xfrm>
        </p:grpSpPr>
        <p:sp>
          <p:nvSpPr>
            <p:cNvPr id="7" name="Скругленный прямоугольник 6"/>
            <p:cNvSpPr/>
            <p:nvPr/>
          </p:nvSpPr>
          <p:spPr>
            <a:xfrm>
              <a:off x="571472" y="1571612"/>
              <a:ext cx="8001056" cy="4357718"/>
            </a:xfrm>
            <a:prstGeom prst="roundRect">
              <a:avLst>
                <a:gd name="adj" fmla="val 2067"/>
              </a:avLst>
            </a:prstGeom>
            <a:gradFill>
              <a:gsLst>
                <a:gs pos="50000">
                  <a:srgbClr val="0070C0"/>
                </a:gs>
                <a:gs pos="100000">
                  <a:schemeClr val="tx2">
                    <a:lumMod val="75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8" name="Полилиния 7"/>
            <p:cNvSpPr/>
            <p:nvPr/>
          </p:nvSpPr>
          <p:spPr>
            <a:xfrm>
              <a:off x="571472" y="1284994"/>
              <a:ext cx="8008950" cy="1500198"/>
            </a:xfrm>
            <a:custGeom>
              <a:avLst/>
              <a:gdLst>
                <a:gd name="connsiteX0" fmla="*/ 0 w 7429552"/>
                <a:gd name="connsiteY0" fmla="*/ 83346 h 500066"/>
                <a:gd name="connsiteX1" fmla="*/ 24412 w 7429552"/>
                <a:gd name="connsiteY1" fmla="*/ 24411 h 500066"/>
                <a:gd name="connsiteX2" fmla="*/ 83347 w 7429552"/>
                <a:gd name="connsiteY2" fmla="*/ 0 h 500066"/>
                <a:gd name="connsiteX3" fmla="*/ 7346206 w 7429552"/>
                <a:gd name="connsiteY3" fmla="*/ 0 h 500066"/>
                <a:gd name="connsiteX4" fmla="*/ 7405141 w 7429552"/>
                <a:gd name="connsiteY4" fmla="*/ 24412 h 500066"/>
                <a:gd name="connsiteX5" fmla="*/ 7429552 w 7429552"/>
                <a:gd name="connsiteY5" fmla="*/ 83347 h 500066"/>
                <a:gd name="connsiteX6" fmla="*/ 7429552 w 7429552"/>
                <a:gd name="connsiteY6" fmla="*/ 416720 h 500066"/>
                <a:gd name="connsiteX7" fmla="*/ 7405141 w 7429552"/>
                <a:gd name="connsiteY7" fmla="*/ 475655 h 500066"/>
                <a:gd name="connsiteX8" fmla="*/ 7346206 w 7429552"/>
                <a:gd name="connsiteY8" fmla="*/ 500066 h 500066"/>
                <a:gd name="connsiteX9" fmla="*/ 83346 w 7429552"/>
                <a:gd name="connsiteY9" fmla="*/ 500066 h 500066"/>
                <a:gd name="connsiteX10" fmla="*/ 24411 w 7429552"/>
                <a:gd name="connsiteY10" fmla="*/ 475654 h 500066"/>
                <a:gd name="connsiteX11" fmla="*/ 0 w 7429552"/>
                <a:gd name="connsiteY11" fmla="*/ 416719 h 500066"/>
                <a:gd name="connsiteX12" fmla="*/ 0 w 7429552"/>
                <a:gd name="connsiteY12" fmla="*/ 83346 h 500066"/>
                <a:gd name="connsiteX0" fmla="*/ 0 w 7429552"/>
                <a:gd name="connsiteY0" fmla="*/ 83346 h 500066"/>
                <a:gd name="connsiteX1" fmla="*/ 24412 w 7429552"/>
                <a:gd name="connsiteY1" fmla="*/ 24411 h 500066"/>
                <a:gd name="connsiteX2" fmla="*/ 83347 w 7429552"/>
                <a:gd name="connsiteY2" fmla="*/ 0 h 500066"/>
                <a:gd name="connsiteX3" fmla="*/ 7346206 w 7429552"/>
                <a:gd name="connsiteY3" fmla="*/ 0 h 500066"/>
                <a:gd name="connsiteX4" fmla="*/ 7405141 w 7429552"/>
                <a:gd name="connsiteY4" fmla="*/ 24412 h 500066"/>
                <a:gd name="connsiteX5" fmla="*/ 7429552 w 7429552"/>
                <a:gd name="connsiteY5" fmla="*/ 83347 h 500066"/>
                <a:gd name="connsiteX6" fmla="*/ 7429552 w 7429552"/>
                <a:gd name="connsiteY6" fmla="*/ 416720 h 500066"/>
                <a:gd name="connsiteX7" fmla="*/ 7405141 w 7429552"/>
                <a:gd name="connsiteY7" fmla="*/ 475655 h 500066"/>
                <a:gd name="connsiteX8" fmla="*/ 7346206 w 7429552"/>
                <a:gd name="connsiteY8" fmla="*/ 500066 h 500066"/>
                <a:gd name="connsiteX9" fmla="*/ 83346 w 7429552"/>
                <a:gd name="connsiteY9" fmla="*/ 500066 h 500066"/>
                <a:gd name="connsiteX10" fmla="*/ 24411 w 7429552"/>
                <a:gd name="connsiteY10" fmla="*/ 475654 h 500066"/>
                <a:gd name="connsiteX11" fmla="*/ 0 w 7429552"/>
                <a:gd name="connsiteY11" fmla="*/ 416719 h 500066"/>
                <a:gd name="connsiteX12" fmla="*/ 0 w 7429552"/>
                <a:gd name="connsiteY12" fmla="*/ 83346 h 500066"/>
                <a:gd name="connsiteX0" fmla="*/ 0 w 7429552"/>
                <a:gd name="connsiteY0" fmla="*/ 83346 h 671526"/>
                <a:gd name="connsiteX1" fmla="*/ 24412 w 7429552"/>
                <a:gd name="connsiteY1" fmla="*/ 24411 h 671526"/>
                <a:gd name="connsiteX2" fmla="*/ 83347 w 7429552"/>
                <a:gd name="connsiteY2" fmla="*/ 0 h 671526"/>
                <a:gd name="connsiteX3" fmla="*/ 7346206 w 7429552"/>
                <a:gd name="connsiteY3" fmla="*/ 0 h 671526"/>
                <a:gd name="connsiteX4" fmla="*/ 7405141 w 7429552"/>
                <a:gd name="connsiteY4" fmla="*/ 24412 h 671526"/>
                <a:gd name="connsiteX5" fmla="*/ 7429552 w 7429552"/>
                <a:gd name="connsiteY5" fmla="*/ 83347 h 671526"/>
                <a:gd name="connsiteX6" fmla="*/ 7429552 w 7429552"/>
                <a:gd name="connsiteY6" fmla="*/ 416720 h 671526"/>
                <a:gd name="connsiteX7" fmla="*/ 7405141 w 7429552"/>
                <a:gd name="connsiteY7" fmla="*/ 475655 h 671526"/>
                <a:gd name="connsiteX8" fmla="*/ 7346206 w 7429552"/>
                <a:gd name="connsiteY8" fmla="*/ 500066 h 671526"/>
                <a:gd name="connsiteX9" fmla="*/ 83346 w 7429552"/>
                <a:gd name="connsiteY9" fmla="*/ 500066 h 671526"/>
                <a:gd name="connsiteX10" fmla="*/ 24411 w 7429552"/>
                <a:gd name="connsiteY10" fmla="*/ 475654 h 671526"/>
                <a:gd name="connsiteX11" fmla="*/ 0 w 7429552"/>
                <a:gd name="connsiteY11" fmla="*/ 416719 h 671526"/>
                <a:gd name="connsiteX12" fmla="*/ 0 w 7429552"/>
                <a:gd name="connsiteY12" fmla="*/ 83346 h 671526"/>
                <a:gd name="connsiteX0" fmla="*/ 0 w 7429552"/>
                <a:gd name="connsiteY0" fmla="*/ 240500 h 828680"/>
                <a:gd name="connsiteX1" fmla="*/ 24412 w 7429552"/>
                <a:gd name="connsiteY1" fmla="*/ 181565 h 828680"/>
                <a:gd name="connsiteX2" fmla="*/ 83347 w 7429552"/>
                <a:gd name="connsiteY2" fmla="*/ 157154 h 828680"/>
                <a:gd name="connsiteX3" fmla="*/ 7346206 w 7429552"/>
                <a:gd name="connsiteY3" fmla="*/ 157154 h 828680"/>
                <a:gd name="connsiteX4" fmla="*/ 7405141 w 7429552"/>
                <a:gd name="connsiteY4" fmla="*/ 181566 h 828680"/>
                <a:gd name="connsiteX5" fmla="*/ 7429552 w 7429552"/>
                <a:gd name="connsiteY5" fmla="*/ 240501 h 828680"/>
                <a:gd name="connsiteX6" fmla="*/ 7429552 w 7429552"/>
                <a:gd name="connsiteY6" fmla="*/ 573874 h 828680"/>
                <a:gd name="connsiteX7" fmla="*/ 7405141 w 7429552"/>
                <a:gd name="connsiteY7" fmla="*/ 632809 h 828680"/>
                <a:gd name="connsiteX8" fmla="*/ 7346206 w 7429552"/>
                <a:gd name="connsiteY8" fmla="*/ 657220 h 828680"/>
                <a:gd name="connsiteX9" fmla="*/ 83346 w 7429552"/>
                <a:gd name="connsiteY9" fmla="*/ 657220 h 828680"/>
                <a:gd name="connsiteX10" fmla="*/ 24411 w 7429552"/>
                <a:gd name="connsiteY10" fmla="*/ 632808 h 828680"/>
                <a:gd name="connsiteX11" fmla="*/ 0 w 7429552"/>
                <a:gd name="connsiteY11" fmla="*/ 573873 h 828680"/>
                <a:gd name="connsiteX12" fmla="*/ 0 w 7429552"/>
                <a:gd name="connsiteY12" fmla="*/ 240500 h 828680"/>
                <a:gd name="connsiteX0" fmla="*/ 0 w 7429552"/>
                <a:gd name="connsiteY0" fmla="*/ 240500 h 828680"/>
                <a:gd name="connsiteX1" fmla="*/ 24412 w 7429552"/>
                <a:gd name="connsiteY1" fmla="*/ 181565 h 828680"/>
                <a:gd name="connsiteX2" fmla="*/ 83347 w 7429552"/>
                <a:gd name="connsiteY2" fmla="*/ 157154 h 828680"/>
                <a:gd name="connsiteX3" fmla="*/ 7346206 w 7429552"/>
                <a:gd name="connsiteY3" fmla="*/ 157154 h 828680"/>
                <a:gd name="connsiteX4" fmla="*/ 7405141 w 7429552"/>
                <a:gd name="connsiteY4" fmla="*/ 181566 h 828680"/>
                <a:gd name="connsiteX5" fmla="*/ 7429552 w 7429552"/>
                <a:gd name="connsiteY5" fmla="*/ 240501 h 828680"/>
                <a:gd name="connsiteX6" fmla="*/ 7429552 w 7429552"/>
                <a:gd name="connsiteY6" fmla="*/ 573874 h 828680"/>
                <a:gd name="connsiteX7" fmla="*/ 7405141 w 7429552"/>
                <a:gd name="connsiteY7" fmla="*/ 632809 h 828680"/>
                <a:gd name="connsiteX8" fmla="*/ 7346206 w 7429552"/>
                <a:gd name="connsiteY8" fmla="*/ 657220 h 828680"/>
                <a:gd name="connsiteX9" fmla="*/ 83346 w 7429552"/>
                <a:gd name="connsiteY9" fmla="*/ 657220 h 828680"/>
                <a:gd name="connsiteX10" fmla="*/ 24411 w 7429552"/>
                <a:gd name="connsiteY10" fmla="*/ 632808 h 828680"/>
                <a:gd name="connsiteX11" fmla="*/ 0 w 7429552"/>
                <a:gd name="connsiteY11" fmla="*/ 573873 h 828680"/>
                <a:gd name="connsiteX12" fmla="*/ 0 w 7429552"/>
                <a:gd name="connsiteY12" fmla="*/ 240500 h 828680"/>
                <a:gd name="connsiteX0" fmla="*/ 0 w 7429552"/>
                <a:gd name="connsiteY0" fmla="*/ 240500 h 828680"/>
                <a:gd name="connsiteX1" fmla="*/ 24412 w 7429552"/>
                <a:gd name="connsiteY1" fmla="*/ 181565 h 828680"/>
                <a:gd name="connsiteX2" fmla="*/ 83347 w 7429552"/>
                <a:gd name="connsiteY2" fmla="*/ 157154 h 828680"/>
                <a:gd name="connsiteX3" fmla="*/ 7346206 w 7429552"/>
                <a:gd name="connsiteY3" fmla="*/ 157154 h 828680"/>
                <a:gd name="connsiteX4" fmla="*/ 7405141 w 7429552"/>
                <a:gd name="connsiteY4" fmla="*/ 181566 h 828680"/>
                <a:gd name="connsiteX5" fmla="*/ 7429552 w 7429552"/>
                <a:gd name="connsiteY5" fmla="*/ 240501 h 828680"/>
                <a:gd name="connsiteX6" fmla="*/ 7429552 w 7429552"/>
                <a:gd name="connsiteY6" fmla="*/ 573874 h 828680"/>
                <a:gd name="connsiteX7" fmla="*/ 7405141 w 7429552"/>
                <a:gd name="connsiteY7" fmla="*/ 632809 h 828680"/>
                <a:gd name="connsiteX8" fmla="*/ 7346206 w 7429552"/>
                <a:gd name="connsiteY8" fmla="*/ 657220 h 828680"/>
                <a:gd name="connsiteX9" fmla="*/ 83346 w 7429552"/>
                <a:gd name="connsiteY9" fmla="*/ 657220 h 828680"/>
                <a:gd name="connsiteX10" fmla="*/ 24411 w 7429552"/>
                <a:gd name="connsiteY10" fmla="*/ 632808 h 828680"/>
                <a:gd name="connsiteX11" fmla="*/ 0 w 7429552"/>
                <a:gd name="connsiteY11" fmla="*/ 573873 h 828680"/>
                <a:gd name="connsiteX12" fmla="*/ 0 w 7429552"/>
                <a:gd name="connsiteY12" fmla="*/ 240500 h 828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429552" h="828680">
                  <a:moveTo>
                    <a:pt x="0" y="240500"/>
                  </a:moveTo>
                  <a:cubicBezTo>
                    <a:pt x="0" y="218395"/>
                    <a:pt x="8781" y="197196"/>
                    <a:pt x="24412" y="181565"/>
                  </a:cubicBezTo>
                  <a:cubicBezTo>
                    <a:pt x="28287" y="178219"/>
                    <a:pt x="61242" y="157154"/>
                    <a:pt x="83347" y="157154"/>
                  </a:cubicBezTo>
                  <a:lnTo>
                    <a:pt x="7346206" y="157154"/>
                  </a:lnTo>
                  <a:cubicBezTo>
                    <a:pt x="7368311" y="157154"/>
                    <a:pt x="7389510" y="165935"/>
                    <a:pt x="7405141" y="181566"/>
                  </a:cubicBezTo>
                  <a:cubicBezTo>
                    <a:pt x="7420771" y="197196"/>
                    <a:pt x="7429552" y="218396"/>
                    <a:pt x="7429552" y="240501"/>
                  </a:cubicBezTo>
                  <a:lnTo>
                    <a:pt x="7429552" y="573874"/>
                  </a:lnTo>
                  <a:cubicBezTo>
                    <a:pt x="7429552" y="595979"/>
                    <a:pt x="7420771" y="617178"/>
                    <a:pt x="7405141" y="632809"/>
                  </a:cubicBezTo>
                  <a:cubicBezTo>
                    <a:pt x="7389511" y="648439"/>
                    <a:pt x="7368311" y="657220"/>
                    <a:pt x="7346206" y="657220"/>
                  </a:cubicBezTo>
                  <a:cubicBezTo>
                    <a:pt x="4966809" y="0"/>
                    <a:pt x="2571862" y="828680"/>
                    <a:pt x="83346" y="657220"/>
                  </a:cubicBezTo>
                  <a:cubicBezTo>
                    <a:pt x="61241" y="657220"/>
                    <a:pt x="40042" y="648439"/>
                    <a:pt x="24411" y="632808"/>
                  </a:cubicBezTo>
                  <a:cubicBezTo>
                    <a:pt x="8781" y="617178"/>
                    <a:pt x="0" y="595978"/>
                    <a:pt x="0" y="573873"/>
                  </a:cubicBezTo>
                  <a:lnTo>
                    <a:pt x="0" y="24050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alpha val="17000"/>
                  </a:schemeClr>
                </a:gs>
                <a:gs pos="50000">
                  <a:schemeClr val="bg1">
                    <a:alpha val="46000"/>
                  </a:schemeClr>
                </a:gs>
                <a:gs pos="100000">
                  <a:schemeClr val="bg1">
                    <a:alpha val="85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4" name="Скругленный прямоугольник 33"/>
            <p:cNvSpPr/>
            <p:nvPr/>
          </p:nvSpPr>
          <p:spPr>
            <a:xfrm>
              <a:off x="430584" y="1453874"/>
              <a:ext cx="8261670" cy="4546894"/>
            </a:xfrm>
            <a:prstGeom prst="roundRect">
              <a:avLst>
                <a:gd name="adj" fmla="val 2699"/>
              </a:avLst>
            </a:prstGeom>
            <a:gradFill>
              <a:gsLst>
                <a:gs pos="0">
                  <a:schemeClr val="bg1">
                    <a:alpha val="3000"/>
                  </a:schemeClr>
                </a:gs>
                <a:gs pos="50000">
                  <a:schemeClr val="bg1">
                    <a:alpha val="10000"/>
                  </a:schemeClr>
                </a:gs>
                <a:gs pos="100000">
                  <a:schemeClr val="bg1">
                    <a:lumMod val="95000"/>
                    <a:alpha val="3000"/>
                  </a:schemeClr>
                </a:gs>
              </a:gsLst>
              <a:lin ang="5400000" scaled="0"/>
            </a:gradFill>
            <a:ln w="28575">
              <a:noFill/>
            </a:ln>
            <a:scene3d>
              <a:camera prst="orthographicFront"/>
              <a:lightRig rig="threePt" dir="t"/>
            </a:scene3d>
            <a:sp3d>
              <a:bevelT w="184150" h="38100"/>
            </a:sp3d>
          </p:spPr>
          <p:txBody>
            <a:bodyPr vert="horz" lIns="91440" tIns="45720" rIns="91440" bIns="45720" rtlCol="0" anchor="t" anchorCtr="0">
              <a:normAutofit/>
            </a:bodyPr>
            <a:lstStyle/>
            <a:p>
              <a:pPr>
                <a:spcBef>
                  <a:spcPct val="0"/>
                </a:spcBef>
              </a:pPr>
              <a:endParaRPr lang="ru-RU" sz="2000" dirty="0" smtClean="0">
                <a:solidFill>
                  <a:schemeClr val="tx2">
                    <a:lumMod val="75000"/>
                  </a:schemeClr>
                </a:solidFill>
              </a:endParaRPr>
            </a:p>
          </p:txBody>
        </p:sp>
      </p:grpSp>
      <p:sp>
        <p:nvSpPr>
          <p:cNvPr id="27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6F958-5F21-4553-86D8-4BF8AC3CC7F2}" type="datetime8">
              <a:rPr lang="ru-RU" smtClean="0"/>
              <a:pPr/>
              <a:t>17.01.2020 11:33</a:t>
            </a:fld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43393-0A44-4D7B-B7BD-84A2F0C52532}" type="slidenum">
              <a:rPr lang="ru-RU" smtClean="0">
                <a:solidFill>
                  <a:srgbClr val="FF0000"/>
                </a:solidFill>
              </a:rPr>
              <a:pPr/>
              <a:t>5</a:t>
            </a:fld>
            <a:endParaRPr lang="ru-RU" dirty="0">
              <a:solidFill>
                <a:srgbClr val="FF0000"/>
              </a:solidFill>
            </a:endParaRPr>
          </a:p>
        </p:txBody>
      </p:sp>
      <p:graphicFrame>
        <p:nvGraphicFramePr>
          <p:cNvPr id="35" name="Содержимое 34"/>
          <p:cNvGraphicFramePr>
            <a:graphicFrameLocks noGrp="1"/>
          </p:cNvGraphicFramePr>
          <p:nvPr>
            <p:ph idx="4294967295"/>
          </p:nvPr>
        </p:nvGraphicFramePr>
        <p:xfrm>
          <a:off x="0" y="1000125"/>
          <a:ext cx="8215313" cy="46434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уппа 34"/>
          <p:cNvGrpSpPr/>
          <p:nvPr/>
        </p:nvGrpSpPr>
        <p:grpSpPr>
          <a:xfrm>
            <a:off x="225857" y="1284994"/>
            <a:ext cx="8713416" cy="4715774"/>
            <a:chOff x="430584" y="1284994"/>
            <a:chExt cx="8261670" cy="4715774"/>
          </a:xfrm>
        </p:grpSpPr>
        <p:sp>
          <p:nvSpPr>
            <p:cNvPr id="34" name="Скругленный прямоугольник 33"/>
            <p:cNvSpPr/>
            <p:nvPr/>
          </p:nvSpPr>
          <p:spPr>
            <a:xfrm>
              <a:off x="430584" y="1453874"/>
              <a:ext cx="8261670" cy="4546894"/>
            </a:xfrm>
            <a:prstGeom prst="roundRect">
              <a:avLst>
                <a:gd name="adj" fmla="val 2699"/>
              </a:avLst>
            </a:prstGeom>
            <a:gradFill>
              <a:gsLst>
                <a:gs pos="0">
                  <a:schemeClr val="bg1">
                    <a:alpha val="3000"/>
                  </a:schemeClr>
                </a:gs>
                <a:gs pos="50000">
                  <a:schemeClr val="bg1">
                    <a:alpha val="10000"/>
                  </a:schemeClr>
                </a:gs>
                <a:gs pos="100000">
                  <a:schemeClr val="bg1">
                    <a:lumMod val="95000"/>
                    <a:alpha val="3000"/>
                  </a:schemeClr>
                </a:gs>
              </a:gsLst>
              <a:lin ang="5400000" scaled="0"/>
            </a:gradFill>
            <a:ln w="28575">
              <a:noFill/>
            </a:ln>
            <a:scene3d>
              <a:camera prst="orthographicFront"/>
              <a:lightRig rig="threePt" dir="t"/>
            </a:scene3d>
            <a:sp3d>
              <a:bevelT w="184150" h="38100"/>
            </a:sp3d>
          </p:spPr>
          <p:txBody>
            <a:bodyPr vert="horz" lIns="91440" tIns="45720" rIns="91440" bIns="45720" rtlCol="0" anchor="t" anchorCtr="0">
              <a:normAutofit/>
            </a:bodyPr>
            <a:lstStyle/>
            <a:p>
              <a:pPr>
                <a:spcBef>
                  <a:spcPct val="0"/>
                </a:spcBef>
              </a:pPr>
              <a:endParaRPr lang="ru-RU" sz="2000" dirty="0" smtClean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571472" y="1571612"/>
              <a:ext cx="8001056" cy="4357718"/>
            </a:xfrm>
            <a:prstGeom prst="roundRect">
              <a:avLst>
                <a:gd name="adj" fmla="val 2067"/>
              </a:avLst>
            </a:prstGeom>
            <a:gradFill>
              <a:gsLst>
                <a:gs pos="50000">
                  <a:srgbClr val="0070C0"/>
                </a:gs>
                <a:gs pos="100000">
                  <a:schemeClr val="tx2">
                    <a:lumMod val="75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8" name="Полилиния 7"/>
            <p:cNvSpPr/>
            <p:nvPr/>
          </p:nvSpPr>
          <p:spPr>
            <a:xfrm>
              <a:off x="571472" y="1284994"/>
              <a:ext cx="8008950" cy="1500198"/>
            </a:xfrm>
            <a:custGeom>
              <a:avLst/>
              <a:gdLst>
                <a:gd name="connsiteX0" fmla="*/ 0 w 7429552"/>
                <a:gd name="connsiteY0" fmla="*/ 83346 h 500066"/>
                <a:gd name="connsiteX1" fmla="*/ 24412 w 7429552"/>
                <a:gd name="connsiteY1" fmla="*/ 24411 h 500066"/>
                <a:gd name="connsiteX2" fmla="*/ 83347 w 7429552"/>
                <a:gd name="connsiteY2" fmla="*/ 0 h 500066"/>
                <a:gd name="connsiteX3" fmla="*/ 7346206 w 7429552"/>
                <a:gd name="connsiteY3" fmla="*/ 0 h 500066"/>
                <a:gd name="connsiteX4" fmla="*/ 7405141 w 7429552"/>
                <a:gd name="connsiteY4" fmla="*/ 24412 h 500066"/>
                <a:gd name="connsiteX5" fmla="*/ 7429552 w 7429552"/>
                <a:gd name="connsiteY5" fmla="*/ 83347 h 500066"/>
                <a:gd name="connsiteX6" fmla="*/ 7429552 w 7429552"/>
                <a:gd name="connsiteY6" fmla="*/ 416720 h 500066"/>
                <a:gd name="connsiteX7" fmla="*/ 7405141 w 7429552"/>
                <a:gd name="connsiteY7" fmla="*/ 475655 h 500066"/>
                <a:gd name="connsiteX8" fmla="*/ 7346206 w 7429552"/>
                <a:gd name="connsiteY8" fmla="*/ 500066 h 500066"/>
                <a:gd name="connsiteX9" fmla="*/ 83346 w 7429552"/>
                <a:gd name="connsiteY9" fmla="*/ 500066 h 500066"/>
                <a:gd name="connsiteX10" fmla="*/ 24411 w 7429552"/>
                <a:gd name="connsiteY10" fmla="*/ 475654 h 500066"/>
                <a:gd name="connsiteX11" fmla="*/ 0 w 7429552"/>
                <a:gd name="connsiteY11" fmla="*/ 416719 h 500066"/>
                <a:gd name="connsiteX12" fmla="*/ 0 w 7429552"/>
                <a:gd name="connsiteY12" fmla="*/ 83346 h 500066"/>
                <a:gd name="connsiteX0" fmla="*/ 0 w 7429552"/>
                <a:gd name="connsiteY0" fmla="*/ 83346 h 500066"/>
                <a:gd name="connsiteX1" fmla="*/ 24412 w 7429552"/>
                <a:gd name="connsiteY1" fmla="*/ 24411 h 500066"/>
                <a:gd name="connsiteX2" fmla="*/ 83347 w 7429552"/>
                <a:gd name="connsiteY2" fmla="*/ 0 h 500066"/>
                <a:gd name="connsiteX3" fmla="*/ 7346206 w 7429552"/>
                <a:gd name="connsiteY3" fmla="*/ 0 h 500066"/>
                <a:gd name="connsiteX4" fmla="*/ 7405141 w 7429552"/>
                <a:gd name="connsiteY4" fmla="*/ 24412 h 500066"/>
                <a:gd name="connsiteX5" fmla="*/ 7429552 w 7429552"/>
                <a:gd name="connsiteY5" fmla="*/ 83347 h 500066"/>
                <a:gd name="connsiteX6" fmla="*/ 7429552 w 7429552"/>
                <a:gd name="connsiteY6" fmla="*/ 416720 h 500066"/>
                <a:gd name="connsiteX7" fmla="*/ 7405141 w 7429552"/>
                <a:gd name="connsiteY7" fmla="*/ 475655 h 500066"/>
                <a:gd name="connsiteX8" fmla="*/ 7346206 w 7429552"/>
                <a:gd name="connsiteY8" fmla="*/ 500066 h 500066"/>
                <a:gd name="connsiteX9" fmla="*/ 83346 w 7429552"/>
                <a:gd name="connsiteY9" fmla="*/ 500066 h 500066"/>
                <a:gd name="connsiteX10" fmla="*/ 24411 w 7429552"/>
                <a:gd name="connsiteY10" fmla="*/ 475654 h 500066"/>
                <a:gd name="connsiteX11" fmla="*/ 0 w 7429552"/>
                <a:gd name="connsiteY11" fmla="*/ 416719 h 500066"/>
                <a:gd name="connsiteX12" fmla="*/ 0 w 7429552"/>
                <a:gd name="connsiteY12" fmla="*/ 83346 h 500066"/>
                <a:gd name="connsiteX0" fmla="*/ 0 w 7429552"/>
                <a:gd name="connsiteY0" fmla="*/ 83346 h 671526"/>
                <a:gd name="connsiteX1" fmla="*/ 24412 w 7429552"/>
                <a:gd name="connsiteY1" fmla="*/ 24411 h 671526"/>
                <a:gd name="connsiteX2" fmla="*/ 83347 w 7429552"/>
                <a:gd name="connsiteY2" fmla="*/ 0 h 671526"/>
                <a:gd name="connsiteX3" fmla="*/ 7346206 w 7429552"/>
                <a:gd name="connsiteY3" fmla="*/ 0 h 671526"/>
                <a:gd name="connsiteX4" fmla="*/ 7405141 w 7429552"/>
                <a:gd name="connsiteY4" fmla="*/ 24412 h 671526"/>
                <a:gd name="connsiteX5" fmla="*/ 7429552 w 7429552"/>
                <a:gd name="connsiteY5" fmla="*/ 83347 h 671526"/>
                <a:gd name="connsiteX6" fmla="*/ 7429552 w 7429552"/>
                <a:gd name="connsiteY6" fmla="*/ 416720 h 671526"/>
                <a:gd name="connsiteX7" fmla="*/ 7405141 w 7429552"/>
                <a:gd name="connsiteY7" fmla="*/ 475655 h 671526"/>
                <a:gd name="connsiteX8" fmla="*/ 7346206 w 7429552"/>
                <a:gd name="connsiteY8" fmla="*/ 500066 h 671526"/>
                <a:gd name="connsiteX9" fmla="*/ 83346 w 7429552"/>
                <a:gd name="connsiteY9" fmla="*/ 500066 h 671526"/>
                <a:gd name="connsiteX10" fmla="*/ 24411 w 7429552"/>
                <a:gd name="connsiteY10" fmla="*/ 475654 h 671526"/>
                <a:gd name="connsiteX11" fmla="*/ 0 w 7429552"/>
                <a:gd name="connsiteY11" fmla="*/ 416719 h 671526"/>
                <a:gd name="connsiteX12" fmla="*/ 0 w 7429552"/>
                <a:gd name="connsiteY12" fmla="*/ 83346 h 671526"/>
                <a:gd name="connsiteX0" fmla="*/ 0 w 7429552"/>
                <a:gd name="connsiteY0" fmla="*/ 240500 h 828680"/>
                <a:gd name="connsiteX1" fmla="*/ 24412 w 7429552"/>
                <a:gd name="connsiteY1" fmla="*/ 181565 h 828680"/>
                <a:gd name="connsiteX2" fmla="*/ 83347 w 7429552"/>
                <a:gd name="connsiteY2" fmla="*/ 157154 h 828680"/>
                <a:gd name="connsiteX3" fmla="*/ 7346206 w 7429552"/>
                <a:gd name="connsiteY3" fmla="*/ 157154 h 828680"/>
                <a:gd name="connsiteX4" fmla="*/ 7405141 w 7429552"/>
                <a:gd name="connsiteY4" fmla="*/ 181566 h 828680"/>
                <a:gd name="connsiteX5" fmla="*/ 7429552 w 7429552"/>
                <a:gd name="connsiteY5" fmla="*/ 240501 h 828680"/>
                <a:gd name="connsiteX6" fmla="*/ 7429552 w 7429552"/>
                <a:gd name="connsiteY6" fmla="*/ 573874 h 828680"/>
                <a:gd name="connsiteX7" fmla="*/ 7405141 w 7429552"/>
                <a:gd name="connsiteY7" fmla="*/ 632809 h 828680"/>
                <a:gd name="connsiteX8" fmla="*/ 7346206 w 7429552"/>
                <a:gd name="connsiteY8" fmla="*/ 657220 h 828680"/>
                <a:gd name="connsiteX9" fmla="*/ 83346 w 7429552"/>
                <a:gd name="connsiteY9" fmla="*/ 657220 h 828680"/>
                <a:gd name="connsiteX10" fmla="*/ 24411 w 7429552"/>
                <a:gd name="connsiteY10" fmla="*/ 632808 h 828680"/>
                <a:gd name="connsiteX11" fmla="*/ 0 w 7429552"/>
                <a:gd name="connsiteY11" fmla="*/ 573873 h 828680"/>
                <a:gd name="connsiteX12" fmla="*/ 0 w 7429552"/>
                <a:gd name="connsiteY12" fmla="*/ 240500 h 828680"/>
                <a:gd name="connsiteX0" fmla="*/ 0 w 7429552"/>
                <a:gd name="connsiteY0" fmla="*/ 240500 h 828680"/>
                <a:gd name="connsiteX1" fmla="*/ 24412 w 7429552"/>
                <a:gd name="connsiteY1" fmla="*/ 181565 h 828680"/>
                <a:gd name="connsiteX2" fmla="*/ 83347 w 7429552"/>
                <a:gd name="connsiteY2" fmla="*/ 157154 h 828680"/>
                <a:gd name="connsiteX3" fmla="*/ 7346206 w 7429552"/>
                <a:gd name="connsiteY3" fmla="*/ 157154 h 828680"/>
                <a:gd name="connsiteX4" fmla="*/ 7405141 w 7429552"/>
                <a:gd name="connsiteY4" fmla="*/ 181566 h 828680"/>
                <a:gd name="connsiteX5" fmla="*/ 7429552 w 7429552"/>
                <a:gd name="connsiteY5" fmla="*/ 240501 h 828680"/>
                <a:gd name="connsiteX6" fmla="*/ 7429552 w 7429552"/>
                <a:gd name="connsiteY6" fmla="*/ 573874 h 828680"/>
                <a:gd name="connsiteX7" fmla="*/ 7405141 w 7429552"/>
                <a:gd name="connsiteY7" fmla="*/ 632809 h 828680"/>
                <a:gd name="connsiteX8" fmla="*/ 7346206 w 7429552"/>
                <a:gd name="connsiteY8" fmla="*/ 657220 h 828680"/>
                <a:gd name="connsiteX9" fmla="*/ 83346 w 7429552"/>
                <a:gd name="connsiteY9" fmla="*/ 657220 h 828680"/>
                <a:gd name="connsiteX10" fmla="*/ 24411 w 7429552"/>
                <a:gd name="connsiteY10" fmla="*/ 632808 h 828680"/>
                <a:gd name="connsiteX11" fmla="*/ 0 w 7429552"/>
                <a:gd name="connsiteY11" fmla="*/ 573873 h 828680"/>
                <a:gd name="connsiteX12" fmla="*/ 0 w 7429552"/>
                <a:gd name="connsiteY12" fmla="*/ 240500 h 828680"/>
                <a:gd name="connsiteX0" fmla="*/ 0 w 7429552"/>
                <a:gd name="connsiteY0" fmla="*/ 240500 h 828680"/>
                <a:gd name="connsiteX1" fmla="*/ 24412 w 7429552"/>
                <a:gd name="connsiteY1" fmla="*/ 181565 h 828680"/>
                <a:gd name="connsiteX2" fmla="*/ 83347 w 7429552"/>
                <a:gd name="connsiteY2" fmla="*/ 157154 h 828680"/>
                <a:gd name="connsiteX3" fmla="*/ 7346206 w 7429552"/>
                <a:gd name="connsiteY3" fmla="*/ 157154 h 828680"/>
                <a:gd name="connsiteX4" fmla="*/ 7405141 w 7429552"/>
                <a:gd name="connsiteY4" fmla="*/ 181566 h 828680"/>
                <a:gd name="connsiteX5" fmla="*/ 7429552 w 7429552"/>
                <a:gd name="connsiteY5" fmla="*/ 240501 h 828680"/>
                <a:gd name="connsiteX6" fmla="*/ 7429552 w 7429552"/>
                <a:gd name="connsiteY6" fmla="*/ 573874 h 828680"/>
                <a:gd name="connsiteX7" fmla="*/ 7405141 w 7429552"/>
                <a:gd name="connsiteY7" fmla="*/ 632809 h 828680"/>
                <a:gd name="connsiteX8" fmla="*/ 7346206 w 7429552"/>
                <a:gd name="connsiteY8" fmla="*/ 657220 h 828680"/>
                <a:gd name="connsiteX9" fmla="*/ 83346 w 7429552"/>
                <a:gd name="connsiteY9" fmla="*/ 657220 h 828680"/>
                <a:gd name="connsiteX10" fmla="*/ 24411 w 7429552"/>
                <a:gd name="connsiteY10" fmla="*/ 632808 h 828680"/>
                <a:gd name="connsiteX11" fmla="*/ 0 w 7429552"/>
                <a:gd name="connsiteY11" fmla="*/ 573873 h 828680"/>
                <a:gd name="connsiteX12" fmla="*/ 0 w 7429552"/>
                <a:gd name="connsiteY12" fmla="*/ 240500 h 828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429552" h="828680">
                  <a:moveTo>
                    <a:pt x="0" y="240500"/>
                  </a:moveTo>
                  <a:cubicBezTo>
                    <a:pt x="0" y="218395"/>
                    <a:pt x="8781" y="197196"/>
                    <a:pt x="24412" y="181565"/>
                  </a:cubicBezTo>
                  <a:cubicBezTo>
                    <a:pt x="28287" y="178219"/>
                    <a:pt x="61242" y="157154"/>
                    <a:pt x="83347" y="157154"/>
                  </a:cubicBezTo>
                  <a:lnTo>
                    <a:pt x="7346206" y="157154"/>
                  </a:lnTo>
                  <a:cubicBezTo>
                    <a:pt x="7368311" y="157154"/>
                    <a:pt x="7389510" y="165935"/>
                    <a:pt x="7405141" y="181566"/>
                  </a:cubicBezTo>
                  <a:cubicBezTo>
                    <a:pt x="7420771" y="197196"/>
                    <a:pt x="7429552" y="218396"/>
                    <a:pt x="7429552" y="240501"/>
                  </a:cubicBezTo>
                  <a:lnTo>
                    <a:pt x="7429552" y="573874"/>
                  </a:lnTo>
                  <a:cubicBezTo>
                    <a:pt x="7429552" y="595979"/>
                    <a:pt x="7420771" y="617178"/>
                    <a:pt x="7405141" y="632809"/>
                  </a:cubicBezTo>
                  <a:cubicBezTo>
                    <a:pt x="7389511" y="648439"/>
                    <a:pt x="7368311" y="657220"/>
                    <a:pt x="7346206" y="657220"/>
                  </a:cubicBezTo>
                  <a:cubicBezTo>
                    <a:pt x="4966809" y="0"/>
                    <a:pt x="2571862" y="828680"/>
                    <a:pt x="83346" y="657220"/>
                  </a:cubicBezTo>
                  <a:cubicBezTo>
                    <a:pt x="61241" y="657220"/>
                    <a:pt x="40042" y="648439"/>
                    <a:pt x="24411" y="632808"/>
                  </a:cubicBezTo>
                  <a:cubicBezTo>
                    <a:pt x="8781" y="617178"/>
                    <a:pt x="0" y="595978"/>
                    <a:pt x="0" y="573873"/>
                  </a:cubicBezTo>
                  <a:lnTo>
                    <a:pt x="0" y="24050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alpha val="17000"/>
                  </a:schemeClr>
                </a:gs>
                <a:gs pos="50000">
                  <a:schemeClr val="bg1">
                    <a:alpha val="46000"/>
                  </a:schemeClr>
                </a:gs>
                <a:gs pos="100000">
                  <a:schemeClr val="bg1">
                    <a:alpha val="85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2" name="Группа 39"/>
          <p:cNvGrpSpPr/>
          <p:nvPr/>
        </p:nvGrpSpPr>
        <p:grpSpPr>
          <a:xfrm>
            <a:off x="0" y="6142321"/>
            <a:ext cx="9144000" cy="715679"/>
            <a:chOff x="0" y="6142321"/>
            <a:chExt cx="9144000" cy="715679"/>
          </a:xfrm>
        </p:grpSpPr>
        <p:sp>
          <p:nvSpPr>
            <p:cNvPr id="41" name="Скругленный прямоугольник 40"/>
            <p:cNvSpPr/>
            <p:nvPr/>
          </p:nvSpPr>
          <p:spPr>
            <a:xfrm>
              <a:off x="142844" y="6235864"/>
              <a:ext cx="8858312" cy="500066"/>
            </a:xfrm>
            <a:prstGeom prst="round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grpSp>
          <p:nvGrpSpPr>
            <p:cNvPr id="3" name="Группа 45"/>
            <p:cNvGrpSpPr/>
            <p:nvPr/>
          </p:nvGrpSpPr>
          <p:grpSpPr>
            <a:xfrm>
              <a:off x="0" y="6142321"/>
              <a:ext cx="9144000" cy="715679"/>
              <a:chOff x="0" y="6142321"/>
              <a:chExt cx="9144000" cy="715679"/>
            </a:xfrm>
          </p:grpSpPr>
          <p:sp>
            <p:nvSpPr>
              <p:cNvPr id="43" name="Прямоугольник 42"/>
              <p:cNvSpPr/>
              <p:nvPr/>
            </p:nvSpPr>
            <p:spPr>
              <a:xfrm>
                <a:off x="0" y="6143644"/>
                <a:ext cx="9144000" cy="714356"/>
              </a:xfrm>
              <a:prstGeom prst="rect">
                <a:avLst/>
              </a:prstGeom>
              <a:gradFill flip="none" rotWithShape="1">
                <a:gsLst>
                  <a:gs pos="0">
                    <a:schemeClr val="bg1">
                      <a:alpha val="13000"/>
                    </a:schemeClr>
                  </a:gs>
                  <a:gs pos="68000">
                    <a:schemeClr val="bg1">
                      <a:alpha val="13000"/>
                    </a:schemeClr>
                  </a:gs>
                  <a:gs pos="100000">
                    <a:schemeClr val="tx1">
                      <a:alpha val="29000"/>
                    </a:schemeClr>
                  </a:gs>
                </a:gsLst>
                <a:lin ang="5400000" scaled="1"/>
                <a:tileRect/>
              </a:gra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88900" h="1905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44" name="Полилиния 43"/>
              <p:cNvSpPr/>
              <p:nvPr/>
            </p:nvSpPr>
            <p:spPr>
              <a:xfrm>
                <a:off x="142844" y="6142321"/>
                <a:ext cx="8858312" cy="450733"/>
              </a:xfrm>
              <a:custGeom>
                <a:avLst/>
                <a:gdLst>
                  <a:gd name="connsiteX0" fmla="*/ 0 w 7429552"/>
                  <a:gd name="connsiteY0" fmla="*/ 83346 h 500066"/>
                  <a:gd name="connsiteX1" fmla="*/ 24412 w 7429552"/>
                  <a:gd name="connsiteY1" fmla="*/ 24411 h 500066"/>
                  <a:gd name="connsiteX2" fmla="*/ 83347 w 7429552"/>
                  <a:gd name="connsiteY2" fmla="*/ 0 h 500066"/>
                  <a:gd name="connsiteX3" fmla="*/ 7346206 w 7429552"/>
                  <a:gd name="connsiteY3" fmla="*/ 0 h 500066"/>
                  <a:gd name="connsiteX4" fmla="*/ 7405141 w 7429552"/>
                  <a:gd name="connsiteY4" fmla="*/ 24412 h 500066"/>
                  <a:gd name="connsiteX5" fmla="*/ 7429552 w 7429552"/>
                  <a:gd name="connsiteY5" fmla="*/ 83347 h 500066"/>
                  <a:gd name="connsiteX6" fmla="*/ 7429552 w 7429552"/>
                  <a:gd name="connsiteY6" fmla="*/ 416720 h 500066"/>
                  <a:gd name="connsiteX7" fmla="*/ 7405141 w 7429552"/>
                  <a:gd name="connsiteY7" fmla="*/ 475655 h 500066"/>
                  <a:gd name="connsiteX8" fmla="*/ 7346206 w 7429552"/>
                  <a:gd name="connsiteY8" fmla="*/ 500066 h 500066"/>
                  <a:gd name="connsiteX9" fmla="*/ 83346 w 7429552"/>
                  <a:gd name="connsiteY9" fmla="*/ 500066 h 500066"/>
                  <a:gd name="connsiteX10" fmla="*/ 24411 w 7429552"/>
                  <a:gd name="connsiteY10" fmla="*/ 475654 h 500066"/>
                  <a:gd name="connsiteX11" fmla="*/ 0 w 7429552"/>
                  <a:gd name="connsiteY11" fmla="*/ 416719 h 500066"/>
                  <a:gd name="connsiteX12" fmla="*/ 0 w 7429552"/>
                  <a:gd name="connsiteY12" fmla="*/ 83346 h 500066"/>
                  <a:gd name="connsiteX0" fmla="*/ 0 w 7429552"/>
                  <a:gd name="connsiteY0" fmla="*/ 83346 h 500066"/>
                  <a:gd name="connsiteX1" fmla="*/ 24412 w 7429552"/>
                  <a:gd name="connsiteY1" fmla="*/ 24411 h 500066"/>
                  <a:gd name="connsiteX2" fmla="*/ 83347 w 7429552"/>
                  <a:gd name="connsiteY2" fmla="*/ 0 h 500066"/>
                  <a:gd name="connsiteX3" fmla="*/ 7346206 w 7429552"/>
                  <a:gd name="connsiteY3" fmla="*/ 0 h 500066"/>
                  <a:gd name="connsiteX4" fmla="*/ 7405141 w 7429552"/>
                  <a:gd name="connsiteY4" fmla="*/ 24412 h 500066"/>
                  <a:gd name="connsiteX5" fmla="*/ 7429552 w 7429552"/>
                  <a:gd name="connsiteY5" fmla="*/ 83347 h 500066"/>
                  <a:gd name="connsiteX6" fmla="*/ 7429552 w 7429552"/>
                  <a:gd name="connsiteY6" fmla="*/ 416720 h 500066"/>
                  <a:gd name="connsiteX7" fmla="*/ 7405141 w 7429552"/>
                  <a:gd name="connsiteY7" fmla="*/ 475655 h 500066"/>
                  <a:gd name="connsiteX8" fmla="*/ 7346206 w 7429552"/>
                  <a:gd name="connsiteY8" fmla="*/ 500066 h 500066"/>
                  <a:gd name="connsiteX9" fmla="*/ 83346 w 7429552"/>
                  <a:gd name="connsiteY9" fmla="*/ 500066 h 500066"/>
                  <a:gd name="connsiteX10" fmla="*/ 24411 w 7429552"/>
                  <a:gd name="connsiteY10" fmla="*/ 475654 h 500066"/>
                  <a:gd name="connsiteX11" fmla="*/ 0 w 7429552"/>
                  <a:gd name="connsiteY11" fmla="*/ 416719 h 500066"/>
                  <a:gd name="connsiteX12" fmla="*/ 0 w 7429552"/>
                  <a:gd name="connsiteY12" fmla="*/ 83346 h 500066"/>
                  <a:gd name="connsiteX0" fmla="*/ 0 w 7429552"/>
                  <a:gd name="connsiteY0" fmla="*/ 83346 h 671526"/>
                  <a:gd name="connsiteX1" fmla="*/ 24412 w 7429552"/>
                  <a:gd name="connsiteY1" fmla="*/ 24411 h 671526"/>
                  <a:gd name="connsiteX2" fmla="*/ 83347 w 7429552"/>
                  <a:gd name="connsiteY2" fmla="*/ 0 h 671526"/>
                  <a:gd name="connsiteX3" fmla="*/ 7346206 w 7429552"/>
                  <a:gd name="connsiteY3" fmla="*/ 0 h 671526"/>
                  <a:gd name="connsiteX4" fmla="*/ 7405141 w 7429552"/>
                  <a:gd name="connsiteY4" fmla="*/ 24412 h 671526"/>
                  <a:gd name="connsiteX5" fmla="*/ 7429552 w 7429552"/>
                  <a:gd name="connsiteY5" fmla="*/ 83347 h 671526"/>
                  <a:gd name="connsiteX6" fmla="*/ 7429552 w 7429552"/>
                  <a:gd name="connsiteY6" fmla="*/ 416720 h 671526"/>
                  <a:gd name="connsiteX7" fmla="*/ 7405141 w 7429552"/>
                  <a:gd name="connsiteY7" fmla="*/ 475655 h 671526"/>
                  <a:gd name="connsiteX8" fmla="*/ 7346206 w 7429552"/>
                  <a:gd name="connsiteY8" fmla="*/ 500066 h 671526"/>
                  <a:gd name="connsiteX9" fmla="*/ 83346 w 7429552"/>
                  <a:gd name="connsiteY9" fmla="*/ 500066 h 671526"/>
                  <a:gd name="connsiteX10" fmla="*/ 24411 w 7429552"/>
                  <a:gd name="connsiteY10" fmla="*/ 475654 h 671526"/>
                  <a:gd name="connsiteX11" fmla="*/ 0 w 7429552"/>
                  <a:gd name="connsiteY11" fmla="*/ 416719 h 671526"/>
                  <a:gd name="connsiteX12" fmla="*/ 0 w 7429552"/>
                  <a:gd name="connsiteY12" fmla="*/ 83346 h 671526"/>
                  <a:gd name="connsiteX0" fmla="*/ 0 w 7429552"/>
                  <a:gd name="connsiteY0" fmla="*/ 240500 h 828680"/>
                  <a:gd name="connsiteX1" fmla="*/ 24412 w 7429552"/>
                  <a:gd name="connsiteY1" fmla="*/ 181565 h 828680"/>
                  <a:gd name="connsiteX2" fmla="*/ 83347 w 7429552"/>
                  <a:gd name="connsiteY2" fmla="*/ 157154 h 828680"/>
                  <a:gd name="connsiteX3" fmla="*/ 7346206 w 7429552"/>
                  <a:gd name="connsiteY3" fmla="*/ 157154 h 828680"/>
                  <a:gd name="connsiteX4" fmla="*/ 7405141 w 7429552"/>
                  <a:gd name="connsiteY4" fmla="*/ 181566 h 828680"/>
                  <a:gd name="connsiteX5" fmla="*/ 7429552 w 7429552"/>
                  <a:gd name="connsiteY5" fmla="*/ 240501 h 828680"/>
                  <a:gd name="connsiteX6" fmla="*/ 7429552 w 7429552"/>
                  <a:gd name="connsiteY6" fmla="*/ 573874 h 828680"/>
                  <a:gd name="connsiteX7" fmla="*/ 7405141 w 7429552"/>
                  <a:gd name="connsiteY7" fmla="*/ 632809 h 828680"/>
                  <a:gd name="connsiteX8" fmla="*/ 7346206 w 7429552"/>
                  <a:gd name="connsiteY8" fmla="*/ 657220 h 828680"/>
                  <a:gd name="connsiteX9" fmla="*/ 83346 w 7429552"/>
                  <a:gd name="connsiteY9" fmla="*/ 657220 h 828680"/>
                  <a:gd name="connsiteX10" fmla="*/ 24411 w 7429552"/>
                  <a:gd name="connsiteY10" fmla="*/ 632808 h 828680"/>
                  <a:gd name="connsiteX11" fmla="*/ 0 w 7429552"/>
                  <a:gd name="connsiteY11" fmla="*/ 573873 h 828680"/>
                  <a:gd name="connsiteX12" fmla="*/ 0 w 7429552"/>
                  <a:gd name="connsiteY12" fmla="*/ 240500 h 8286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7429552" h="828680">
                    <a:moveTo>
                      <a:pt x="0" y="240500"/>
                    </a:moveTo>
                    <a:cubicBezTo>
                      <a:pt x="0" y="218395"/>
                      <a:pt x="8781" y="197196"/>
                      <a:pt x="24412" y="181565"/>
                    </a:cubicBezTo>
                    <a:cubicBezTo>
                      <a:pt x="40042" y="165935"/>
                      <a:pt x="61242" y="157154"/>
                      <a:pt x="83347" y="157154"/>
                    </a:cubicBezTo>
                    <a:lnTo>
                      <a:pt x="7346206" y="157154"/>
                    </a:lnTo>
                    <a:cubicBezTo>
                      <a:pt x="7368311" y="157154"/>
                      <a:pt x="7389510" y="165935"/>
                      <a:pt x="7405141" y="181566"/>
                    </a:cubicBezTo>
                    <a:cubicBezTo>
                      <a:pt x="7420771" y="197196"/>
                      <a:pt x="7429552" y="218396"/>
                      <a:pt x="7429552" y="240501"/>
                    </a:cubicBezTo>
                    <a:lnTo>
                      <a:pt x="7429552" y="573874"/>
                    </a:lnTo>
                    <a:cubicBezTo>
                      <a:pt x="7429552" y="595979"/>
                      <a:pt x="7420771" y="617178"/>
                      <a:pt x="7405141" y="632809"/>
                    </a:cubicBezTo>
                    <a:cubicBezTo>
                      <a:pt x="7389511" y="648439"/>
                      <a:pt x="7368311" y="657220"/>
                      <a:pt x="7346206" y="657220"/>
                    </a:cubicBezTo>
                    <a:cubicBezTo>
                      <a:pt x="4966809" y="0"/>
                      <a:pt x="2571862" y="828680"/>
                      <a:pt x="83346" y="657220"/>
                    </a:cubicBezTo>
                    <a:cubicBezTo>
                      <a:pt x="61241" y="657220"/>
                      <a:pt x="40042" y="648439"/>
                      <a:pt x="24411" y="632808"/>
                    </a:cubicBezTo>
                    <a:cubicBezTo>
                      <a:pt x="8781" y="617178"/>
                      <a:pt x="0" y="595978"/>
                      <a:pt x="0" y="573873"/>
                    </a:cubicBezTo>
                    <a:lnTo>
                      <a:pt x="0" y="24050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alpha val="17000"/>
                    </a:schemeClr>
                  </a:gs>
                  <a:gs pos="50000">
                    <a:schemeClr val="bg1">
                      <a:alpha val="46000"/>
                    </a:schemeClr>
                  </a:gs>
                  <a:gs pos="100000">
                    <a:schemeClr val="bg1">
                      <a:alpha val="85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</p:grpSp>
      </p:grpSp>
      <p:grpSp>
        <p:nvGrpSpPr>
          <p:cNvPr id="4" name="Группа 21"/>
          <p:cNvGrpSpPr/>
          <p:nvPr/>
        </p:nvGrpSpPr>
        <p:grpSpPr>
          <a:xfrm>
            <a:off x="8467320" y="6246255"/>
            <a:ext cx="500066" cy="500066"/>
            <a:chOff x="6500826" y="5643578"/>
            <a:chExt cx="500066" cy="500066"/>
          </a:xfrm>
        </p:grpSpPr>
        <p:sp>
          <p:nvSpPr>
            <p:cNvPr id="23" name="Пятиугольник 22"/>
            <p:cNvSpPr/>
            <p:nvPr/>
          </p:nvSpPr>
          <p:spPr>
            <a:xfrm>
              <a:off x="6559564" y="5753116"/>
              <a:ext cx="285752" cy="285752"/>
            </a:xfrm>
            <a:prstGeom prst="homePlate">
              <a:avLst>
                <a:gd name="adj" fmla="val 142857"/>
              </a:avLst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>
                <a:rot lat="0" lon="0" rev="4200000"/>
              </a:lightRig>
            </a:scene3d>
            <a:sp3d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4" name="Пятиугольник 23">
              <a:hlinkClick r:id="" action="ppaction://hlinkshowjump?jump=nextslide"/>
            </p:cNvPr>
            <p:cNvSpPr/>
            <p:nvPr/>
          </p:nvSpPr>
          <p:spPr>
            <a:xfrm>
              <a:off x="6500826" y="5643578"/>
              <a:ext cx="500066" cy="500066"/>
            </a:xfrm>
            <a:prstGeom prst="homePlate">
              <a:avLst>
                <a:gd name="adj" fmla="val 142857"/>
              </a:avLst>
            </a:prstGeom>
            <a:solidFill>
              <a:srgbClr val="00B050">
                <a:alpha val="28000"/>
              </a:srgbClr>
            </a:solidFill>
            <a:ln>
              <a:noFill/>
            </a:ln>
            <a:scene3d>
              <a:camera prst="orthographicFront"/>
              <a:lightRig rig="threePt" dir="t">
                <a:rot lat="0" lon="0" rev="4200000"/>
              </a:lightRig>
            </a:scene3d>
            <a:sp3d prstMaterial="dkEdge"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5" name="Группа 26"/>
          <p:cNvGrpSpPr/>
          <p:nvPr/>
        </p:nvGrpSpPr>
        <p:grpSpPr>
          <a:xfrm rot="10800000">
            <a:off x="7895816" y="6246255"/>
            <a:ext cx="500066" cy="500066"/>
            <a:chOff x="6500826" y="5643578"/>
            <a:chExt cx="500066" cy="500066"/>
          </a:xfrm>
        </p:grpSpPr>
        <p:sp>
          <p:nvSpPr>
            <p:cNvPr id="28" name="Пятиугольник 27"/>
            <p:cNvSpPr/>
            <p:nvPr/>
          </p:nvSpPr>
          <p:spPr>
            <a:xfrm>
              <a:off x="6559564" y="5753116"/>
              <a:ext cx="285752" cy="285752"/>
            </a:xfrm>
            <a:prstGeom prst="homePlate">
              <a:avLst>
                <a:gd name="adj" fmla="val 142857"/>
              </a:avLst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>
                <a:rot lat="0" lon="0" rev="9000000"/>
              </a:lightRig>
            </a:scene3d>
            <a:sp3d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3" name="Пятиугольник 32">
              <a:hlinkClick r:id="" action="ppaction://hlinkshowjump?jump=previousslide"/>
            </p:cNvPr>
            <p:cNvSpPr/>
            <p:nvPr/>
          </p:nvSpPr>
          <p:spPr>
            <a:xfrm>
              <a:off x="6500826" y="5643578"/>
              <a:ext cx="500066" cy="500066"/>
            </a:xfrm>
            <a:prstGeom prst="homePlate">
              <a:avLst>
                <a:gd name="adj" fmla="val 142857"/>
              </a:avLst>
            </a:prstGeom>
            <a:solidFill>
              <a:srgbClr val="00B050">
                <a:alpha val="28000"/>
              </a:srgbClr>
            </a:solidFill>
            <a:ln>
              <a:noFill/>
            </a:ln>
            <a:scene3d>
              <a:camera prst="orthographicFront"/>
              <a:lightRig rig="threePt" dir="t">
                <a:rot lat="0" lon="0" rev="9000000"/>
              </a:lightRig>
            </a:scene3d>
            <a:sp3d prstMaterial="dkEdge"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6" name="Группа 36"/>
          <p:cNvGrpSpPr/>
          <p:nvPr/>
        </p:nvGrpSpPr>
        <p:grpSpPr>
          <a:xfrm rot="2664264">
            <a:off x="123311" y="6183449"/>
            <a:ext cx="612000" cy="612000"/>
            <a:chOff x="714348" y="5857892"/>
            <a:chExt cx="720000" cy="720000"/>
          </a:xfrm>
        </p:grpSpPr>
        <p:sp>
          <p:nvSpPr>
            <p:cNvPr id="38" name="Счетверенная стрелка 37">
              <a:hlinkClick r:id="" action="ppaction://hlinkshowjump?jump=endshow"/>
            </p:cNvPr>
            <p:cNvSpPr/>
            <p:nvPr/>
          </p:nvSpPr>
          <p:spPr>
            <a:xfrm>
              <a:off x="807764" y="5943619"/>
              <a:ext cx="540000" cy="540000"/>
            </a:xfrm>
            <a:prstGeom prst="quadArrow">
              <a:avLst>
                <a:gd name="adj1" fmla="val 24636"/>
                <a:gd name="adj2" fmla="val 7908"/>
                <a:gd name="adj3" fmla="val 13218"/>
              </a:avLst>
            </a:prstGeom>
            <a:gradFill flip="none" rotWithShape="1">
              <a:gsLst>
                <a:gs pos="57000">
                  <a:srgbClr val="C00000"/>
                </a:gs>
                <a:gs pos="100000">
                  <a:schemeClr val="tx1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9" name="Счетверенная стрелка 38">
              <a:hlinkClick r:id="" action="ppaction://hlinkshowjump?jump=endshow"/>
            </p:cNvPr>
            <p:cNvSpPr/>
            <p:nvPr/>
          </p:nvSpPr>
          <p:spPr>
            <a:xfrm>
              <a:off x="714348" y="5857892"/>
              <a:ext cx="720000" cy="720000"/>
            </a:xfrm>
            <a:prstGeom prst="quadArrow">
              <a:avLst>
                <a:gd name="adj1" fmla="val 24636"/>
                <a:gd name="adj2" fmla="val 12318"/>
                <a:gd name="adj3" fmla="val 15864"/>
              </a:avLst>
            </a:prstGeom>
            <a:solidFill>
              <a:srgbClr val="FF0000">
                <a:alpha val="28000"/>
              </a:srgbClr>
            </a:solidFill>
            <a:ln>
              <a:noFill/>
            </a:ln>
            <a:scene3d>
              <a:camera prst="orthographicFront"/>
              <a:lightRig rig="threePt" dir="t">
                <a:rot lat="0" lon="0" rev="9000000"/>
              </a:lightRig>
            </a:scene3d>
            <a:sp3d prstMaterial="dkEdge"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9" name="Группа 25"/>
          <p:cNvGrpSpPr/>
          <p:nvPr/>
        </p:nvGrpSpPr>
        <p:grpSpPr>
          <a:xfrm>
            <a:off x="428596" y="71414"/>
            <a:ext cx="8215370" cy="1285860"/>
            <a:chOff x="714348" y="1000108"/>
            <a:chExt cx="7715304" cy="1500198"/>
          </a:xfrm>
        </p:grpSpPr>
        <p:grpSp>
          <p:nvGrpSpPr>
            <p:cNvPr id="10" name="Группа 8"/>
            <p:cNvGrpSpPr/>
            <p:nvPr/>
          </p:nvGrpSpPr>
          <p:grpSpPr>
            <a:xfrm>
              <a:off x="857224" y="1000108"/>
              <a:ext cx="7429552" cy="1387196"/>
              <a:chOff x="857224" y="2113242"/>
              <a:chExt cx="7429552" cy="1387196"/>
            </a:xfrm>
          </p:grpSpPr>
          <p:sp>
            <p:nvSpPr>
              <p:cNvPr id="31" name="Скругленный прямоугольник 30"/>
              <p:cNvSpPr/>
              <p:nvPr/>
            </p:nvSpPr>
            <p:spPr>
              <a:xfrm>
                <a:off x="857224" y="2285992"/>
                <a:ext cx="7429552" cy="1214446"/>
              </a:xfrm>
              <a:prstGeom prst="roundRect">
                <a:avLst>
                  <a:gd name="adj" fmla="val 8967"/>
                </a:avLst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32" name="Полилиния 31"/>
              <p:cNvSpPr/>
              <p:nvPr/>
            </p:nvSpPr>
            <p:spPr>
              <a:xfrm>
                <a:off x="857224" y="2113242"/>
                <a:ext cx="7429552" cy="900118"/>
              </a:xfrm>
              <a:custGeom>
                <a:avLst/>
                <a:gdLst>
                  <a:gd name="connsiteX0" fmla="*/ 0 w 7429552"/>
                  <a:gd name="connsiteY0" fmla="*/ 83346 h 500066"/>
                  <a:gd name="connsiteX1" fmla="*/ 24412 w 7429552"/>
                  <a:gd name="connsiteY1" fmla="*/ 24411 h 500066"/>
                  <a:gd name="connsiteX2" fmla="*/ 83347 w 7429552"/>
                  <a:gd name="connsiteY2" fmla="*/ 0 h 500066"/>
                  <a:gd name="connsiteX3" fmla="*/ 7346206 w 7429552"/>
                  <a:gd name="connsiteY3" fmla="*/ 0 h 500066"/>
                  <a:gd name="connsiteX4" fmla="*/ 7405141 w 7429552"/>
                  <a:gd name="connsiteY4" fmla="*/ 24412 h 500066"/>
                  <a:gd name="connsiteX5" fmla="*/ 7429552 w 7429552"/>
                  <a:gd name="connsiteY5" fmla="*/ 83347 h 500066"/>
                  <a:gd name="connsiteX6" fmla="*/ 7429552 w 7429552"/>
                  <a:gd name="connsiteY6" fmla="*/ 416720 h 500066"/>
                  <a:gd name="connsiteX7" fmla="*/ 7405141 w 7429552"/>
                  <a:gd name="connsiteY7" fmla="*/ 475655 h 500066"/>
                  <a:gd name="connsiteX8" fmla="*/ 7346206 w 7429552"/>
                  <a:gd name="connsiteY8" fmla="*/ 500066 h 500066"/>
                  <a:gd name="connsiteX9" fmla="*/ 83346 w 7429552"/>
                  <a:gd name="connsiteY9" fmla="*/ 500066 h 500066"/>
                  <a:gd name="connsiteX10" fmla="*/ 24411 w 7429552"/>
                  <a:gd name="connsiteY10" fmla="*/ 475654 h 500066"/>
                  <a:gd name="connsiteX11" fmla="*/ 0 w 7429552"/>
                  <a:gd name="connsiteY11" fmla="*/ 416719 h 500066"/>
                  <a:gd name="connsiteX12" fmla="*/ 0 w 7429552"/>
                  <a:gd name="connsiteY12" fmla="*/ 83346 h 500066"/>
                  <a:gd name="connsiteX0" fmla="*/ 0 w 7429552"/>
                  <a:gd name="connsiteY0" fmla="*/ 83346 h 500066"/>
                  <a:gd name="connsiteX1" fmla="*/ 24412 w 7429552"/>
                  <a:gd name="connsiteY1" fmla="*/ 24411 h 500066"/>
                  <a:gd name="connsiteX2" fmla="*/ 83347 w 7429552"/>
                  <a:gd name="connsiteY2" fmla="*/ 0 h 500066"/>
                  <a:gd name="connsiteX3" fmla="*/ 7346206 w 7429552"/>
                  <a:gd name="connsiteY3" fmla="*/ 0 h 500066"/>
                  <a:gd name="connsiteX4" fmla="*/ 7405141 w 7429552"/>
                  <a:gd name="connsiteY4" fmla="*/ 24412 h 500066"/>
                  <a:gd name="connsiteX5" fmla="*/ 7429552 w 7429552"/>
                  <a:gd name="connsiteY5" fmla="*/ 83347 h 500066"/>
                  <a:gd name="connsiteX6" fmla="*/ 7429552 w 7429552"/>
                  <a:gd name="connsiteY6" fmla="*/ 416720 h 500066"/>
                  <a:gd name="connsiteX7" fmla="*/ 7405141 w 7429552"/>
                  <a:gd name="connsiteY7" fmla="*/ 475655 h 500066"/>
                  <a:gd name="connsiteX8" fmla="*/ 7346206 w 7429552"/>
                  <a:gd name="connsiteY8" fmla="*/ 500066 h 500066"/>
                  <a:gd name="connsiteX9" fmla="*/ 83346 w 7429552"/>
                  <a:gd name="connsiteY9" fmla="*/ 500066 h 500066"/>
                  <a:gd name="connsiteX10" fmla="*/ 24411 w 7429552"/>
                  <a:gd name="connsiteY10" fmla="*/ 475654 h 500066"/>
                  <a:gd name="connsiteX11" fmla="*/ 0 w 7429552"/>
                  <a:gd name="connsiteY11" fmla="*/ 416719 h 500066"/>
                  <a:gd name="connsiteX12" fmla="*/ 0 w 7429552"/>
                  <a:gd name="connsiteY12" fmla="*/ 83346 h 500066"/>
                  <a:gd name="connsiteX0" fmla="*/ 0 w 7429552"/>
                  <a:gd name="connsiteY0" fmla="*/ 83346 h 671526"/>
                  <a:gd name="connsiteX1" fmla="*/ 24412 w 7429552"/>
                  <a:gd name="connsiteY1" fmla="*/ 24411 h 671526"/>
                  <a:gd name="connsiteX2" fmla="*/ 83347 w 7429552"/>
                  <a:gd name="connsiteY2" fmla="*/ 0 h 671526"/>
                  <a:gd name="connsiteX3" fmla="*/ 7346206 w 7429552"/>
                  <a:gd name="connsiteY3" fmla="*/ 0 h 671526"/>
                  <a:gd name="connsiteX4" fmla="*/ 7405141 w 7429552"/>
                  <a:gd name="connsiteY4" fmla="*/ 24412 h 671526"/>
                  <a:gd name="connsiteX5" fmla="*/ 7429552 w 7429552"/>
                  <a:gd name="connsiteY5" fmla="*/ 83347 h 671526"/>
                  <a:gd name="connsiteX6" fmla="*/ 7429552 w 7429552"/>
                  <a:gd name="connsiteY6" fmla="*/ 416720 h 671526"/>
                  <a:gd name="connsiteX7" fmla="*/ 7405141 w 7429552"/>
                  <a:gd name="connsiteY7" fmla="*/ 475655 h 671526"/>
                  <a:gd name="connsiteX8" fmla="*/ 7346206 w 7429552"/>
                  <a:gd name="connsiteY8" fmla="*/ 500066 h 671526"/>
                  <a:gd name="connsiteX9" fmla="*/ 83346 w 7429552"/>
                  <a:gd name="connsiteY9" fmla="*/ 500066 h 671526"/>
                  <a:gd name="connsiteX10" fmla="*/ 24411 w 7429552"/>
                  <a:gd name="connsiteY10" fmla="*/ 475654 h 671526"/>
                  <a:gd name="connsiteX11" fmla="*/ 0 w 7429552"/>
                  <a:gd name="connsiteY11" fmla="*/ 416719 h 671526"/>
                  <a:gd name="connsiteX12" fmla="*/ 0 w 7429552"/>
                  <a:gd name="connsiteY12" fmla="*/ 83346 h 671526"/>
                  <a:gd name="connsiteX0" fmla="*/ 0 w 7429552"/>
                  <a:gd name="connsiteY0" fmla="*/ 240500 h 828680"/>
                  <a:gd name="connsiteX1" fmla="*/ 24412 w 7429552"/>
                  <a:gd name="connsiteY1" fmla="*/ 181565 h 828680"/>
                  <a:gd name="connsiteX2" fmla="*/ 83347 w 7429552"/>
                  <a:gd name="connsiteY2" fmla="*/ 157154 h 828680"/>
                  <a:gd name="connsiteX3" fmla="*/ 7346206 w 7429552"/>
                  <a:gd name="connsiteY3" fmla="*/ 157154 h 828680"/>
                  <a:gd name="connsiteX4" fmla="*/ 7405141 w 7429552"/>
                  <a:gd name="connsiteY4" fmla="*/ 181566 h 828680"/>
                  <a:gd name="connsiteX5" fmla="*/ 7429552 w 7429552"/>
                  <a:gd name="connsiteY5" fmla="*/ 240501 h 828680"/>
                  <a:gd name="connsiteX6" fmla="*/ 7429552 w 7429552"/>
                  <a:gd name="connsiteY6" fmla="*/ 573874 h 828680"/>
                  <a:gd name="connsiteX7" fmla="*/ 7405141 w 7429552"/>
                  <a:gd name="connsiteY7" fmla="*/ 632809 h 828680"/>
                  <a:gd name="connsiteX8" fmla="*/ 7346206 w 7429552"/>
                  <a:gd name="connsiteY8" fmla="*/ 657220 h 828680"/>
                  <a:gd name="connsiteX9" fmla="*/ 83346 w 7429552"/>
                  <a:gd name="connsiteY9" fmla="*/ 657220 h 828680"/>
                  <a:gd name="connsiteX10" fmla="*/ 24411 w 7429552"/>
                  <a:gd name="connsiteY10" fmla="*/ 632808 h 828680"/>
                  <a:gd name="connsiteX11" fmla="*/ 0 w 7429552"/>
                  <a:gd name="connsiteY11" fmla="*/ 573873 h 828680"/>
                  <a:gd name="connsiteX12" fmla="*/ 0 w 7429552"/>
                  <a:gd name="connsiteY12" fmla="*/ 240500 h 8286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7429552" h="828680">
                    <a:moveTo>
                      <a:pt x="0" y="240500"/>
                    </a:moveTo>
                    <a:cubicBezTo>
                      <a:pt x="0" y="218395"/>
                      <a:pt x="8781" y="197196"/>
                      <a:pt x="24412" y="181565"/>
                    </a:cubicBezTo>
                    <a:cubicBezTo>
                      <a:pt x="40042" y="165935"/>
                      <a:pt x="61242" y="157154"/>
                      <a:pt x="83347" y="157154"/>
                    </a:cubicBezTo>
                    <a:lnTo>
                      <a:pt x="7346206" y="157154"/>
                    </a:lnTo>
                    <a:cubicBezTo>
                      <a:pt x="7368311" y="157154"/>
                      <a:pt x="7389510" y="165935"/>
                      <a:pt x="7405141" y="181566"/>
                    </a:cubicBezTo>
                    <a:cubicBezTo>
                      <a:pt x="7420771" y="197196"/>
                      <a:pt x="7429552" y="218396"/>
                      <a:pt x="7429552" y="240501"/>
                    </a:cubicBezTo>
                    <a:lnTo>
                      <a:pt x="7429552" y="573874"/>
                    </a:lnTo>
                    <a:cubicBezTo>
                      <a:pt x="7429552" y="595979"/>
                      <a:pt x="7420771" y="617178"/>
                      <a:pt x="7405141" y="632809"/>
                    </a:cubicBezTo>
                    <a:cubicBezTo>
                      <a:pt x="7389511" y="648439"/>
                      <a:pt x="7368311" y="657220"/>
                      <a:pt x="7346206" y="657220"/>
                    </a:cubicBezTo>
                    <a:cubicBezTo>
                      <a:pt x="4966809" y="0"/>
                      <a:pt x="2571862" y="828680"/>
                      <a:pt x="83346" y="657220"/>
                    </a:cubicBezTo>
                    <a:cubicBezTo>
                      <a:pt x="61241" y="657220"/>
                      <a:pt x="40042" y="648439"/>
                      <a:pt x="24411" y="632808"/>
                    </a:cubicBezTo>
                    <a:cubicBezTo>
                      <a:pt x="8781" y="617178"/>
                      <a:pt x="0" y="595978"/>
                      <a:pt x="0" y="573873"/>
                    </a:cubicBezTo>
                    <a:lnTo>
                      <a:pt x="0" y="24050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alpha val="17000"/>
                    </a:schemeClr>
                  </a:gs>
                  <a:gs pos="50000">
                    <a:schemeClr val="bg1">
                      <a:alpha val="46000"/>
                    </a:schemeClr>
                  </a:gs>
                  <a:gs pos="100000">
                    <a:schemeClr val="bg1">
                      <a:alpha val="85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</p:grpSp>
        <p:sp>
          <p:nvSpPr>
            <p:cNvPr id="30" name="Скругленный прямоугольник 29"/>
            <p:cNvSpPr/>
            <p:nvPr/>
          </p:nvSpPr>
          <p:spPr>
            <a:xfrm>
              <a:off x="714348" y="1071546"/>
              <a:ext cx="7715304" cy="1428760"/>
            </a:xfrm>
            <a:prstGeom prst="roundRect">
              <a:avLst/>
            </a:prstGeom>
            <a:gradFill>
              <a:gsLst>
                <a:gs pos="0">
                  <a:schemeClr val="bg1">
                    <a:alpha val="0"/>
                  </a:schemeClr>
                </a:gs>
                <a:gs pos="50000">
                  <a:schemeClr val="bg1">
                    <a:alpha val="25000"/>
                  </a:schemeClr>
                </a:gs>
                <a:gs pos="100000">
                  <a:schemeClr val="bg1">
                    <a:lumMod val="95000"/>
                    <a:alpha val="59000"/>
                  </a:schemeClr>
                </a:gs>
              </a:gsLst>
              <a:lin ang="5400000" scaled="0"/>
            </a:gradFill>
            <a:ln w="28575">
              <a:noFill/>
            </a:ln>
            <a:scene3d>
              <a:camera prst="orthographicFront"/>
              <a:lightRig rig="threePt" dir="t"/>
            </a:scene3d>
            <a:sp3d>
              <a:bevelT w="184150" h="38100"/>
            </a:sp3d>
          </p:spPr>
          <p:txBody>
            <a:bodyPr vert="horz" lIns="91440" tIns="45720" rIns="91440" bIns="45720" rtlCol="0" anchor="ctr">
              <a:normAutofit/>
            </a:bodyPr>
            <a:lstStyle/>
            <a:p>
              <a:pPr algn="ctr">
                <a:spcBef>
                  <a:spcPct val="0"/>
                </a:spcBef>
              </a:pPr>
              <a:endParaRPr lang="ru-RU" sz="6000" b="1" dirty="0" smtClean="0">
                <a:ln w="18000">
                  <a:solidFill>
                    <a:schemeClr val="bg1"/>
                  </a:solidFill>
                  <a:prstDash val="solid"/>
                  <a:miter lim="800000"/>
                </a:ln>
                <a:noFill/>
                <a:effectLst>
                  <a:outerShdw blurRad="76200" dist="88900" dir="4380000" algn="tl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endParaRPr>
            </a:p>
          </p:txBody>
        </p:sp>
      </p:grpSp>
      <p:sp>
        <p:nvSpPr>
          <p:cNvPr id="25" name="Заголовок 24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1143000"/>
          </a:xfrm>
          <a:noFill/>
          <a:ln w="28575">
            <a:noFill/>
          </a:ln>
          <a:scene3d>
            <a:camera prst="orthographicFront"/>
            <a:lightRig rig="threePt" dir="t"/>
          </a:scene3d>
          <a:sp3d>
            <a:bevelT w="184150" h="38100"/>
          </a:sp3d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ru-RU" sz="3600" b="1" dirty="0" smtClean="0">
                <a:ln/>
                <a:solidFill>
                  <a:schemeClr val="accent3"/>
                </a:solidFill>
              </a:rPr>
              <a:t>2 Основные термодинамические параметры состояния</a:t>
            </a:r>
          </a:p>
        </p:txBody>
      </p:sp>
      <p:sp>
        <p:nvSpPr>
          <p:cNvPr id="21" name="Содержимое 20"/>
          <p:cNvSpPr>
            <a:spLocks noGrp="1"/>
          </p:cNvSpPr>
          <p:nvPr>
            <p:ph idx="1"/>
          </p:nvPr>
        </p:nvSpPr>
        <p:spPr>
          <a:xfrm>
            <a:off x="357158" y="1571612"/>
            <a:ext cx="8429684" cy="4357718"/>
          </a:xfrm>
          <a:prstGeom prst="rect">
            <a:avLst/>
          </a:prstGeom>
          <a:noFill/>
          <a:ln w="28575">
            <a:noFill/>
          </a:ln>
          <a:scene3d>
            <a:camera prst="orthographicFront"/>
            <a:lightRig rig="threePt" dir="t"/>
          </a:scene3d>
          <a:sp3d>
            <a:bevelT w="184150" h="38100"/>
          </a:sp3d>
        </p:spPr>
        <p:txBody>
          <a:bodyPr vert="horz" lIns="91440" tIns="45720" rIns="91440" bIns="45720" rtlCol="0" anchor="t" anchorCtr="0">
            <a:normAutofit/>
          </a:bodyPr>
          <a:lstStyle/>
          <a:p>
            <a:pPr marL="0" indent="533400">
              <a:spcBef>
                <a:spcPct val="0"/>
              </a:spcBef>
              <a:buNone/>
            </a:pPr>
            <a:r>
              <a:rPr lang="ru-RU" sz="2400" dirty="0" smtClean="0">
                <a:solidFill>
                  <a:srgbClr val="FFFFFF"/>
                </a:solidFill>
              </a:rPr>
              <a:t>Предметом технической термодинамики является главным образом изучение процессов взаимного преобразования теплоты и работы в различных тепловых машинах.</a:t>
            </a:r>
          </a:p>
          <a:p>
            <a:pPr marL="0" indent="533400">
              <a:spcBef>
                <a:spcPct val="0"/>
              </a:spcBef>
              <a:buNone/>
            </a:pPr>
            <a:r>
              <a:rPr lang="ru-RU" sz="2400" dirty="0" smtClean="0">
                <a:ln w="12700">
                  <a:noFill/>
                </a:ln>
                <a:solidFill>
                  <a:srgbClr val="FFFFFF"/>
                </a:solidFill>
                <a:effectLst>
                  <a:outerShdw blurRad="114300" dist="114300" dir="5400000" algn="t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rPr>
              <a:t>В тепловых двигателях преобразование теплоты в работу осуществляется с помощью так называемого рабочего тела.</a:t>
            </a:r>
          </a:p>
          <a:p>
            <a:pPr marL="0" indent="533400">
              <a:spcBef>
                <a:spcPct val="0"/>
              </a:spcBef>
              <a:buNone/>
            </a:pPr>
            <a:r>
              <a:rPr lang="ru-RU" sz="2400" dirty="0" smtClean="0">
                <a:ln w="12700">
                  <a:noFill/>
                </a:ln>
                <a:solidFill>
                  <a:srgbClr val="FFFFFF"/>
                </a:solidFill>
                <a:effectLst>
                  <a:outerShdw blurRad="114300" dist="114300" dir="5400000" algn="t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rPr>
              <a:t>Физическое состояние тела вполне определяется некоторыми величинами, характеризующими данное состояние, которые в термодинамике называют параметрами состояния.</a:t>
            </a:r>
            <a:endParaRPr lang="ru-RU" sz="2400" dirty="0">
              <a:ln w="12700">
                <a:noFill/>
              </a:ln>
              <a:solidFill>
                <a:srgbClr val="FFFFFF"/>
              </a:solidFill>
              <a:effectLst>
                <a:outerShdw blurRad="114300" dist="114300" dir="5400000" algn="t" rotWithShape="0">
                  <a:prstClr val="black">
                    <a:alpha val="40000"/>
                  </a:prst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27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BE3D5-39CC-4F37-B215-FBACD56DF736}" type="datetime8">
              <a:rPr lang="ru-RU" smtClean="0"/>
              <a:pPr/>
              <a:t>17.01.2020 11:33</a:t>
            </a:fld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43393-0A44-4D7B-B7BD-84A2F0C52532}" type="slidenum">
              <a:rPr lang="ru-RU" smtClean="0"/>
              <a:pPr/>
              <a:t>6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уппа 34"/>
          <p:cNvGrpSpPr/>
          <p:nvPr/>
        </p:nvGrpSpPr>
        <p:grpSpPr>
          <a:xfrm>
            <a:off x="225857" y="1284994"/>
            <a:ext cx="8713416" cy="4715774"/>
            <a:chOff x="430584" y="1284994"/>
            <a:chExt cx="8261670" cy="4715774"/>
          </a:xfrm>
        </p:grpSpPr>
        <p:sp>
          <p:nvSpPr>
            <p:cNvPr id="7" name="Скругленный прямоугольник 6"/>
            <p:cNvSpPr/>
            <p:nvPr/>
          </p:nvSpPr>
          <p:spPr>
            <a:xfrm>
              <a:off x="571472" y="1571612"/>
              <a:ext cx="8001056" cy="4357718"/>
            </a:xfrm>
            <a:prstGeom prst="roundRect">
              <a:avLst>
                <a:gd name="adj" fmla="val 2067"/>
              </a:avLst>
            </a:prstGeom>
            <a:gradFill>
              <a:gsLst>
                <a:gs pos="50000">
                  <a:srgbClr val="0070C0"/>
                </a:gs>
                <a:gs pos="100000">
                  <a:schemeClr val="tx2">
                    <a:lumMod val="75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8" name="Полилиния 7"/>
            <p:cNvSpPr/>
            <p:nvPr/>
          </p:nvSpPr>
          <p:spPr>
            <a:xfrm>
              <a:off x="571472" y="1284994"/>
              <a:ext cx="8008950" cy="1500198"/>
            </a:xfrm>
            <a:custGeom>
              <a:avLst/>
              <a:gdLst>
                <a:gd name="connsiteX0" fmla="*/ 0 w 7429552"/>
                <a:gd name="connsiteY0" fmla="*/ 83346 h 500066"/>
                <a:gd name="connsiteX1" fmla="*/ 24412 w 7429552"/>
                <a:gd name="connsiteY1" fmla="*/ 24411 h 500066"/>
                <a:gd name="connsiteX2" fmla="*/ 83347 w 7429552"/>
                <a:gd name="connsiteY2" fmla="*/ 0 h 500066"/>
                <a:gd name="connsiteX3" fmla="*/ 7346206 w 7429552"/>
                <a:gd name="connsiteY3" fmla="*/ 0 h 500066"/>
                <a:gd name="connsiteX4" fmla="*/ 7405141 w 7429552"/>
                <a:gd name="connsiteY4" fmla="*/ 24412 h 500066"/>
                <a:gd name="connsiteX5" fmla="*/ 7429552 w 7429552"/>
                <a:gd name="connsiteY5" fmla="*/ 83347 h 500066"/>
                <a:gd name="connsiteX6" fmla="*/ 7429552 w 7429552"/>
                <a:gd name="connsiteY6" fmla="*/ 416720 h 500066"/>
                <a:gd name="connsiteX7" fmla="*/ 7405141 w 7429552"/>
                <a:gd name="connsiteY7" fmla="*/ 475655 h 500066"/>
                <a:gd name="connsiteX8" fmla="*/ 7346206 w 7429552"/>
                <a:gd name="connsiteY8" fmla="*/ 500066 h 500066"/>
                <a:gd name="connsiteX9" fmla="*/ 83346 w 7429552"/>
                <a:gd name="connsiteY9" fmla="*/ 500066 h 500066"/>
                <a:gd name="connsiteX10" fmla="*/ 24411 w 7429552"/>
                <a:gd name="connsiteY10" fmla="*/ 475654 h 500066"/>
                <a:gd name="connsiteX11" fmla="*/ 0 w 7429552"/>
                <a:gd name="connsiteY11" fmla="*/ 416719 h 500066"/>
                <a:gd name="connsiteX12" fmla="*/ 0 w 7429552"/>
                <a:gd name="connsiteY12" fmla="*/ 83346 h 500066"/>
                <a:gd name="connsiteX0" fmla="*/ 0 w 7429552"/>
                <a:gd name="connsiteY0" fmla="*/ 83346 h 500066"/>
                <a:gd name="connsiteX1" fmla="*/ 24412 w 7429552"/>
                <a:gd name="connsiteY1" fmla="*/ 24411 h 500066"/>
                <a:gd name="connsiteX2" fmla="*/ 83347 w 7429552"/>
                <a:gd name="connsiteY2" fmla="*/ 0 h 500066"/>
                <a:gd name="connsiteX3" fmla="*/ 7346206 w 7429552"/>
                <a:gd name="connsiteY3" fmla="*/ 0 h 500066"/>
                <a:gd name="connsiteX4" fmla="*/ 7405141 w 7429552"/>
                <a:gd name="connsiteY4" fmla="*/ 24412 h 500066"/>
                <a:gd name="connsiteX5" fmla="*/ 7429552 w 7429552"/>
                <a:gd name="connsiteY5" fmla="*/ 83347 h 500066"/>
                <a:gd name="connsiteX6" fmla="*/ 7429552 w 7429552"/>
                <a:gd name="connsiteY6" fmla="*/ 416720 h 500066"/>
                <a:gd name="connsiteX7" fmla="*/ 7405141 w 7429552"/>
                <a:gd name="connsiteY7" fmla="*/ 475655 h 500066"/>
                <a:gd name="connsiteX8" fmla="*/ 7346206 w 7429552"/>
                <a:gd name="connsiteY8" fmla="*/ 500066 h 500066"/>
                <a:gd name="connsiteX9" fmla="*/ 83346 w 7429552"/>
                <a:gd name="connsiteY9" fmla="*/ 500066 h 500066"/>
                <a:gd name="connsiteX10" fmla="*/ 24411 w 7429552"/>
                <a:gd name="connsiteY10" fmla="*/ 475654 h 500066"/>
                <a:gd name="connsiteX11" fmla="*/ 0 w 7429552"/>
                <a:gd name="connsiteY11" fmla="*/ 416719 h 500066"/>
                <a:gd name="connsiteX12" fmla="*/ 0 w 7429552"/>
                <a:gd name="connsiteY12" fmla="*/ 83346 h 500066"/>
                <a:gd name="connsiteX0" fmla="*/ 0 w 7429552"/>
                <a:gd name="connsiteY0" fmla="*/ 83346 h 671526"/>
                <a:gd name="connsiteX1" fmla="*/ 24412 w 7429552"/>
                <a:gd name="connsiteY1" fmla="*/ 24411 h 671526"/>
                <a:gd name="connsiteX2" fmla="*/ 83347 w 7429552"/>
                <a:gd name="connsiteY2" fmla="*/ 0 h 671526"/>
                <a:gd name="connsiteX3" fmla="*/ 7346206 w 7429552"/>
                <a:gd name="connsiteY3" fmla="*/ 0 h 671526"/>
                <a:gd name="connsiteX4" fmla="*/ 7405141 w 7429552"/>
                <a:gd name="connsiteY4" fmla="*/ 24412 h 671526"/>
                <a:gd name="connsiteX5" fmla="*/ 7429552 w 7429552"/>
                <a:gd name="connsiteY5" fmla="*/ 83347 h 671526"/>
                <a:gd name="connsiteX6" fmla="*/ 7429552 w 7429552"/>
                <a:gd name="connsiteY6" fmla="*/ 416720 h 671526"/>
                <a:gd name="connsiteX7" fmla="*/ 7405141 w 7429552"/>
                <a:gd name="connsiteY7" fmla="*/ 475655 h 671526"/>
                <a:gd name="connsiteX8" fmla="*/ 7346206 w 7429552"/>
                <a:gd name="connsiteY8" fmla="*/ 500066 h 671526"/>
                <a:gd name="connsiteX9" fmla="*/ 83346 w 7429552"/>
                <a:gd name="connsiteY9" fmla="*/ 500066 h 671526"/>
                <a:gd name="connsiteX10" fmla="*/ 24411 w 7429552"/>
                <a:gd name="connsiteY10" fmla="*/ 475654 h 671526"/>
                <a:gd name="connsiteX11" fmla="*/ 0 w 7429552"/>
                <a:gd name="connsiteY11" fmla="*/ 416719 h 671526"/>
                <a:gd name="connsiteX12" fmla="*/ 0 w 7429552"/>
                <a:gd name="connsiteY12" fmla="*/ 83346 h 671526"/>
                <a:gd name="connsiteX0" fmla="*/ 0 w 7429552"/>
                <a:gd name="connsiteY0" fmla="*/ 240500 h 828680"/>
                <a:gd name="connsiteX1" fmla="*/ 24412 w 7429552"/>
                <a:gd name="connsiteY1" fmla="*/ 181565 h 828680"/>
                <a:gd name="connsiteX2" fmla="*/ 83347 w 7429552"/>
                <a:gd name="connsiteY2" fmla="*/ 157154 h 828680"/>
                <a:gd name="connsiteX3" fmla="*/ 7346206 w 7429552"/>
                <a:gd name="connsiteY3" fmla="*/ 157154 h 828680"/>
                <a:gd name="connsiteX4" fmla="*/ 7405141 w 7429552"/>
                <a:gd name="connsiteY4" fmla="*/ 181566 h 828680"/>
                <a:gd name="connsiteX5" fmla="*/ 7429552 w 7429552"/>
                <a:gd name="connsiteY5" fmla="*/ 240501 h 828680"/>
                <a:gd name="connsiteX6" fmla="*/ 7429552 w 7429552"/>
                <a:gd name="connsiteY6" fmla="*/ 573874 h 828680"/>
                <a:gd name="connsiteX7" fmla="*/ 7405141 w 7429552"/>
                <a:gd name="connsiteY7" fmla="*/ 632809 h 828680"/>
                <a:gd name="connsiteX8" fmla="*/ 7346206 w 7429552"/>
                <a:gd name="connsiteY8" fmla="*/ 657220 h 828680"/>
                <a:gd name="connsiteX9" fmla="*/ 83346 w 7429552"/>
                <a:gd name="connsiteY9" fmla="*/ 657220 h 828680"/>
                <a:gd name="connsiteX10" fmla="*/ 24411 w 7429552"/>
                <a:gd name="connsiteY10" fmla="*/ 632808 h 828680"/>
                <a:gd name="connsiteX11" fmla="*/ 0 w 7429552"/>
                <a:gd name="connsiteY11" fmla="*/ 573873 h 828680"/>
                <a:gd name="connsiteX12" fmla="*/ 0 w 7429552"/>
                <a:gd name="connsiteY12" fmla="*/ 240500 h 828680"/>
                <a:gd name="connsiteX0" fmla="*/ 0 w 7429552"/>
                <a:gd name="connsiteY0" fmla="*/ 240500 h 828680"/>
                <a:gd name="connsiteX1" fmla="*/ 24412 w 7429552"/>
                <a:gd name="connsiteY1" fmla="*/ 181565 h 828680"/>
                <a:gd name="connsiteX2" fmla="*/ 83347 w 7429552"/>
                <a:gd name="connsiteY2" fmla="*/ 157154 h 828680"/>
                <a:gd name="connsiteX3" fmla="*/ 7346206 w 7429552"/>
                <a:gd name="connsiteY3" fmla="*/ 157154 h 828680"/>
                <a:gd name="connsiteX4" fmla="*/ 7405141 w 7429552"/>
                <a:gd name="connsiteY4" fmla="*/ 181566 h 828680"/>
                <a:gd name="connsiteX5" fmla="*/ 7429552 w 7429552"/>
                <a:gd name="connsiteY5" fmla="*/ 240501 h 828680"/>
                <a:gd name="connsiteX6" fmla="*/ 7429552 w 7429552"/>
                <a:gd name="connsiteY6" fmla="*/ 573874 h 828680"/>
                <a:gd name="connsiteX7" fmla="*/ 7405141 w 7429552"/>
                <a:gd name="connsiteY7" fmla="*/ 632809 h 828680"/>
                <a:gd name="connsiteX8" fmla="*/ 7346206 w 7429552"/>
                <a:gd name="connsiteY8" fmla="*/ 657220 h 828680"/>
                <a:gd name="connsiteX9" fmla="*/ 83346 w 7429552"/>
                <a:gd name="connsiteY9" fmla="*/ 657220 h 828680"/>
                <a:gd name="connsiteX10" fmla="*/ 24411 w 7429552"/>
                <a:gd name="connsiteY10" fmla="*/ 632808 h 828680"/>
                <a:gd name="connsiteX11" fmla="*/ 0 w 7429552"/>
                <a:gd name="connsiteY11" fmla="*/ 573873 h 828680"/>
                <a:gd name="connsiteX12" fmla="*/ 0 w 7429552"/>
                <a:gd name="connsiteY12" fmla="*/ 240500 h 828680"/>
                <a:gd name="connsiteX0" fmla="*/ 0 w 7429552"/>
                <a:gd name="connsiteY0" fmla="*/ 240500 h 828680"/>
                <a:gd name="connsiteX1" fmla="*/ 24412 w 7429552"/>
                <a:gd name="connsiteY1" fmla="*/ 181565 h 828680"/>
                <a:gd name="connsiteX2" fmla="*/ 83347 w 7429552"/>
                <a:gd name="connsiteY2" fmla="*/ 157154 h 828680"/>
                <a:gd name="connsiteX3" fmla="*/ 7346206 w 7429552"/>
                <a:gd name="connsiteY3" fmla="*/ 157154 h 828680"/>
                <a:gd name="connsiteX4" fmla="*/ 7405141 w 7429552"/>
                <a:gd name="connsiteY4" fmla="*/ 181566 h 828680"/>
                <a:gd name="connsiteX5" fmla="*/ 7429552 w 7429552"/>
                <a:gd name="connsiteY5" fmla="*/ 240501 h 828680"/>
                <a:gd name="connsiteX6" fmla="*/ 7429552 w 7429552"/>
                <a:gd name="connsiteY6" fmla="*/ 573874 h 828680"/>
                <a:gd name="connsiteX7" fmla="*/ 7405141 w 7429552"/>
                <a:gd name="connsiteY7" fmla="*/ 632809 h 828680"/>
                <a:gd name="connsiteX8" fmla="*/ 7346206 w 7429552"/>
                <a:gd name="connsiteY8" fmla="*/ 657220 h 828680"/>
                <a:gd name="connsiteX9" fmla="*/ 83346 w 7429552"/>
                <a:gd name="connsiteY9" fmla="*/ 657220 h 828680"/>
                <a:gd name="connsiteX10" fmla="*/ 24411 w 7429552"/>
                <a:gd name="connsiteY10" fmla="*/ 632808 h 828680"/>
                <a:gd name="connsiteX11" fmla="*/ 0 w 7429552"/>
                <a:gd name="connsiteY11" fmla="*/ 573873 h 828680"/>
                <a:gd name="connsiteX12" fmla="*/ 0 w 7429552"/>
                <a:gd name="connsiteY12" fmla="*/ 240500 h 828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429552" h="828680">
                  <a:moveTo>
                    <a:pt x="0" y="240500"/>
                  </a:moveTo>
                  <a:cubicBezTo>
                    <a:pt x="0" y="218395"/>
                    <a:pt x="8781" y="197196"/>
                    <a:pt x="24412" y="181565"/>
                  </a:cubicBezTo>
                  <a:cubicBezTo>
                    <a:pt x="28287" y="178219"/>
                    <a:pt x="61242" y="157154"/>
                    <a:pt x="83347" y="157154"/>
                  </a:cubicBezTo>
                  <a:lnTo>
                    <a:pt x="7346206" y="157154"/>
                  </a:lnTo>
                  <a:cubicBezTo>
                    <a:pt x="7368311" y="157154"/>
                    <a:pt x="7389510" y="165935"/>
                    <a:pt x="7405141" y="181566"/>
                  </a:cubicBezTo>
                  <a:cubicBezTo>
                    <a:pt x="7420771" y="197196"/>
                    <a:pt x="7429552" y="218396"/>
                    <a:pt x="7429552" y="240501"/>
                  </a:cubicBezTo>
                  <a:lnTo>
                    <a:pt x="7429552" y="573874"/>
                  </a:lnTo>
                  <a:cubicBezTo>
                    <a:pt x="7429552" y="595979"/>
                    <a:pt x="7420771" y="617178"/>
                    <a:pt x="7405141" y="632809"/>
                  </a:cubicBezTo>
                  <a:cubicBezTo>
                    <a:pt x="7389511" y="648439"/>
                    <a:pt x="7368311" y="657220"/>
                    <a:pt x="7346206" y="657220"/>
                  </a:cubicBezTo>
                  <a:cubicBezTo>
                    <a:pt x="4966809" y="0"/>
                    <a:pt x="2571862" y="828680"/>
                    <a:pt x="83346" y="657220"/>
                  </a:cubicBezTo>
                  <a:cubicBezTo>
                    <a:pt x="61241" y="657220"/>
                    <a:pt x="40042" y="648439"/>
                    <a:pt x="24411" y="632808"/>
                  </a:cubicBezTo>
                  <a:cubicBezTo>
                    <a:pt x="8781" y="617178"/>
                    <a:pt x="0" y="595978"/>
                    <a:pt x="0" y="573873"/>
                  </a:cubicBezTo>
                  <a:lnTo>
                    <a:pt x="0" y="24050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alpha val="17000"/>
                  </a:schemeClr>
                </a:gs>
                <a:gs pos="50000">
                  <a:schemeClr val="bg1">
                    <a:alpha val="46000"/>
                  </a:schemeClr>
                </a:gs>
                <a:gs pos="100000">
                  <a:schemeClr val="bg1">
                    <a:alpha val="85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4" name="Скругленный прямоугольник 33"/>
            <p:cNvSpPr/>
            <p:nvPr/>
          </p:nvSpPr>
          <p:spPr>
            <a:xfrm>
              <a:off x="430584" y="1453874"/>
              <a:ext cx="8261670" cy="4546894"/>
            </a:xfrm>
            <a:prstGeom prst="roundRect">
              <a:avLst>
                <a:gd name="adj" fmla="val 2699"/>
              </a:avLst>
            </a:prstGeom>
            <a:gradFill>
              <a:gsLst>
                <a:gs pos="0">
                  <a:schemeClr val="bg1">
                    <a:alpha val="3000"/>
                  </a:schemeClr>
                </a:gs>
                <a:gs pos="50000">
                  <a:schemeClr val="bg1">
                    <a:alpha val="10000"/>
                  </a:schemeClr>
                </a:gs>
                <a:gs pos="100000">
                  <a:schemeClr val="bg1">
                    <a:lumMod val="95000"/>
                    <a:alpha val="3000"/>
                  </a:schemeClr>
                </a:gs>
              </a:gsLst>
              <a:lin ang="5400000" scaled="0"/>
            </a:gradFill>
            <a:ln w="28575">
              <a:noFill/>
            </a:ln>
            <a:scene3d>
              <a:camera prst="orthographicFront"/>
              <a:lightRig rig="threePt" dir="t"/>
            </a:scene3d>
            <a:sp3d>
              <a:bevelT w="184150" h="38100"/>
            </a:sp3d>
          </p:spPr>
          <p:txBody>
            <a:bodyPr vert="horz" lIns="91440" tIns="45720" rIns="91440" bIns="45720" rtlCol="0" anchor="t" anchorCtr="0">
              <a:normAutofit/>
            </a:bodyPr>
            <a:lstStyle/>
            <a:p>
              <a:pPr>
                <a:spcBef>
                  <a:spcPct val="0"/>
                </a:spcBef>
              </a:pPr>
              <a:endParaRPr lang="ru-RU" sz="2000" dirty="0" smtClean="0">
                <a:solidFill>
                  <a:schemeClr val="tx2">
                    <a:lumMod val="75000"/>
                  </a:schemeClr>
                </a:solidFill>
              </a:endParaRPr>
            </a:p>
          </p:txBody>
        </p:sp>
      </p:grpSp>
      <p:grpSp>
        <p:nvGrpSpPr>
          <p:cNvPr id="2" name="Группа 39"/>
          <p:cNvGrpSpPr/>
          <p:nvPr/>
        </p:nvGrpSpPr>
        <p:grpSpPr>
          <a:xfrm>
            <a:off x="0" y="6142321"/>
            <a:ext cx="9144000" cy="715679"/>
            <a:chOff x="0" y="6142321"/>
            <a:chExt cx="9144000" cy="715679"/>
          </a:xfrm>
        </p:grpSpPr>
        <p:sp>
          <p:nvSpPr>
            <p:cNvPr id="41" name="Скругленный прямоугольник 40"/>
            <p:cNvSpPr/>
            <p:nvPr/>
          </p:nvSpPr>
          <p:spPr>
            <a:xfrm>
              <a:off x="142844" y="6235864"/>
              <a:ext cx="8858312" cy="500066"/>
            </a:xfrm>
            <a:prstGeom prst="round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grpSp>
          <p:nvGrpSpPr>
            <p:cNvPr id="3" name="Группа 45"/>
            <p:cNvGrpSpPr/>
            <p:nvPr/>
          </p:nvGrpSpPr>
          <p:grpSpPr>
            <a:xfrm>
              <a:off x="0" y="6142321"/>
              <a:ext cx="9144000" cy="715679"/>
              <a:chOff x="0" y="6142321"/>
              <a:chExt cx="9144000" cy="715679"/>
            </a:xfrm>
          </p:grpSpPr>
          <p:sp>
            <p:nvSpPr>
              <p:cNvPr id="43" name="Прямоугольник 42"/>
              <p:cNvSpPr/>
              <p:nvPr/>
            </p:nvSpPr>
            <p:spPr>
              <a:xfrm>
                <a:off x="0" y="6143644"/>
                <a:ext cx="9144000" cy="714356"/>
              </a:xfrm>
              <a:prstGeom prst="rect">
                <a:avLst/>
              </a:prstGeom>
              <a:gradFill flip="none" rotWithShape="1">
                <a:gsLst>
                  <a:gs pos="0">
                    <a:schemeClr val="bg1">
                      <a:alpha val="13000"/>
                    </a:schemeClr>
                  </a:gs>
                  <a:gs pos="68000">
                    <a:schemeClr val="bg1">
                      <a:alpha val="13000"/>
                    </a:schemeClr>
                  </a:gs>
                  <a:gs pos="100000">
                    <a:schemeClr val="tx1">
                      <a:alpha val="29000"/>
                    </a:schemeClr>
                  </a:gs>
                </a:gsLst>
                <a:lin ang="5400000" scaled="1"/>
                <a:tileRect/>
              </a:gra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88900" h="1905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44" name="Полилиния 43"/>
              <p:cNvSpPr/>
              <p:nvPr/>
            </p:nvSpPr>
            <p:spPr>
              <a:xfrm>
                <a:off x="142844" y="6142321"/>
                <a:ext cx="8858312" cy="450733"/>
              </a:xfrm>
              <a:custGeom>
                <a:avLst/>
                <a:gdLst>
                  <a:gd name="connsiteX0" fmla="*/ 0 w 7429552"/>
                  <a:gd name="connsiteY0" fmla="*/ 83346 h 500066"/>
                  <a:gd name="connsiteX1" fmla="*/ 24412 w 7429552"/>
                  <a:gd name="connsiteY1" fmla="*/ 24411 h 500066"/>
                  <a:gd name="connsiteX2" fmla="*/ 83347 w 7429552"/>
                  <a:gd name="connsiteY2" fmla="*/ 0 h 500066"/>
                  <a:gd name="connsiteX3" fmla="*/ 7346206 w 7429552"/>
                  <a:gd name="connsiteY3" fmla="*/ 0 h 500066"/>
                  <a:gd name="connsiteX4" fmla="*/ 7405141 w 7429552"/>
                  <a:gd name="connsiteY4" fmla="*/ 24412 h 500066"/>
                  <a:gd name="connsiteX5" fmla="*/ 7429552 w 7429552"/>
                  <a:gd name="connsiteY5" fmla="*/ 83347 h 500066"/>
                  <a:gd name="connsiteX6" fmla="*/ 7429552 w 7429552"/>
                  <a:gd name="connsiteY6" fmla="*/ 416720 h 500066"/>
                  <a:gd name="connsiteX7" fmla="*/ 7405141 w 7429552"/>
                  <a:gd name="connsiteY7" fmla="*/ 475655 h 500066"/>
                  <a:gd name="connsiteX8" fmla="*/ 7346206 w 7429552"/>
                  <a:gd name="connsiteY8" fmla="*/ 500066 h 500066"/>
                  <a:gd name="connsiteX9" fmla="*/ 83346 w 7429552"/>
                  <a:gd name="connsiteY9" fmla="*/ 500066 h 500066"/>
                  <a:gd name="connsiteX10" fmla="*/ 24411 w 7429552"/>
                  <a:gd name="connsiteY10" fmla="*/ 475654 h 500066"/>
                  <a:gd name="connsiteX11" fmla="*/ 0 w 7429552"/>
                  <a:gd name="connsiteY11" fmla="*/ 416719 h 500066"/>
                  <a:gd name="connsiteX12" fmla="*/ 0 w 7429552"/>
                  <a:gd name="connsiteY12" fmla="*/ 83346 h 500066"/>
                  <a:gd name="connsiteX0" fmla="*/ 0 w 7429552"/>
                  <a:gd name="connsiteY0" fmla="*/ 83346 h 500066"/>
                  <a:gd name="connsiteX1" fmla="*/ 24412 w 7429552"/>
                  <a:gd name="connsiteY1" fmla="*/ 24411 h 500066"/>
                  <a:gd name="connsiteX2" fmla="*/ 83347 w 7429552"/>
                  <a:gd name="connsiteY2" fmla="*/ 0 h 500066"/>
                  <a:gd name="connsiteX3" fmla="*/ 7346206 w 7429552"/>
                  <a:gd name="connsiteY3" fmla="*/ 0 h 500066"/>
                  <a:gd name="connsiteX4" fmla="*/ 7405141 w 7429552"/>
                  <a:gd name="connsiteY4" fmla="*/ 24412 h 500066"/>
                  <a:gd name="connsiteX5" fmla="*/ 7429552 w 7429552"/>
                  <a:gd name="connsiteY5" fmla="*/ 83347 h 500066"/>
                  <a:gd name="connsiteX6" fmla="*/ 7429552 w 7429552"/>
                  <a:gd name="connsiteY6" fmla="*/ 416720 h 500066"/>
                  <a:gd name="connsiteX7" fmla="*/ 7405141 w 7429552"/>
                  <a:gd name="connsiteY7" fmla="*/ 475655 h 500066"/>
                  <a:gd name="connsiteX8" fmla="*/ 7346206 w 7429552"/>
                  <a:gd name="connsiteY8" fmla="*/ 500066 h 500066"/>
                  <a:gd name="connsiteX9" fmla="*/ 83346 w 7429552"/>
                  <a:gd name="connsiteY9" fmla="*/ 500066 h 500066"/>
                  <a:gd name="connsiteX10" fmla="*/ 24411 w 7429552"/>
                  <a:gd name="connsiteY10" fmla="*/ 475654 h 500066"/>
                  <a:gd name="connsiteX11" fmla="*/ 0 w 7429552"/>
                  <a:gd name="connsiteY11" fmla="*/ 416719 h 500066"/>
                  <a:gd name="connsiteX12" fmla="*/ 0 w 7429552"/>
                  <a:gd name="connsiteY12" fmla="*/ 83346 h 500066"/>
                  <a:gd name="connsiteX0" fmla="*/ 0 w 7429552"/>
                  <a:gd name="connsiteY0" fmla="*/ 83346 h 671526"/>
                  <a:gd name="connsiteX1" fmla="*/ 24412 w 7429552"/>
                  <a:gd name="connsiteY1" fmla="*/ 24411 h 671526"/>
                  <a:gd name="connsiteX2" fmla="*/ 83347 w 7429552"/>
                  <a:gd name="connsiteY2" fmla="*/ 0 h 671526"/>
                  <a:gd name="connsiteX3" fmla="*/ 7346206 w 7429552"/>
                  <a:gd name="connsiteY3" fmla="*/ 0 h 671526"/>
                  <a:gd name="connsiteX4" fmla="*/ 7405141 w 7429552"/>
                  <a:gd name="connsiteY4" fmla="*/ 24412 h 671526"/>
                  <a:gd name="connsiteX5" fmla="*/ 7429552 w 7429552"/>
                  <a:gd name="connsiteY5" fmla="*/ 83347 h 671526"/>
                  <a:gd name="connsiteX6" fmla="*/ 7429552 w 7429552"/>
                  <a:gd name="connsiteY6" fmla="*/ 416720 h 671526"/>
                  <a:gd name="connsiteX7" fmla="*/ 7405141 w 7429552"/>
                  <a:gd name="connsiteY7" fmla="*/ 475655 h 671526"/>
                  <a:gd name="connsiteX8" fmla="*/ 7346206 w 7429552"/>
                  <a:gd name="connsiteY8" fmla="*/ 500066 h 671526"/>
                  <a:gd name="connsiteX9" fmla="*/ 83346 w 7429552"/>
                  <a:gd name="connsiteY9" fmla="*/ 500066 h 671526"/>
                  <a:gd name="connsiteX10" fmla="*/ 24411 w 7429552"/>
                  <a:gd name="connsiteY10" fmla="*/ 475654 h 671526"/>
                  <a:gd name="connsiteX11" fmla="*/ 0 w 7429552"/>
                  <a:gd name="connsiteY11" fmla="*/ 416719 h 671526"/>
                  <a:gd name="connsiteX12" fmla="*/ 0 w 7429552"/>
                  <a:gd name="connsiteY12" fmla="*/ 83346 h 671526"/>
                  <a:gd name="connsiteX0" fmla="*/ 0 w 7429552"/>
                  <a:gd name="connsiteY0" fmla="*/ 240500 h 828680"/>
                  <a:gd name="connsiteX1" fmla="*/ 24412 w 7429552"/>
                  <a:gd name="connsiteY1" fmla="*/ 181565 h 828680"/>
                  <a:gd name="connsiteX2" fmla="*/ 83347 w 7429552"/>
                  <a:gd name="connsiteY2" fmla="*/ 157154 h 828680"/>
                  <a:gd name="connsiteX3" fmla="*/ 7346206 w 7429552"/>
                  <a:gd name="connsiteY3" fmla="*/ 157154 h 828680"/>
                  <a:gd name="connsiteX4" fmla="*/ 7405141 w 7429552"/>
                  <a:gd name="connsiteY4" fmla="*/ 181566 h 828680"/>
                  <a:gd name="connsiteX5" fmla="*/ 7429552 w 7429552"/>
                  <a:gd name="connsiteY5" fmla="*/ 240501 h 828680"/>
                  <a:gd name="connsiteX6" fmla="*/ 7429552 w 7429552"/>
                  <a:gd name="connsiteY6" fmla="*/ 573874 h 828680"/>
                  <a:gd name="connsiteX7" fmla="*/ 7405141 w 7429552"/>
                  <a:gd name="connsiteY7" fmla="*/ 632809 h 828680"/>
                  <a:gd name="connsiteX8" fmla="*/ 7346206 w 7429552"/>
                  <a:gd name="connsiteY8" fmla="*/ 657220 h 828680"/>
                  <a:gd name="connsiteX9" fmla="*/ 83346 w 7429552"/>
                  <a:gd name="connsiteY9" fmla="*/ 657220 h 828680"/>
                  <a:gd name="connsiteX10" fmla="*/ 24411 w 7429552"/>
                  <a:gd name="connsiteY10" fmla="*/ 632808 h 828680"/>
                  <a:gd name="connsiteX11" fmla="*/ 0 w 7429552"/>
                  <a:gd name="connsiteY11" fmla="*/ 573873 h 828680"/>
                  <a:gd name="connsiteX12" fmla="*/ 0 w 7429552"/>
                  <a:gd name="connsiteY12" fmla="*/ 240500 h 8286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7429552" h="828680">
                    <a:moveTo>
                      <a:pt x="0" y="240500"/>
                    </a:moveTo>
                    <a:cubicBezTo>
                      <a:pt x="0" y="218395"/>
                      <a:pt x="8781" y="197196"/>
                      <a:pt x="24412" y="181565"/>
                    </a:cubicBezTo>
                    <a:cubicBezTo>
                      <a:pt x="40042" y="165935"/>
                      <a:pt x="61242" y="157154"/>
                      <a:pt x="83347" y="157154"/>
                    </a:cubicBezTo>
                    <a:lnTo>
                      <a:pt x="7346206" y="157154"/>
                    </a:lnTo>
                    <a:cubicBezTo>
                      <a:pt x="7368311" y="157154"/>
                      <a:pt x="7389510" y="165935"/>
                      <a:pt x="7405141" y="181566"/>
                    </a:cubicBezTo>
                    <a:cubicBezTo>
                      <a:pt x="7420771" y="197196"/>
                      <a:pt x="7429552" y="218396"/>
                      <a:pt x="7429552" y="240501"/>
                    </a:cubicBezTo>
                    <a:lnTo>
                      <a:pt x="7429552" y="573874"/>
                    </a:lnTo>
                    <a:cubicBezTo>
                      <a:pt x="7429552" y="595979"/>
                      <a:pt x="7420771" y="617178"/>
                      <a:pt x="7405141" y="632809"/>
                    </a:cubicBezTo>
                    <a:cubicBezTo>
                      <a:pt x="7389511" y="648439"/>
                      <a:pt x="7368311" y="657220"/>
                      <a:pt x="7346206" y="657220"/>
                    </a:cubicBezTo>
                    <a:cubicBezTo>
                      <a:pt x="4966809" y="0"/>
                      <a:pt x="2571862" y="828680"/>
                      <a:pt x="83346" y="657220"/>
                    </a:cubicBezTo>
                    <a:cubicBezTo>
                      <a:pt x="61241" y="657220"/>
                      <a:pt x="40042" y="648439"/>
                      <a:pt x="24411" y="632808"/>
                    </a:cubicBezTo>
                    <a:cubicBezTo>
                      <a:pt x="8781" y="617178"/>
                      <a:pt x="0" y="595978"/>
                      <a:pt x="0" y="573873"/>
                    </a:cubicBezTo>
                    <a:lnTo>
                      <a:pt x="0" y="24050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alpha val="17000"/>
                    </a:schemeClr>
                  </a:gs>
                  <a:gs pos="50000">
                    <a:schemeClr val="bg1">
                      <a:alpha val="46000"/>
                    </a:schemeClr>
                  </a:gs>
                  <a:gs pos="100000">
                    <a:schemeClr val="bg1">
                      <a:alpha val="85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</p:grpSp>
      </p:grpSp>
      <p:grpSp>
        <p:nvGrpSpPr>
          <p:cNvPr id="4" name="Группа 21"/>
          <p:cNvGrpSpPr/>
          <p:nvPr/>
        </p:nvGrpSpPr>
        <p:grpSpPr>
          <a:xfrm>
            <a:off x="8467320" y="6246255"/>
            <a:ext cx="500066" cy="500066"/>
            <a:chOff x="6500826" y="5643578"/>
            <a:chExt cx="500066" cy="500066"/>
          </a:xfrm>
        </p:grpSpPr>
        <p:sp>
          <p:nvSpPr>
            <p:cNvPr id="23" name="Пятиугольник 22"/>
            <p:cNvSpPr/>
            <p:nvPr/>
          </p:nvSpPr>
          <p:spPr>
            <a:xfrm>
              <a:off x="6559564" y="5753116"/>
              <a:ext cx="285752" cy="285752"/>
            </a:xfrm>
            <a:prstGeom prst="homePlate">
              <a:avLst>
                <a:gd name="adj" fmla="val 142857"/>
              </a:avLst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>
                <a:rot lat="0" lon="0" rev="4200000"/>
              </a:lightRig>
            </a:scene3d>
            <a:sp3d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4" name="Пятиугольник 23">
              <a:hlinkClick r:id="" action="ppaction://hlinkshowjump?jump=nextslide"/>
            </p:cNvPr>
            <p:cNvSpPr/>
            <p:nvPr/>
          </p:nvSpPr>
          <p:spPr>
            <a:xfrm>
              <a:off x="6500826" y="5643578"/>
              <a:ext cx="500066" cy="500066"/>
            </a:xfrm>
            <a:prstGeom prst="homePlate">
              <a:avLst>
                <a:gd name="adj" fmla="val 142857"/>
              </a:avLst>
            </a:prstGeom>
            <a:solidFill>
              <a:srgbClr val="00B050">
                <a:alpha val="28000"/>
              </a:srgbClr>
            </a:solidFill>
            <a:ln>
              <a:noFill/>
            </a:ln>
            <a:scene3d>
              <a:camera prst="orthographicFront"/>
              <a:lightRig rig="threePt" dir="t">
                <a:rot lat="0" lon="0" rev="4200000"/>
              </a:lightRig>
            </a:scene3d>
            <a:sp3d prstMaterial="dkEdge"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5" name="Группа 26"/>
          <p:cNvGrpSpPr/>
          <p:nvPr/>
        </p:nvGrpSpPr>
        <p:grpSpPr>
          <a:xfrm rot="10800000">
            <a:off x="7895816" y="6246255"/>
            <a:ext cx="500066" cy="500066"/>
            <a:chOff x="6500826" y="5643578"/>
            <a:chExt cx="500066" cy="500066"/>
          </a:xfrm>
        </p:grpSpPr>
        <p:sp>
          <p:nvSpPr>
            <p:cNvPr id="28" name="Пятиугольник 27"/>
            <p:cNvSpPr/>
            <p:nvPr/>
          </p:nvSpPr>
          <p:spPr>
            <a:xfrm>
              <a:off x="6559564" y="5753116"/>
              <a:ext cx="285752" cy="285752"/>
            </a:xfrm>
            <a:prstGeom prst="homePlate">
              <a:avLst>
                <a:gd name="adj" fmla="val 142857"/>
              </a:avLst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>
                <a:rot lat="0" lon="0" rev="9000000"/>
              </a:lightRig>
            </a:scene3d>
            <a:sp3d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3" name="Пятиугольник 32">
              <a:hlinkClick r:id="" action="ppaction://hlinkshowjump?jump=previousslide"/>
            </p:cNvPr>
            <p:cNvSpPr/>
            <p:nvPr/>
          </p:nvSpPr>
          <p:spPr>
            <a:xfrm>
              <a:off x="6500826" y="5643578"/>
              <a:ext cx="500066" cy="500066"/>
            </a:xfrm>
            <a:prstGeom prst="homePlate">
              <a:avLst>
                <a:gd name="adj" fmla="val 142857"/>
              </a:avLst>
            </a:prstGeom>
            <a:solidFill>
              <a:srgbClr val="00B050">
                <a:alpha val="28000"/>
              </a:srgbClr>
            </a:solidFill>
            <a:ln>
              <a:noFill/>
            </a:ln>
            <a:scene3d>
              <a:camera prst="orthographicFront"/>
              <a:lightRig rig="threePt" dir="t">
                <a:rot lat="0" lon="0" rev="9000000"/>
              </a:lightRig>
            </a:scene3d>
            <a:sp3d prstMaterial="dkEdge"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6" name="Группа 36"/>
          <p:cNvGrpSpPr/>
          <p:nvPr/>
        </p:nvGrpSpPr>
        <p:grpSpPr>
          <a:xfrm rot="2664264">
            <a:off x="123311" y="6183449"/>
            <a:ext cx="612000" cy="612000"/>
            <a:chOff x="714348" y="5857892"/>
            <a:chExt cx="720000" cy="720000"/>
          </a:xfrm>
        </p:grpSpPr>
        <p:sp>
          <p:nvSpPr>
            <p:cNvPr id="38" name="Счетверенная стрелка 37">
              <a:hlinkClick r:id="" action="ppaction://hlinkshowjump?jump=endshow"/>
            </p:cNvPr>
            <p:cNvSpPr/>
            <p:nvPr/>
          </p:nvSpPr>
          <p:spPr>
            <a:xfrm>
              <a:off x="807764" y="5943619"/>
              <a:ext cx="540000" cy="540000"/>
            </a:xfrm>
            <a:prstGeom prst="quadArrow">
              <a:avLst>
                <a:gd name="adj1" fmla="val 24636"/>
                <a:gd name="adj2" fmla="val 7908"/>
                <a:gd name="adj3" fmla="val 13218"/>
              </a:avLst>
            </a:prstGeom>
            <a:gradFill flip="none" rotWithShape="1">
              <a:gsLst>
                <a:gs pos="57000">
                  <a:srgbClr val="C00000"/>
                </a:gs>
                <a:gs pos="100000">
                  <a:schemeClr val="tx1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9" name="Счетверенная стрелка 38">
              <a:hlinkClick r:id="" action="ppaction://hlinkshowjump?jump=endshow"/>
            </p:cNvPr>
            <p:cNvSpPr/>
            <p:nvPr/>
          </p:nvSpPr>
          <p:spPr>
            <a:xfrm>
              <a:off x="714348" y="5857892"/>
              <a:ext cx="720000" cy="720000"/>
            </a:xfrm>
            <a:prstGeom prst="quadArrow">
              <a:avLst>
                <a:gd name="adj1" fmla="val 24636"/>
                <a:gd name="adj2" fmla="val 12318"/>
                <a:gd name="adj3" fmla="val 15864"/>
              </a:avLst>
            </a:prstGeom>
            <a:solidFill>
              <a:srgbClr val="FF0000">
                <a:alpha val="28000"/>
              </a:srgbClr>
            </a:solidFill>
            <a:ln>
              <a:noFill/>
            </a:ln>
            <a:scene3d>
              <a:camera prst="orthographicFront"/>
              <a:lightRig rig="threePt" dir="t">
                <a:rot lat="0" lon="0" rev="9000000"/>
              </a:lightRig>
            </a:scene3d>
            <a:sp3d prstMaterial="dkEdge"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9" name="Группа 25"/>
          <p:cNvGrpSpPr/>
          <p:nvPr/>
        </p:nvGrpSpPr>
        <p:grpSpPr>
          <a:xfrm>
            <a:off x="428596" y="71414"/>
            <a:ext cx="8215370" cy="1285860"/>
            <a:chOff x="714348" y="1000108"/>
            <a:chExt cx="7715304" cy="1500198"/>
          </a:xfrm>
        </p:grpSpPr>
        <p:grpSp>
          <p:nvGrpSpPr>
            <p:cNvPr id="10" name="Группа 8"/>
            <p:cNvGrpSpPr/>
            <p:nvPr/>
          </p:nvGrpSpPr>
          <p:grpSpPr>
            <a:xfrm>
              <a:off x="857224" y="1000108"/>
              <a:ext cx="7429552" cy="1387196"/>
              <a:chOff x="857224" y="2113242"/>
              <a:chExt cx="7429552" cy="1387196"/>
            </a:xfrm>
          </p:grpSpPr>
          <p:sp>
            <p:nvSpPr>
              <p:cNvPr id="31" name="Скругленный прямоугольник 30"/>
              <p:cNvSpPr/>
              <p:nvPr/>
            </p:nvSpPr>
            <p:spPr>
              <a:xfrm>
                <a:off x="857224" y="2285992"/>
                <a:ext cx="7429552" cy="1214446"/>
              </a:xfrm>
              <a:prstGeom prst="roundRect">
                <a:avLst>
                  <a:gd name="adj" fmla="val 8967"/>
                </a:avLst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32" name="Полилиния 31"/>
              <p:cNvSpPr/>
              <p:nvPr/>
            </p:nvSpPr>
            <p:spPr>
              <a:xfrm>
                <a:off x="857224" y="2113242"/>
                <a:ext cx="7429552" cy="900118"/>
              </a:xfrm>
              <a:custGeom>
                <a:avLst/>
                <a:gdLst>
                  <a:gd name="connsiteX0" fmla="*/ 0 w 7429552"/>
                  <a:gd name="connsiteY0" fmla="*/ 83346 h 500066"/>
                  <a:gd name="connsiteX1" fmla="*/ 24412 w 7429552"/>
                  <a:gd name="connsiteY1" fmla="*/ 24411 h 500066"/>
                  <a:gd name="connsiteX2" fmla="*/ 83347 w 7429552"/>
                  <a:gd name="connsiteY2" fmla="*/ 0 h 500066"/>
                  <a:gd name="connsiteX3" fmla="*/ 7346206 w 7429552"/>
                  <a:gd name="connsiteY3" fmla="*/ 0 h 500066"/>
                  <a:gd name="connsiteX4" fmla="*/ 7405141 w 7429552"/>
                  <a:gd name="connsiteY4" fmla="*/ 24412 h 500066"/>
                  <a:gd name="connsiteX5" fmla="*/ 7429552 w 7429552"/>
                  <a:gd name="connsiteY5" fmla="*/ 83347 h 500066"/>
                  <a:gd name="connsiteX6" fmla="*/ 7429552 w 7429552"/>
                  <a:gd name="connsiteY6" fmla="*/ 416720 h 500066"/>
                  <a:gd name="connsiteX7" fmla="*/ 7405141 w 7429552"/>
                  <a:gd name="connsiteY7" fmla="*/ 475655 h 500066"/>
                  <a:gd name="connsiteX8" fmla="*/ 7346206 w 7429552"/>
                  <a:gd name="connsiteY8" fmla="*/ 500066 h 500066"/>
                  <a:gd name="connsiteX9" fmla="*/ 83346 w 7429552"/>
                  <a:gd name="connsiteY9" fmla="*/ 500066 h 500066"/>
                  <a:gd name="connsiteX10" fmla="*/ 24411 w 7429552"/>
                  <a:gd name="connsiteY10" fmla="*/ 475654 h 500066"/>
                  <a:gd name="connsiteX11" fmla="*/ 0 w 7429552"/>
                  <a:gd name="connsiteY11" fmla="*/ 416719 h 500066"/>
                  <a:gd name="connsiteX12" fmla="*/ 0 w 7429552"/>
                  <a:gd name="connsiteY12" fmla="*/ 83346 h 500066"/>
                  <a:gd name="connsiteX0" fmla="*/ 0 w 7429552"/>
                  <a:gd name="connsiteY0" fmla="*/ 83346 h 500066"/>
                  <a:gd name="connsiteX1" fmla="*/ 24412 w 7429552"/>
                  <a:gd name="connsiteY1" fmla="*/ 24411 h 500066"/>
                  <a:gd name="connsiteX2" fmla="*/ 83347 w 7429552"/>
                  <a:gd name="connsiteY2" fmla="*/ 0 h 500066"/>
                  <a:gd name="connsiteX3" fmla="*/ 7346206 w 7429552"/>
                  <a:gd name="connsiteY3" fmla="*/ 0 h 500066"/>
                  <a:gd name="connsiteX4" fmla="*/ 7405141 w 7429552"/>
                  <a:gd name="connsiteY4" fmla="*/ 24412 h 500066"/>
                  <a:gd name="connsiteX5" fmla="*/ 7429552 w 7429552"/>
                  <a:gd name="connsiteY5" fmla="*/ 83347 h 500066"/>
                  <a:gd name="connsiteX6" fmla="*/ 7429552 w 7429552"/>
                  <a:gd name="connsiteY6" fmla="*/ 416720 h 500066"/>
                  <a:gd name="connsiteX7" fmla="*/ 7405141 w 7429552"/>
                  <a:gd name="connsiteY7" fmla="*/ 475655 h 500066"/>
                  <a:gd name="connsiteX8" fmla="*/ 7346206 w 7429552"/>
                  <a:gd name="connsiteY8" fmla="*/ 500066 h 500066"/>
                  <a:gd name="connsiteX9" fmla="*/ 83346 w 7429552"/>
                  <a:gd name="connsiteY9" fmla="*/ 500066 h 500066"/>
                  <a:gd name="connsiteX10" fmla="*/ 24411 w 7429552"/>
                  <a:gd name="connsiteY10" fmla="*/ 475654 h 500066"/>
                  <a:gd name="connsiteX11" fmla="*/ 0 w 7429552"/>
                  <a:gd name="connsiteY11" fmla="*/ 416719 h 500066"/>
                  <a:gd name="connsiteX12" fmla="*/ 0 w 7429552"/>
                  <a:gd name="connsiteY12" fmla="*/ 83346 h 500066"/>
                  <a:gd name="connsiteX0" fmla="*/ 0 w 7429552"/>
                  <a:gd name="connsiteY0" fmla="*/ 83346 h 671526"/>
                  <a:gd name="connsiteX1" fmla="*/ 24412 w 7429552"/>
                  <a:gd name="connsiteY1" fmla="*/ 24411 h 671526"/>
                  <a:gd name="connsiteX2" fmla="*/ 83347 w 7429552"/>
                  <a:gd name="connsiteY2" fmla="*/ 0 h 671526"/>
                  <a:gd name="connsiteX3" fmla="*/ 7346206 w 7429552"/>
                  <a:gd name="connsiteY3" fmla="*/ 0 h 671526"/>
                  <a:gd name="connsiteX4" fmla="*/ 7405141 w 7429552"/>
                  <a:gd name="connsiteY4" fmla="*/ 24412 h 671526"/>
                  <a:gd name="connsiteX5" fmla="*/ 7429552 w 7429552"/>
                  <a:gd name="connsiteY5" fmla="*/ 83347 h 671526"/>
                  <a:gd name="connsiteX6" fmla="*/ 7429552 w 7429552"/>
                  <a:gd name="connsiteY6" fmla="*/ 416720 h 671526"/>
                  <a:gd name="connsiteX7" fmla="*/ 7405141 w 7429552"/>
                  <a:gd name="connsiteY7" fmla="*/ 475655 h 671526"/>
                  <a:gd name="connsiteX8" fmla="*/ 7346206 w 7429552"/>
                  <a:gd name="connsiteY8" fmla="*/ 500066 h 671526"/>
                  <a:gd name="connsiteX9" fmla="*/ 83346 w 7429552"/>
                  <a:gd name="connsiteY9" fmla="*/ 500066 h 671526"/>
                  <a:gd name="connsiteX10" fmla="*/ 24411 w 7429552"/>
                  <a:gd name="connsiteY10" fmla="*/ 475654 h 671526"/>
                  <a:gd name="connsiteX11" fmla="*/ 0 w 7429552"/>
                  <a:gd name="connsiteY11" fmla="*/ 416719 h 671526"/>
                  <a:gd name="connsiteX12" fmla="*/ 0 w 7429552"/>
                  <a:gd name="connsiteY12" fmla="*/ 83346 h 671526"/>
                  <a:gd name="connsiteX0" fmla="*/ 0 w 7429552"/>
                  <a:gd name="connsiteY0" fmla="*/ 240500 h 828680"/>
                  <a:gd name="connsiteX1" fmla="*/ 24412 w 7429552"/>
                  <a:gd name="connsiteY1" fmla="*/ 181565 h 828680"/>
                  <a:gd name="connsiteX2" fmla="*/ 83347 w 7429552"/>
                  <a:gd name="connsiteY2" fmla="*/ 157154 h 828680"/>
                  <a:gd name="connsiteX3" fmla="*/ 7346206 w 7429552"/>
                  <a:gd name="connsiteY3" fmla="*/ 157154 h 828680"/>
                  <a:gd name="connsiteX4" fmla="*/ 7405141 w 7429552"/>
                  <a:gd name="connsiteY4" fmla="*/ 181566 h 828680"/>
                  <a:gd name="connsiteX5" fmla="*/ 7429552 w 7429552"/>
                  <a:gd name="connsiteY5" fmla="*/ 240501 h 828680"/>
                  <a:gd name="connsiteX6" fmla="*/ 7429552 w 7429552"/>
                  <a:gd name="connsiteY6" fmla="*/ 573874 h 828680"/>
                  <a:gd name="connsiteX7" fmla="*/ 7405141 w 7429552"/>
                  <a:gd name="connsiteY7" fmla="*/ 632809 h 828680"/>
                  <a:gd name="connsiteX8" fmla="*/ 7346206 w 7429552"/>
                  <a:gd name="connsiteY8" fmla="*/ 657220 h 828680"/>
                  <a:gd name="connsiteX9" fmla="*/ 83346 w 7429552"/>
                  <a:gd name="connsiteY9" fmla="*/ 657220 h 828680"/>
                  <a:gd name="connsiteX10" fmla="*/ 24411 w 7429552"/>
                  <a:gd name="connsiteY10" fmla="*/ 632808 h 828680"/>
                  <a:gd name="connsiteX11" fmla="*/ 0 w 7429552"/>
                  <a:gd name="connsiteY11" fmla="*/ 573873 h 828680"/>
                  <a:gd name="connsiteX12" fmla="*/ 0 w 7429552"/>
                  <a:gd name="connsiteY12" fmla="*/ 240500 h 8286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7429552" h="828680">
                    <a:moveTo>
                      <a:pt x="0" y="240500"/>
                    </a:moveTo>
                    <a:cubicBezTo>
                      <a:pt x="0" y="218395"/>
                      <a:pt x="8781" y="197196"/>
                      <a:pt x="24412" y="181565"/>
                    </a:cubicBezTo>
                    <a:cubicBezTo>
                      <a:pt x="40042" y="165935"/>
                      <a:pt x="61242" y="157154"/>
                      <a:pt x="83347" y="157154"/>
                    </a:cubicBezTo>
                    <a:lnTo>
                      <a:pt x="7346206" y="157154"/>
                    </a:lnTo>
                    <a:cubicBezTo>
                      <a:pt x="7368311" y="157154"/>
                      <a:pt x="7389510" y="165935"/>
                      <a:pt x="7405141" y="181566"/>
                    </a:cubicBezTo>
                    <a:cubicBezTo>
                      <a:pt x="7420771" y="197196"/>
                      <a:pt x="7429552" y="218396"/>
                      <a:pt x="7429552" y="240501"/>
                    </a:cubicBezTo>
                    <a:lnTo>
                      <a:pt x="7429552" y="573874"/>
                    </a:lnTo>
                    <a:cubicBezTo>
                      <a:pt x="7429552" y="595979"/>
                      <a:pt x="7420771" y="617178"/>
                      <a:pt x="7405141" y="632809"/>
                    </a:cubicBezTo>
                    <a:cubicBezTo>
                      <a:pt x="7389511" y="648439"/>
                      <a:pt x="7368311" y="657220"/>
                      <a:pt x="7346206" y="657220"/>
                    </a:cubicBezTo>
                    <a:cubicBezTo>
                      <a:pt x="4966809" y="0"/>
                      <a:pt x="2571862" y="828680"/>
                      <a:pt x="83346" y="657220"/>
                    </a:cubicBezTo>
                    <a:cubicBezTo>
                      <a:pt x="61241" y="657220"/>
                      <a:pt x="40042" y="648439"/>
                      <a:pt x="24411" y="632808"/>
                    </a:cubicBezTo>
                    <a:cubicBezTo>
                      <a:pt x="8781" y="617178"/>
                      <a:pt x="0" y="595978"/>
                      <a:pt x="0" y="573873"/>
                    </a:cubicBezTo>
                    <a:lnTo>
                      <a:pt x="0" y="24050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alpha val="17000"/>
                    </a:schemeClr>
                  </a:gs>
                  <a:gs pos="50000">
                    <a:schemeClr val="bg1">
                      <a:alpha val="46000"/>
                    </a:schemeClr>
                  </a:gs>
                  <a:gs pos="100000">
                    <a:schemeClr val="bg1">
                      <a:alpha val="85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</p:grpSp>
        <p:sp>
          <p:nvSpPr>
            <p:cNvPr id="30" name="Скругленный прямоугольник 29"/>
            <p:cNvSpPr/>
            <p:nvPr/>
          </p:nvSpPr>
          <p:spPr>
            <a:xfrm>
              <a:off x="714348" y="1071546"/>
              <a:ext cx="7715304" cy="1428760"/>
            </a:xfrm>
            <a:prstGeom prst="roundRect">
              <a:avLst/>
            </a:prstGeom>
            <a:gradFill>
              <a:gsLst>
                <a:gs pos="0">
                  <a:schemeClr val="bg1">
                    <a:alpha val="0"/>
                  </a:schemeClr>
                </a:gs>
                <a:gs pos="50000">
                  <a:schemeClr val="bg1">
                    <a:alpha val="25000"/>
                  </a:schemeClr>
                </a:gs>
                <a:gs pos="100000">
                  <a:schemeClr val="bg1">
                    <a:lumMod val="95000"/>
                    <a:alpha val="59000"/>
                  </a:schemeClr>
                </a:gs>
              </a:gsLst>
              <a:lin ang="5400000" scaled="0"/>
            </a:gradFill>
            <a:ln w="28575">
              <a:noFill/>
            </a:ln>
            <a:scene3d>
              <a:camera prst="orthographicFront"/>
              <a:lightRig rig="threePt" dir="t"/>
            </a:scene3d>
            <a:sp3d>
              <a:bevelT w="184150" h="38100"/>
            </a:sp3d>
          </p:spPr>
          <p:txBody>
            <a:bodyPr vert="horz" lIns="91440" tIns="45720" rIns="91440" bIns="45720" rtlCol="0" anchor="ctr">
              <a:normAutofit/>
            </a:bodyPr>
            <a:lstStyle/>
            <a:p>
              <a:pPr algn="ctr">
                <a:spcBef>
                  <a:spcPct val="0"/>
                </a:spcBef>
              </a:pPr>
              <a:endParaRPr lang="ru-RU" sz="6000" b="1" dirty="0" smtClean="0">
                <a:ln w="18000">
                  <a:solidFill>
                    <a:schemeClr val="bg1"/>
                  </a:solidFill>
                  <a:prstDash val="solid"/>
                  <a:miter lim="800000"/>
                </a:ln>
                <a:noFill/>
                <a:effectLst>
                  <a:outerShdw blurRad="76200" dist="88900" dir="4380000" algn="tl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endParaRPr>
            </a:p>
          </p:txBody>
        </p:sp>
      </p:grpSp>
      <p:sp>
        <p:nvSpPr>
          <p:cNvPr id="25" name="Заголовок 24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1143000"/>
          </a:xfrm>
          <a:noFill/>
          <a:ln w="28575">
            <a:noFill/>
          </a:ln>
          <a:scene3d>
            <a:camera prst="orthographicFront"/>
            <a:lightRig rig="threePt" dir="t"/>
          </a:scene3d>
          <a:sp3d>
            <a:bevelT w="184150" h="38100"/>
          </a:sp3d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r>
              <a:rPr lang="ru-RU" sz="48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Параметры состояния</a:t>
            </a:r>
          </a:p>
        </p:txBody>
      </p:sp>
      <p:sp>
        <p:nvSpPr>
          <p:cNvPr id="21" name="Содержимое 20"/>
          <p:cNvSpPr>
            <a:spLocks noGrp="1"/>
          </p:cNvSpPr>
          <p:nvPr>
            <p:ph idx="1"/>
          </p:nvPr>
        </p:nvSpPr>
        <p:spPr>
          <a:xfrm>
            <a:off x="357158" y="1571612"/>
            <a:ext cx="8429684" cy="4357718"/>
          </a:xfrm>
          <a:prstGeom prst="rect">
            <a:avLst/>
          </a:prstGeom>
          <a:noFill/>
          <a:ln w="28575">
            <a:noFill/>
          </a:ln>
          <a:scene3d>
            <a:camera prst="orthographicFront"/>
            <a:lightRig rig="threePt" dir="t"/>
          </a:scene3d>
          <a:sp3d>
            <a:bevelT w="184150" h="38100"/>
          </a:sp3d>
        </p:spPr>
        <p:txBody>
          <a:bodyPr vert="horz" lIns="91440" tIns="45720" rIns="91440" bIns="45720" rtlCol="0" anchor="t" anchorCtr="0">
            <a:normAutofit/>
          </a:bodyPr>
          <a:lstStyle/>
          <a:p>
            <a:pPr marL="0" indent="533400">
              <a:spcBef>
                <a:spcPct val="0"/>
              </a:spcBef>
              <a:buNone/>
            </a:pPr>
            <a:r>
              <a:rPr lang="ru-RU" sz="2400" b="1" i="1" dirty="0" smtClean="0">
                <a:solidFill>
                  <a:srgbClr val="C00000"/>
                </a:solidFill>
              </a:rPr>
              <a:t>1 Удельный объем</a:t>
            </a:r>
            <a:r>
              <a:rPr lang="ru-RU" sz="2400" b="1" dirty="0" smtClean="0">
                <a:solidFill>
                  <a:srgbClr val="C00000"/>
                </a:solidFill>
              </a:rPr>
              <a:t>.</a:t>
            </a:r>
            <a:r>
              <a:rPr lang="ru-RU" sz="2400" dirty="0" smtClean="0">
                <a:solidFill>
                  <a:srgbClr val="C00000"/>
                </a:solidFill>
              </a:rPr>
              <a:t> </a:t>
            </a:r>
          </a:p>
          <a:p>
            <a:pPr marL="0" indent="533400">
              <a:spcBef>
                <a:spcPct val="0"/>
              </a:spcBef>
              <a:buNone/>
            </a:pPr>
            <a:endParaRPr lang="ru-RU" sz="2000" dirty="0" smtClean="0"/>
          </a:p>
          <a:p>
            <a:pPr marL="0" indent="533400">
              <a:spcBef>
                <a:spcPct val="0"/>
              </a:spcBef>
              <a:buNone/>
            </a:pPr>
            <a:r>
              <a:rPr lang="ru-RU" sz="2200" dirty="0" smtClean="0">
                <a:solidFill>
                  <a:srgbClr val="FFFFFF"/>
                </a:solidFill>
              </a:rPr>
              <a:t>Удельным объемом однородного вещества называется объем, занимаемый единицей массы данного вещества. </a:t>
            </a:r>
          </a:p>
          <a:p>
            <a:pPr marL="0" indent="533400">
              <a:spcBef>
                <a:spcPct val="0"/>
              </a:spcBef>
              <a:buNone/>
            </a:pPr>
            <a:r>
              <a:rPr lang="ru-RU" sz="2200" dirty="0" smtClean="0">
                <a:solidFill>
                  <a:srgbClr val="FFFFFF"/>
                </a:solidFill>
              </a:rPr>
              <a:t>В технической термодинамике удельный объем обозначается  и измеряется в м</a:t>
            </a:r>
            <a:r>
              <a:rPr lang="ru-RU" sz="2200" baseline="30000" dirty="0" smtClean="0">
                <a:solidFill>
                  <a:srgbClr val="FFFFFF"/>
                </a:solidFill>
              </a:rPr>
              <a:t>3</a:t>
            </a:r>
            <a:r>
              <a:rPr lang="ru-RU" sz="2200" dirty="0" smtClean="0">
                <a:solidFill>
                  <a:srgbClr val="FFFFFF"/>
                </a:solidFill>
              </a:rPr>
              <a:t>/кг:</a:t>
            </a:r>
          </a:p>
          <a:p>
            <a:pPr marL="0" indent="533400">
              <a:spcBef>
                <a:spcPct val="0"/>
              </a:spcBef>
              <a:buNone/>
            </a:pPr>
            <a:endParaRPr lang="ru-RU" sz="2200" dirty="0" smtClean="0">
              <a:solidFill>
                <a:srgbClr val="FFFFFF"/>
              </a:solidFill>
            </a:endParaRPr>
          </a:p>
          <a:p>
            <a:pPr marL="0" indent="533400">
              <a:spcBef>
                <a:spcPct val="0"/>
              </a:spcBef>
              <a:buNone/>
            </a:pPr>
            <a:endParaRPr lang="ru-RU" sz="2200" dirty="0" smtClean="0">
              <a:solidFill>
                <a:srgbClr val="FFFFFF"/>
              </a:solidFill>
            </a:endParaRPr>
          </a:p>
          <a:p>
            <a:pPr marL="0" indent="533400">
              <a:spcBef>
                <a:spcPct val="0"/>
              </a:spcBef>
              <a:buNone/>
            </a:pPr>
            <a:endParaRPr lang="ru-RU" sz="2200" dirty="0" smtClean="0">
              <a:solidFill>
                <a:srgbClr val="FFFFFF"/>
              </a:solidFill>
            </a:endParaRPr>
          </a:p>
          <a:p>
            <a:pPr marL="0" indent="533400">
              <a:spcBef>
                <a:spcPct val="0"/>
              </a:spcBef>
              <a:buNone/>
            </a:pPr>
            <a:endParaRPr lang="ru-RU" sz="2200" dirty="0" smtClean="0">
              <a:solidFill>
                <a:srgbClr val="FFFFFF"/>
              </a:solidFill>
            </a:endParaRPr>
          </a:p>
          <a:p>
            <a:pPr marL="0" indent="533400">
              <a:spcBef>
                <a:spcPct val="0"/>
              </a:spcBef>
              <a:buNone/>
            </a:pPr>
            <a:r>
              <a:rPr lang="ru-RU" sz="2200" dirty="0" smtClean="0">
                <a:solidFill>
                  <a:srgbClr val="FFFFFF"/>
                </a:solidFill>
              </a:rPr>
              <a:t>где </a:t>
            </a:r>
            <a:r>
              <a:rPr lang="en-US" sz="2200" i="1" dirty="0" smtClean="0">
                <a:solidFill>
                  <a:srgbClr val="FFFFFF"/>
                </a:solidFill>
              </a:rPr>
              <a:t>V</a:t>
            </a:r>
            <a:r>
              <a:rPr lang="ru-RU" sz="2200" dirty="0" smtClean="0">
                <a:solidFill>
                  <a:srgbClr val="FFFFFF"/>
                </a:solidFill>
              </a:rPr>
              <a:t> – объем произвольного количества вещества, м</a:t>
            </a:r>
            <a:r>
              <a:rPr lang="ru-RU" sz="2200" baseline="30000" dirty="0" smtClean="0">
                <a:solidFill>
                  <a:srgbClr val="FFFFFF"/>
                </a:solidFill>
              </a:rPr>
              <a:t>3</a:t>
            </a:r>
            <a:r>
              <a:rPr lang="ru-RU" sz="2200" dirty="0" smtClean="0">
                <a:solidFill>
                  <a:srgbClr val="FFFFFF"/>
                </a:solidFill>
              </a:rPr>
              <a:t>; </a:t>
            </a:r>
          </a:p>
          <a:p>
            <a:pPr marL="0" indent="533400">
              <a:spcBef>
                <a:spcPct val="0"/>
              </a:spcBef>
              <a:buNone/>
            </a:pPr>
            <a:r>
              <a:rPr lang="en-US" sz="2200" i="1" dirty="0" smtClean="0">
                <a:solidFill>
                  <a:srgbClr val="FFFFFF"/>
                </a:solidFill>
              </a:rPr>
              <a:t>m</a:t>
            </a:r>
            <a:r>
              <a:rPr lang="ru-RU" sz="2200" dirty="0" smtClean="0">
                <a:solidFill>
                  <a:srgbClr val="FFFFFF"/>
                </a:solidFill>
              </a:rPr>
              <a:t> – масса этого вещества, кг</a:t>
            </a:r>
            <a:r>
              <a:rPr lang="ru-RU" sz="2400" dirty="0" smtClean="0">
                <a:solidFill>
                  <a:srgbClr val="FFFFFF"/>
                </a:solidFill>
              </a:rPr>
              <a:t>.</a:t>
            </a:r>
          </a:p>
          <a:p>
            <a:pPr marL="0" indent="0">
              <a:spcBef>
                <a:spcPct val="0"/>
              </a:spcBef>
              <a:buNone/>
            </a:pPr>
            <a:endParaRPr lang="ru-RU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spcBef>
                <a:spcPct val="0"/>
              </a:spcBef>
              <a:buNone/>
            </a:pPr>
            <a:endParaRPr lang="ru-RU" sz="2000" dirty="0">
              <a:ln w="12700">
                <a:noFill/>
              </a:ln>
              <a:effectLst>
                <a:outerShdw blurRad="114300" dist="114300" dir="5400000" algn="t" rotWithShape="0">
                  <a:prstClr val="black">
                    <a:alpha val="40000"/>
                  </a:prst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27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9AA11-E043-4531-B356-CCD19CEA4D43}" type="datetime8">
              <a:rPr lang="ru-RU" smtClean="0"/>
              <a:pPr/>
              <a:t>17.01.2020 11:33</a:t>
            </a:fld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43393-0A44-4D7B-B7BD-84A2F0C52532}" type="slidenum">
              <a:rPr lang="ru-RU" sz="1400" smtClean="0">
                <a:solidFill>
                  <a:schemeClr val="tx2">
                    <a:lumMod val="50000"/>
                  </a:schemeClr>
                </a:solidFill>
              </a:rPr>
              <a:pPr/>
              <a:t>7</a:t>
            </a:fld>
            <a:endParaRPr lang="ru-RU" sz="14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pic>
        <p:nvPicPr>
          <p:cNvPr id="7169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214678" y="3786190"/>
            <a:ext cx="1285884" cy="96441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9"/>
          <p:cNvGrpSpPr/>
          <p:nvPr/>
        </p:nvGrpSpPr>
        <p:grpSpPr>
          <a:xfrm>
            <a:off x="0" y="6142321"/>
            <a:ext cx="9144000" cy="715679"/>
            <a:chOff x="0" y="6142321"/>
            <a:chExt cx="9144000" cy="715679"/>
          </a:xfrm>
        </p:grpSpPr>
        <p:sp>
          <p:nvSpPr>
            <p:cNvPr id="41" name="Скругленный прямоугольник 40"/>
            <p:cNvSpPr/>
            <p:nvPr/>
          </p:nvSpPr>
          <p:spPr>
            <a:xfrm>
              <a:off x="142844" y="6235864"/>
              <a:ext cx="8858312" cy="500066"/>
            </a:xfrm>
            <a:prstGeom prst="round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grpSp>
          <p:nvGrpSpPr>
            <p:cNvPr id="3" name="Группа 45"/>
            <p:cNvGrpSpPr/>
            <p:nvPr/>
          </p:nvGrpSpPr>
          <p:grpSpPr>
            <a:xfrm>
              <a:off x="0" y="6142321"/>
              <a:ext cx="9144000" cy="715679"/>
              <a:chOff x="0" y="6142321"/>
              <a:chExt cx="9144000" cy="715679"/>
            </a:xfrm>
          </p:grpSpPr>
          <p:sp>
            <p:nvSpPr>
              <p:cNvPr id="43" name="Прямоугольник 42"/>
              <p:cNvSpPr/>
              <p:nvPr/>
            </p:nvSpPr>
            <p:spPr>
              <a:xfrm>
                <a:off x="0" y="6143644"/>
                <a:ext cx="9144000" cy="714356"/>
              </a:xfrm>
              <a:prstGeom prst="rect">
                <a:avLst/>
              </a:prstGeom>
              <a:gradFill flip="none" rotWithShape="1">
                <a:gsLst>
                  <a:gs pos="0">
                    <a:schemeClr val="bg1">
                      <a:alpha val="13000"/>
                    </a:schemeClr>
                  </a:gs>
                  <a:gs pos="68000">
                    <a:schemeClr val="bg1">
                      <a:alpha val="13000"/>
                    </a:schemeClr>
                  </a:gs>
                  <a:gs pos="100000">
                    <a:schemeClr val="tx1">
                      <a:alpha val="29000"/>
                    </a:schemeClr>
                  </a:gs>
                </a:gsLst>
                <a:lin ang="5400000" scaled="1"/>
                <a:tileRect/>
              </a:gra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88900" h="1905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44" name="Полилиния 43"/>
              <p:cNvSpPr/>
              <p:nvPr/>
            </p:nvSpPr>
            <p:spPr>
              <a:xfrm>
                <a:off x="142844" y="6142321"/>
                <a:ext cx="8858312" cy="450733"/>
              </a:xfrm>
              <a:custGeom>
                <a:avLst/>
                <a:gdLst>
                  <a:gd name="connsiteX0" fmla="*/ 0 w 7429552"/>
                  <a:gd name="connsiteY0" fmla="*/ 83346 h 500066"/>
                  <a:gd name="connsiteX1" fmla="*/ 24412 w 7429552"/>
                  <a:gd name="connsiteY1" fmla="*/ 24411 h 500066"/>
                  <a:gd name="connsiteX2" fmla="*/ 83347 w 7429552"/>
                  <a:gd name="connsiteY2" fmla="*/ 0 h 500066"/>
                  <a:gd name="connsiteX3" fmla="*/ 7346206 w 7429552"/>
                  <a:gd name="connsiteY3" fmla="*/ 0 h 500066"/>
                  <a:gd name="connsiteX4" fmla="*/ 7405141 w 7429552"/>
                  <a:gd name="connsiteY4" fmla="*/ 24412 h 500066"/>
                  <a:gd name="connsiteX5" fmla="*/ 7429552 w 7429552"/>
                  <a:gd name="connsiteY5" fmla="*/ 83347 h 500066"/>
                  <a:gd name="connsiteX6" fmla="*/ 7429552 w 7429552"/>
                  <a:gd name="connsiteY6" fmla="*/ 416720 h 500066"/>
                  <a:gd name="connsiteX7" fmla="*/ 7405141 w 7429552"/>
                  <a:gd name="connsiteY7" fmla="*/ 475655 h 500066"/>
                  <a:gd name="connsiteX8" fmla="*/ 7346206 w 7429552"/>
                  <a:gd name="connsiteY8" fmla="*/ 500066 h 500066"/>
                  <a:gd name="connsiteX9" fmla="*/ 83346 w 7429552"/>
                  <a:gd name="connsiteY9" fmla="*/ 500066 h 500066"/>
                  <a:gd name="connsiteX10" fmla="*/ 24411 w 7429552"/>
                  <a:gd name="connsiteY10" fmla="*/ 475654 h 500066"/>
                  <a:gd name="connsiteX11" fmla="*/ 0 w 7429552"/>
                  <a:gd name="connsiteY11" fmla="*/ 416719 h 500066"/>
                  <a:gd name="connsiteX12" fmla="*/ 0 w 7429552"/>
                  <a:gd name="connsiteY12" fmla="*/ 83346 h 500066"/>
                  <a:gd name="connsiteX0" fmla="*/ 0 w 7429552"/>
                  <a:gd name="connsiteY0" fmla="*/ 83346 h 500066"/>
                  <a:gd name="connsiteX1" fmla="*/ 24412 w 7429552"/>
                  <a:gd name="connsiteY1" fmla="*/ 24411 h 500066"/>
                  <a:gd name="connsiteX2" fmla="*/ 83347 w 7429552"/>
                  <a:gd name="connsiteY2" fmla="*/ 0 h 500066"/>
                  <a:gd name="connsiteX3" fmla="*/ 7346206 w 7429552"/>
                  <a:gd name="connsiteY3" fmla="*/ 0 h 500066"/>
                  <a:gd name="connsiteX4" fmla="*/ 7405141 w 7429552"/>
                  <a:gd name="connsiteY4" fmla="*/ 24412 h 500066"/>
                  <a:gd name="connsiteX5" fmla="*/ 7429552 w 7429552"/>
                  <a:gd name="connsiteY5" fmla="*/ 83347 h 500066"/>
                  <a:gd name="connsiteX6" fmla="*/ 7429552 w 7429552"/>
                  <a:gd name="connsiteY6" fmla="*/ 416720 h 500066"/>
                  <a:gd name="connsiteX7" fmla="*/ 7405141 w 7429552"/>
                  <a:gd name="connsiteY7" fmla="*/ 475655 h 500066"/>
                  <a:gd name="connsiteX8" fmla="*/ 7346206 w 7429552"/>
                  <a:gd name="connsiteY8" fmla="*/ 500066 h 500066"/>
                  <a:gd name="connsiteX9" fmla="*/ 83346 w 7429552"/>
                  <a:gd name="connsiteY9" fmla="*/ 500066 h 500066"/>
                  <a:gd name="connsiteX10" fmla="*/ 24411 w 7429552"/>
                  <a:gd name="connsiteY10" fmla="*/ 475654 h 500066"/>
                  <a:gd name="connsiteX11" fmla="*/ 0 w 7429552"/>
                  <a:gd name="connsiteY11" fmla="*/ 416719 h 500066"/>
                  <a:gd name="connsiteX12" fmla="*/ 0 w 7429552"/>
                  <a:gd name="connsiteY12" fmla="*/ 83346 h 500066"/>
                  <a:gd name="connsiteX0" fmla="*/ 0 w 7429552"/>
                  <a:gd name="connsiteY0" fmla="*/ 83346 h 671526"/>
                  <a:gd name="connsiteX1" fmla="*/ 24412 w 7429552"/>
                  <a:gd name="connsiteY1" fmla="*/ 24411 h 671526"/>
                  <a:gd name="connsiteX2" fmla="*/ 83347 w 7429552"/>
                  <a:gd name="connsiteY2" fmla="*/ 0 h 671526"/>
                  <a:gd name="connsiteX3" fmla="*/ 7346206 w 7429552"/>
                  <a:gd name="connsiteY3" fmla="*/ 0 h 671526"/>
                  <a:gd name="connsiteX4" fmla="*/ 7405141 w 7429552"/>
                  <a:gd name="connsiteY4" fmla="*/ 24412 h 671526"/>
                  <a:gd name="connsiteX5" fmla="*/ 7429552 w 7429552"/>
                  <a:gd name="connsiteY5" fmla="*/ 83347 h 671526"/>
                  <a:gd name="connsiteX6" fmla="*/ 7429552 w 7429552"/>
                  <a:gd name="connsiteY6" fmla="*/ 416720 h 671526"/>
                  <a:gd name="connsiteX7" fmla="*/ 7405141 w 7429552"/>
                  <a:gd name="connsiteY7" fmla="*/ 475655 h 671526"/>
                  <a:gd name="connsiteX8" fmla="*/ 7346206 w 7429552"/>
                  <a:gd name="connsiteY8" fmla="*/ 500066 h 671526"/>
                  <a:gd name="connsiteX9" fmla="*/ 83346 w 7429552"/>
                  <a:gd name="connsiteY9" fmla="*/ 500066 h 671526"/>
                  <a:gd name="connsiteX10" fmla="*/ 24411 w 7429552"/>
                  <a:gd name="connsiteY10" fmla="*/ 475654 h 671526"/>
                  <a:gd name="connsiteX11" fmla="*/ 0 w 7429552"/>
                  <a:gd name="connsiteY11" fmla="*/ 416719 h 671526"/>
                  <a:gd name="connsiteX12" fmla="*/ 0 w 7429552"/>
                  <a:gd name="connsiteY12" fmla="*/ 83346 h 671526"/>
                  <a:gd name="connsiteX0" fmla="*/ 0 w 7429552"/>
                  <a:gd name="connsiteY0" fmla="*/ 240500 h 828680"/>
                  <a:gd name="connsiteX1" fmla="*/ 24412 w 7429552"/>
                  <a:gd name="connsiteY1" fmla="*/ 181565 h 828680"/>
                  <a:gd name="connsiteX2" fmla="*/ 83347 w 7429552"/>
                  <a:gd name="connsiteY2" fmla="*/ 157154 h 828680"/>
                  <a:gd name="connsiteX3" fmla="*/ 7346206 w 7429552"/>
                  <a:gd name="connsiteY3" fmla="*/ 157154 h 828680"/>
                  <a:gd name="connsiteX4" fmla="*/ 7405141 w 7429552"/>
                  <a:gd name="connsiteY4" fmla="*/ 181566 h 828680"/>
                  <a:gd name="connsiteX5" fmla="*/ 7429552 w 7429552"/>
                  <a:gd name="connsiteY5" fmla="*/ 240501 h 828680"/>
                  <a:gd name="connsiteX6" fmla="*/ 7429552 w 7429552"/>
                  <a:gd name="connsiteY6" fmla="*/ 573874 h 828680"/>
                  <a:gd name="connsiteX7" fmla="*/ 7405141 w 7429552"/>
                  <a:gd name="connsiteY7" fmla="*/ 632809 h 828680"/>
                  <a:gd name="connsiteX8" fmla="*/ 7346206 w 7429552"/>
                  <a:gd name="connsiteY8" fmla="*/ 657220 h 828680"/>
                  <a:gd name="connsiteX9" fmla="*/ 83346 w 7429552"/>
                  <a:gd name="connsiteY9" fmla="*/ 657220 h 828680"/>
                  <a:gd name="connsiteX10" fmla="*/ 24411 w 7429552"/>
                  <a:gd name="connsiteY10" fmla="*/ 632808 h 828680"/>
                  <a:gd name="connsiteX11" fmla="*/ 0 w 7429552"/>
                  <a:gd name="connsiteY11" fmla="*/ 573873 h 828680"/>
                  <a:gd name="connsiteX12" fmla="*/ 0 w 7429552"/>
                  <a:gd name="connsiteY12" fmla="*/ 240500 h 8286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7429552" h="828680">
                    <a:moveTo>
                      <a:pt x="0" y="240500"/>
                    </a:moveTo>
                    <a:cubicBezTo>
                      <a:pt x="0" y="218395"/>
                      <a:pt x="8781" y="197196"/>
                      <a:pt x="24412" y="181565"/>
                    </a:cubicBezTo>
                    <a:cubicBezTo>
                      <a:pt x="40042" y="165935"/>
                      <a:pt x="61242" y="157154"/>
                      <a:pt x="83347" y="157154"/>
                    </a:cubicBezTo>
                    <a:lnTo>
                      <a:pt x="7346206" y="157154"/>
                    </a:lnTo>
                    <a:cubicBezTo>
                      <a:pt x="7368311" y="157154"/>
                      <a:pt x="7389510" y="165935"/>
                      <a:pt x="7405141" y="181566"/>
                    </a:cubicBezTo>
                    <a:cubicBezTo>
                      <a:pt x="7420771" y="197196"/>
                      <a:pt x="7429552" y="218396"/>
                      <a:pt x="7429552" y="240501"/>
                    </a:cubicBezTo>
                    <a:lnTo>
                      <a:pt x="7429552" y="573874"/>
                    </a:lnTo>
                    <a:cubicBezTo>
                      <a:pt x="7429552" y="595979"/>
                      <a:pt x="7420771" y="617178"/>
                      <a:pt x="7405141" y="632809"/>
                    </a:cubicBezTo>
                    <a:cubicBezTo>
                      <a:pt x="7389511" y="648439"/>
                      <a:pt x="7368311" y="657220"/>
                      <a:pt x="7346206" y="657220"/>
                    </a:cubicBezTo>
                    <a:cubicBezTo>
                      <a:pt x="4966809" y="0"/>
                      <a:pt x="2571862" y="828680"/>
                      <a:pt x="83346" y="657220"/>
                    </a:cubicBezTo>
                    <a:cubicBezTo>
                      <a:pt x="61241" y="657220"/>
                      <a:pt x="40042" y="648439"/>
                      <a:pt x="24411" y="632808"/>
                    </a:cubicBezTo>
                    <a:cubicBezTo>
                      <a:pt x="8781" y="617178"/>
                      <a:pt x="0" y="595978"/>
                      <a:pt x="0" y="573873"/>
                    </a:cubicBezTo>
                    <a:lnTo>
                      <a:pt x="0" y="24050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alpha val="17000"/>
                    </a:schemeClr>
                  </a:gs>
                  <a:gs pos="50000">
                    <a:schemeClr val="bg1">
                      <a:alpha val="46000"/>
                    </a:schemeClr>
                  </a:gs>
                  <a:gs pos="100000">
                    <a:schemeClr val="bg1">
                      <a:alpha val="85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</p:grpSp>
      </p:grpSp>
      <p:grpSp>
        <p:nvGrpSpPr>
          <p:cNvPr id="4" name="Группа 21"/>
          <p:cNvGrpSpPr/>
          <p:nvPr/>
        </p:nvGrpSpPr>
        <p:grpSpPr>
          <a:xfrm>
            <a:off x="8467320" y="6246255"/>
            <a:ext cx="500066" cy="500066"/>
            <a:chOff x="6500826" y="5643578"/>
            <a:chExt cx="500066" cy="500066"/>
          </a:xfrm>
        </p:grpSpPr>
        <p:sp>
          <p:nvSpPr>
            <p:cNvPr id="23" name="Пятиугольник 22"/>
            <p:cNvSpPr/>
            <p:nvPr/>
          </p:nvSpPr>
          <p:spPr>
            <a:xfrm>
              <a:off x="6559564" y="5753116"/>
              <a:ext cx="285752" cy="285752"/>
            </a:xfrm>
            <a:prstGeom prst="homePlate">
              <a:avLst>
                <a:gd name="adj" fmla="val 142857"/>
              </a:avLst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>
                <a:rot lat="0" lon="0" rev="4200000"/>
              </a:lightRig>
            </a:scene3d>
            <a:sp3d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4" name="Пятиугольник 23">
              <a:hlinkClick r:id="" action="ppaction://hlinkshowjump?jump=nextslide"/>
            </p:cNvPr>
            <p:cNvSpPr/>
            <p:nvPr/>
          </p:nvSpPr>
          <p:spPr>
            <a:xfrm>
              <a:off x="6500826" y="5643578"/>
              <a:ext cx="500066" cy="500066"/>
            </a:xfrm>
            <a:prstGeom prst="homePlate">
              <a:avLst>
                <a:gd name="adj" fmla="val 142857"/>
              </a:avLst>
            </a:prstGeom>
            <a:solidFill>
              <a:srgbClr val="00B050">
                <a:alpha val="28000"/>
              </a:srgbClr>
            </a:solidFill>
            <a:ln>
              <a:noFill/>
            </a:ln>
            <a:scene3d>
              <a:camera prst="orthographicFront"/>
              <a:lightRig rig="threePt" dir="t">
                <a:rot lat="0" lon="0" rev="4200000"/>
              </a:lightRig>
            </a:scene3d>
            <a:sp3d prstMaterial="dkEdge"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5" name="Группа 26"/>
          <p:cNvGrpSpPr/>
          <p:nvPr/>
        </p:nvGrpSpPr>
        <p:grpSpPr>
          <a:xfrm rot="10800000">
            <a:off x="7895816" y="6246255"/>
            <a:ext cx="500066" cy="500066"/>
            <a:chOff x="6500826" y="5643578"/>
            <a:chExt cx="500066" cy="500066"/>
          </a:xfrm>
        </p:grpSpPr>
        <p:sp>
          <p:nvSpPr>
            <p:cNvPr id="28" name="Пятиугольник 27"/>
            <p:cNvSpPr/>
            <p:nvPr/>
          </p:nvSpPr>
          <p:spPr>
            <a:xfrm>
              <a:off x="6559564" y="5753116"/>
              <a:ext cx="285752" cy="285752"/>
            </a:xfrm>
            <a:prstGeom prst="homePlate">
              <a:avLst>
                <a:gd name="adj" fmla="val 142857"/>
              </a:avLst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>
                <a:rot lat="0" lon="0" rev="9000000"/>
              </a:lightRig>
            </a:scene3d>
            <a:sp3d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3" name="Пятиугольник 32">
              <a:hlinkClick r:id="" action="ppaction://hlinkshowjump?jump=previousslide"/>
            </p:cNvPr>
            <p:cNvSpPr/>
            <p:nvPr/>
          </p:nvSpPr>
          <p:spPr>
            <a:xfrm>
              <a:off x="6500826" y="5643578"/>
              <a:ext cx="500066" cy="500066"/>
            </a:xfrm>
            <a:prstGeom prst="homePlate">
              <a:avLst>
                <a:gd name="adj" fmla="val 142857"/>
              </a:avLst>
            </a:prstGeom>
            <a:solidFill>
              <a:srgbClr val="00B050">
                <a:alpha val="28000"/>
              </a:srgbClr>
            </a:solidFill>
            <a:ln>
              <a:noFill/>
            </a:ln>
            <a:scene3d>
              <a:camera prst="orthographicFront"/>
              <a:lightRig rig="threePt" dir="t">
                <a:rot lat="0" lon="0" rev="9000000"/>
              </a:lightRig>
            </a:scene3d>
            <a:sp3d prstMaterial="dkEdge"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6" name="Группа 36"/>
          <p:cNvGrpSpPr/>
          <p:nvPr/>
        </p:nvGrpSpPr>
        <p:grpSpPr>
          <a:xfrm rot="2664264">
            <a:off x="123311" y="6183449"/>
            <a:ext cx="612000" cy="612000"/>
            <a:chOff x="714348" y="5857892"/>
            <a:chExt cx="720000" cy="720000"/>
          </a:xfrm>
        </p:grpSpPr>
        <p:sp>
          <p:nvSpPr>
            <p:cNvPr id="38" name="Счетверенная стрелка 37">
              <a:hlinkClick r:id="" action="ppaction://hlinkshowjump?jump=endshow"/>
            </p:cNvPr>
            <p:cNvSpPr/>
            <p:nvPr/>
          </p:nvSpPr>
          <p:spPr>
            <a:xfrm>
              <a:off x="807764" y="5943619"/>
              <a:ext cx="540000" cy="540000"/>
            </a:xfrm>
            <a:prstGeom prst="quadArrow">
              <a:avLst>
                <a:gd name="adj1" fmla="val 24636"/>
                <a:gd name="adj2" fmla="val 7908"/>
                <a:gd name="adj3" fmla="val 13218"/>
              </a:avLst>
            </a:prstGeom>
            <a:gradFill flip="none" rotWithShape="1">
              <a:gsLst>
                <a:gs pos="57000">
                  <a:srgbClr val="C00000"/>
                </a:gs>
                <a:gs pos="100000">
                  <a:schemeClr val="tx1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9" name="Счетверенная стрелка 38">
              <a:hlinkClick r:id="" action="ppaction://hlinkshowjump?jump=endshow"/>
            </p:cNvPr>
            <p:cNvSpPr/>
            <p:nvPr/>
          </p:nvSpPr>
          <p:spPr>
            <a:xfrm>
              <a:off x="714348" y="5857892"/>
              <a:ext cx="720000" cy="720000"/>
            </a:xfrm>
            <a:prstGeom prst="quadArrow">
              <a:avLst>
                <a:gd name="adj1" fmla="val 24636"/>
                <a:gd name="adj2" fmla="val 12318"/>
                <a:gd name="adj3" fmla="val 15864"/>
              </a:avLst>
            </a:prstGeom>
            <a:solidFill>
              <a:srgbClr val="FF0000">
                <a:alpha val="28000"/>
              </a:srgbClr>
            </a:solidFill>
            <a:ln>
              <a:noFill/>
            </a:ln>
            <a:scene3d>
              <a:camera prst="orthographicFront"/>
              <a:lightRig rig="threePt" dir="t">
                <a:rot lat="0" lon="0" rev="9000000"/>
              </a:lightRig>
            </a:scene3d>
            <a:sp3d prstMaterial="dkEdge"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11" name="Группа 34"/>
          <p:cNvGrpSpPr/>
          <p:nvPr/>
        </p:nvGrpSpPr>
        <p:grpSpPr>
          <a:xfrm>
            <a:off x="214282" y="285728"/>
            <a:ext cx="8724991" cy="5715040"/>
            <a:chOff x="430584" y="1284994"/>
            <a:chExt cx="8261670" cy="4715774"/>
          </a:xfrm>
        </p:grpSpPr>
        <p:sp>
          <p:nvSpPr>
            <p:cNvPr id="7" name="Скругленный прямоугольник 6"/>
            <p:cNvSpPr/>
            <p:nvPr/>
          </p:nvSpPr>
          <p:spPr>
            <a:xfrm>
              <a:off x="571472" y="1571612"/>
              <a:ext cx="8001056" cy="4357718"/>
            </a:xfrm>
            <a:prstGeom prst="roundRect">
              <a:avLst>
                <a:gd name="adj" fmla="val 2067"/>
              </a:avLst>
            </a:prstGeom>
            <a:gradFill>
              <a:gsLst>
                <a:gs pos="50000">
                  <a:srgbClr val="0070C0"/>
                </a:gs>
                <a:gs pos="100000">
                  <a:schemeClr val="tx2">
                    <a:lumMod val="75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8" name="Полилиния 7"/>
            <p:cNvSpPr/>
            <p:nvPr/>
          </p:nvSpPr>
          <p:spPr>
            <a:xfrm>
              <a:off x="571472" y="1284994"/>
              <a:ext cx="8008950" cy="1500198"/>
            </a:xfrm>
            <a:custGeom>
              <a:avLst/>
              <a:gdLst>
                <a:gd name="connsiteX0" fmla="*/ 0 w 7429552"/>
                <a:gd name="connsiteY0" fmla="*/ 83346 h 500066"/>
                <a:gd name="connsiteX1" fmla="*/ 24412 w 7429552"/>
                <a:gd name="connsiteY1" fmla="*/ 24411 h 500066"/>
                <a:gd name="connsiteX2" fmla="*/ 83347 w 7429552"/>
                <a:gd name="connsiteY2" fmla="*/ 0 h 500066"/>
                <a:gd name="connsiteX3" fmla="*/ 7346206 w 7429552"/>
                <a:gd name="connsiteY3" fmla="*/ 0 h 500066"/>
                <a:gd name="connsiteX4" fmla="*/ 7405141 w 7429552"/>
                <a:gd name="connsiteY4" fmla="*/ 24412 h 500066"/>
                <a:gd name="connsiteX5" fmla="*/ 7429552 w 7429552"/>
                <a:gd name="connsiteY5" fmla="*/ 83347 h 500066"/>
                <a:gd name="connsiteX6" fmla="*/ 7429552 w 7429552"/>
                <a:gd name="connsiteY6" fmla="*/ 416720 h 500066"/>
                <a:gd name="connsiteX7" fmla="*/ 7405141 w 7429552"/>
                <a:gd name="connsiteY7" fmla="*/ 475655 h 500066"/>
                <a:gd name="connsiteX8" fmla="*/ 7346206 w 7429552"/>
                <a:gd name="connsiteY8" fmla="*/ 500066 h 500066"/>
                <a:gd name="connsiteX9" fmla="*/ 83346 w 7429552"/>
                <a:gd name="connsiteY9" fmla="*/ 500066 h 500066"/>
                <a:gd name="connsiteX10" fmla="*/ 24411 w 7429552"/>
                <a:gd name="connsiteY10" fmla="*/ 475654 h 500066"/>
                <a:gd name="connsiteX11" fmla="*/ 0 w 7429552"/>
                <a:gd name="connsiteY11" fmla="*/ 416719 h 500066"/>
                <a:gd name="connsiteX12" fmla="*/ 0 w 7429552"/>
                <a:gd name="connsiteY12" fmla="*/ 83346 h 500066"/>
                <a:gd name="connsiteX0" fmla="*/ 0 w 7429552"/>
                <a:gd name="connsiteY0" fmla="*/ 83346 h 500066"/>
                <a:gd name="connsiteX1" fmla="*/ 24412 w 7429552"/>
                <a:gd name="connsiteY1" fmla="*/ 24411 h 500066"/>
                <a:gd name="connsiteX2" fmla="*/ 83347 w 7429552"/>
                <a:gd name="connsiteY2" fmla="*/ 0 h 500066"/>
                <a:gd name="connsiteX3" fmla="*/ 7346206 w 7429552"/>
                <a:gd name="connsiteY3" fmla="*/ 0 h 500066"/>
                <a:gd name="connsiteX4" fmla="*/ 7405141 w 7429552"/>
                <a:gd name="connsiteY4" fmla="*/ 24412 h 500066"/>
                <a:gd name="connsiteX5" fmla="*/ 7429552 w 7429552"/>
                <a:gd name="connsiteY5" fmla="*/ 83347 h 500066"/>
                <a:gd name="connsiteX6" fmla="*/ 7429552 w 7429552"/>
                <a:gd name="connsiteY6" fmla="*/ 416720 h 500066"/>
                <a:gd name="connsiteX7" fmla="*/ 7405141 w 7429552"/>
                <a:gd name="connsiteY7" fmla="*/ 475655 h 500066"/>
                <a:gd name="connsiteX8" fmla="*/ 7346206 w 7429552"/>
                <a:gd name="connsiteY8" fmla="*/ 500066 h 500066"/>
                <a:gd name="connsiteX9" fmla="*/ 83346 w 7429552"/>
                <a:gd name="connsiteY9" fmla="*/ 500066 h 500066"/>
                <a:gd name="connsiteX10" fmla="*/ 24411 w 7429552"/>
                <a:gd name="connsiteY10" fmla="*/ 475654 h 500066"/>
                <a:gd name="connsiteX11" fmla="*/ 0 w 7429552"/>
                <a:gd name="connsiteY11" fmla="*/ 416719 h 500066"/>
                <a:gd name="connsiteX12" fmla="*/ 0 w 7429552"/>
                <a:gd name="connsiteY12" fmla="*/ 83346 h 500066"/>
                <a:gd name="connsiteX0" fmla="*/ 0 w 7429552"/>
                <a:gd name="connsiteY0" fmla="*/ 83346 h 671526"/>
                <a:gd name="connsiteX1" fmla="*/ 24412 w 7429552"/>
                <a:gd name="connsiteY1" fmla="*/ 24411 h 671526"/>
                <a:gd name="connsiteX2" fmla="*/ 83347 w 7429552"/>
                <a:gd name="connsiteY2" fmla="*/ 0 h 671526"/>
                <a:gd name="connsiteX3" fmla="*/ 7346206 w 7429552"/>
                <a:gd name="connsiteY3" fmla="*/ 0 h 671526"/>
                <a:gd name="connsiteX4" fmla="*/ 7405141 w 7429552"/>
                <a:gd name="connsiteY4" fmla="*/ 24412 h 671526"/>
                <a:gd name="connsiteX5" fmla="*/ 7429552 w 7429552"/>
                <a:gd name="connsiteY5" fmla="*/ 83347 h 671526"/>
                <a:gd name="connsiteX6" fmla="*/ 7429552 w 7429552"/>
                <a:gd name="connsiteY6" fmla="*/ 416720 h 671526"/>
                <a:gd name="connsiteX7" fmla="*/ 7405141 w 7429552"/>
                <a:gd name="connsiteY7" fmla="*/ 475655 h 671526"/>
                <a:gd name="connsiteX8" fmla="*/ 7346206 w 7429552"/>
                <a:gd name="connsiteY8" fmla="*/ 500066 h 671526"/>
                <a:gd name="connsiteX9" fmla="*/ 83346 w 7429552"/>
                <a:gd name="connsiteY9" fmla="*/ 500066 h 671526"/>
                <a:gd name="connsiteX10" fmla="*/ 24411 w 7429552"/>
                <a:gd name="connsiteY10" fmla="*/ 475654 h 671526"/>
                <a:gd name="connsiteX11" fmla="*/ 0 w 7429552"/>
                <a:gd name="connsiteY11" fmla="*/ 416719 h 671526"/>
                <a:gd name="connsiteX12" fmla="*/ 0 w 7429552"/>
                <a:gd name="connsiteY12" fmla="*/ 83346 h 671526"/>
                <a:gd name="connsiteX0" fmla="*/ 0 w 7429552"/>
                <a:gd name="connsiteY0" fmla="*/ 240500 h 828680"/>
                <a:gd name="connsiteX1" fmla="*/ 24412 w 7429552"/>
                <a:gd name="connsiteY1" fmla="*/ 181565 h 828680"/>
                <a:gd name="connsiteX2" fmla="*/ 83347 w 7429552"/>
                <a:gd name="connsiteY2" fmla="*/ 157154 h 828680"/>
                <a:gd name="connsiteX3" fmla="*/ 7346206 w 7429552"/>
                <a:gd name="connsiteY3" fmla="*/ 157154 h 828680"/>
                <a:gd name="connsiteX4" fmla="*/ 7405141 w 7429552"/>
                <a:gd name="connsiteY4" fmla="*/ 181566 h 828680"/>
                <a:gd name="connsiteX5" fmla="*/ 7429552 w 7429552"/>
                <a:gd name="connsiteY5" fmla="*/ 240501 h 828680"/>
                <a:gd name="connsiteX6" fmla="*/ 7429552 w 7429552"/>
                <a:gd name="connsiteY6" fmla="*/ 573874 h 828680"/>
                <a:gd name="connsiteX7" fmla="*/ 7405141 w 7429552"/>
                <a:gd name="connsiteY7" fmla="*/ 632809 h 828680"/>
                <a:gd name="connsiteX8" fmla="*/ 7346206 w 7429552"/>
                <a:gd name="connsiteY8" fmla="*/ 657220 h 828680"/>
                <a:gd name="connsiteX9" fmla="*/ 83346 w 7429552"/>
                <a:gd name="connsiteY9" fmla="*/ 657220 h 828680"/>
                <a:gd name="connsiteX10" fmla="*/ 24411 w 7429552"/>
                <a:gd name="connsiteY10" fmla="*/ 632808 h 828680"/>
                <a:gd name="connsiteX11" fmla="*/ 0 w 7429552"/>
                <a:gd name="connsiteY11" fmla="*/ 573873 h 828680"/>
                <a:gd name="connsiteX12" fmla="*/ 0 w 7429552"/>
                <a:gd name="connsiteY12" fmla="*/ 240500 h 828680"/>
                <a:gd name="connsiteX0" fmla="*/ 0 w 7429552"/>
                <a:gd name="connsiteY0" fmla="*/ 240500 h 828680"/>
                <a:gd name="connsiteX1" fmla="*/ 24412 w 7429552"/>
                <a:gd name="connsiteY1" fmla="*/ 181565 h 828680"/>
                <a:gd name="connsiteX2" fmla="*/ 83347 w 7429552"/>
                <a:gd name="connsiteY2" fmla="*/ 157154 h 828680"/>
                <a:gd name="connsiteX3" fmla="*/ 7346206 w 7429552"/>
                <a:gd name="connsiteY3" fmla="*/ 157154 h 828680"/>
                <a:gd name="connsiteX4" fmla="*/ 7405141 w 7429552"/>
                <a:gd name="connsiteY4" fmla="*/ 181566 h 828680"/>
                <a:gd name="connsiteX5" fmla="*/ 7429552 w 7429552"/>
                <a:gd name="connsiteY5" fmla="*/ 240501 h 828680"/>
                <a:gd name="connsiteX6" fmla="*/ 7429552 w 7429552"/>
                <a:gd name="connsiteY6" fmla="*/ 573874 h 828680"/>
                <a:gd name="connsiteX7" fmla="*/ 7405141 w 7429552"/>
                <a:gd name="connsiteY7" fmla="*/ 632809 h 828680"/>
                <a:gd name="connsiteX8" fmla="*/ 7346206 w 7429552"/>
                <a:gd name="connsiteY8" fmla="*/ 657220 h 828680"/>
                <a:gd name="connsiteX9" fmla="*/ 83346 w 7429552"/>
                <a:gd name="connsiteY9" fmla="*/ 657220 h 828680"/>
                <a:gd name="connsiteX10" fmla="*/ 24411 w 7429552"/>
                <a:gd name="connsiteY10" fmla="*/ 632808 h 828680"/>
                <a:gd name="connsiteX11" fmla="*/ 0 w 7429552"/>
                <a:gd name="connsiteY11" fmla="*/ 573873 h 828680"/>
                <a:gd name="connsiteX12" fmla="*/ 0 w 7429552"/>
                <a:gd name="connsiteY12" fmla="*/ 240500 h 828680"/>
                <a:gd name="connsiteX0" fmla="*/ 0 w 7429552"/>
                <a:gd name="connsiteY0" fmla="*/ 240500 h 828680"/>
                <a:gd name="connsiteX1" fmla="*/ 24412 w 7429552"/>
                <a:gd name="connsiteY1" fmla="*/ 181565 h 828680"/>
                <a:gd name="connsiteX2" fmla="*/ 83347 w 7429552"/>
                <a:gd name="connsiteY2" fmla="*/ 157154 h 828680"/>
                <a:gd name="connsiteX3" fmla="*/ 7346206 w 7429552"/>
                <a:gd name="connsiteY3" fmla="*/ 157154 h 828680"/>
                <a:gd name="connsiteX4" fmla="*/ 7405141 w 7429552"/>
                <a:gd name="connsiteY4" fmla="*/ 181566 h 828680"/>
                <a:gd name="connsiteX5" fmla="*/ 7429552 w 7429552"/>
                <a:gd name="connsiteY5" fmla="*/ 240501 h 828680"/>
                <a:gd name="connsiteX6" fmla="*/ 7429552 w 7429552"/>
                <a:gd name="connsiteY6" fmla="*/ 573874 h 828680"/>
                <a:gd name="connsiteX7" fmla="*/ 7405141 w 7429552"/>
                <a:gd name="connsiteY7" fmla="*/ 632809 h 828680"/>
                <a:gd name="connsiteX8" fmla="*/ 7346206 w 7429552"/>
                <a:gd name="connsiteY8" fmla="*/ 657220 h 828680"/>
                <a:gd name="connsiteX9" fmla="*/ 83346 w 7429552"/>
                <a:gd name="connsiteY9" fmla="*/ 657220 h 828680"/>
                <a:gd name="connsiteX10" fmla="*/ 24411 w 7429552"/>
                <a:gd name="connsiteY10" fmla="*/ 632808 h 828680"/>
                <a:gd name="connsiteX11" fmla="*/ 0 w 7429552"/>
                <a:gd name="connsiteY11" fmla="*/ 573873 h 828680"/>
                <a:gd name="connsiteX12" fmla="*/ 0 w 7429552"/>
                <a:gd name="connsiteY12" fmla="*/ 240500 h 828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429552" h="828680">
                  <a:moveTo>
                    <a:pt x="0" y="240500"/>
                  </a:moveTo>
                  <a:cubicBezTo>
                    <a:pt x="0" y="218395"/>
                    <a:pt x="8781" y="197196"/>
                    <a:pt x="24412" y="181565"/>
                  </a:cubicBezTo>
                  <a:cubicBezTo>
                    <a:pt x="28287" y="178219"/>
                    <a:pt x="61242" y="157154"/>
                    <a:pt x="83347" y="157154"/>
                  </a:cubicBezTo>
                  <a:lnTo>
                    <a:pt x="7346206" y="157154"/>
                  </a:lnTo>
                  <a:cubicBezTo>
                    <a:pt x="7368311" y="157154"/>
                    <a:pt x="7389510" y="165935"/>
                    <a:pt x="7405141" y="181566"/>
                  </a:cubicBezTo>
                  <a:cubicBezTo>
                    <a:pt x="7420771" y="197196"/>
                    <a:pt x="7429552" y="218396"/>
                    <a:pt x="7429552" y="240501"/>
                  </a:cubicBezTo>
                  <a:lnTo>
                    <a:pt x="7429552" y="573874"/>
                  </a:lnTo>
                  <a:cubicBezTo>
                    <a:pt x="7429552" y="595979"/>
                    <a:pt x="7420771" y="617178"/>
                    <a:pt x="7405141" y="632809"/>
                  </a:cubicBezTo>
                  <a:cubicBezTo>
                    <a:pt x="7389511" y="648439"/>
                    <a:pt x="7368311" y="657220"/>
                    <a:pt x="7346206" y="657220"/>
                  </a:cubicBezTo>
                  <a:cubicBezTo>
                    <a:pt x="4966809" y="0"/>
                    <a:pt x="2571862" y="828680"/>
                    <a:pt x="83346" y="657220"/>
                  </a:cubicBezTo>
                  <a:cubicBezTo>
                    <a:pt x="61241" y="657220"/>
                    <a:pt x="40042" y="648439"/>
                    <a:pt x="24411" y="632808"/>
                  </a:cubicBezTo>
                  <a:cubicBezTo>
                    <a:pt x="8781" y="617178"/>
                    <a:pt x="0" y="595978"/>
                    <a:pt x="0" y="573873"/>
                  </a:cubicBezTo>
                  <a:lnTo>
                    <a:pt x="0" y="24050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alpha val="17000"/>
                  </a:schemeClr>
                </a:gs>
                <a:gs pos="50000">
                  <a:schemeClr val="bg1">
                    <a:alpha val="46000"/>
                  </a:schemeClr>
                </a:gs>
                <a:gs pos="100000">
                  <a:schemeClr val="bg1">
                    <a:alpha val="85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4" name="Скругленный прямоугольник 33"/>
            <p:cNvSpPr/>
            <p:nvPr/>
          </p:nvSpPr>
          <p:spPr>
            <a:xfrm>
              <a:off x="430584" y="1453874"/>
              <a:ext cx="8261670" cy="4546894"/>
            </a:xfrm>
            <a:prstGeom prst="roundRect">
              <a:avLst>
                <a:gd name="adj" fmla="val 2699"/>
              </a:avLst>
            </a:prstGeom>
            <a:gradFill>
              <a:gsLst>
                <a:gs pos="0">
                  <a:schemeClr val="bg1">
                    <a:alpha val="3000"/>
                  </a:schemeClr>
                </a:gs>
                <a:gs pos="50000">
                  <a:schemeClr val="bg1">
                    <a:alpha val="10000"/>
                  </a:schemeClr>
                </a:gs>
                <a:gs pos="100000">
                  <a:schemeClr val="bg1">
                    <a:lumMod val="95000"/>
                    <a:alpha val="3000"/>
                  </a:schemeClr>
                </a:gs>
              </a:gsLst>
              <a:lin ang="5400000" scaled="0"/>
            </a:gradFill>
            <a:ln w="28575">
              <a:noFill/>
            </a:ln>
            <a:scene3d>
              <a:camera prst="orthographicFront"/>
              <a:lightRig rig="threePt" dir="t"/>
            </a:scene3d>
            <a:sp3d>
              <a:bevelT w="184150" h="38100"/>
            </a:sp3d>
          </p:spPr>
          <p:txBody>
            <a:bodyPr vert="horz" lIns="91440" tIns="45720" rIns="91440" bIns="45720" rtlCol="0" anchor="t" anchorCtr="0">
              <a:normAutofit/>
            </a:bodyPr>
            <a:lstStyle/>
            <a:p>
              <a:pPr>
                <a:spcBef>
                  <a:spcPct val="0"/>
                </a:spcBef>
              </a:pPr>
              <a:endParaRPr lang="ru-RU" sz="2000" dirty="0" smtClean="0">
                <a:solidFill>
                  <a:schemeClr val="tx2">
                    <a:lumMod val="75000"/>
                  </a:schemeClr>
                </a:solidFill>
              </a:endParaRPr>
            </a:p>
          </p:txBody>
        </p:sp>
      </p:grpSp>
      <p:sp>
        <p:nvSpPr>
          <p:cNvPr id="21" name="Содержимое 20"/>
          <p:cNvSpPr>
            <a:spLocks noGrp="1"/>
          </p:cNvSpPr>
          <p:nvPr>
            <p:ph idx="1"/>
          </p:nvPr>
        </p:nvSpPr>
        <p:spPr>
          <a:xfrm>
            <a:off x="357158" y="785794"/>
            <a:ext cx="8429684" cy="5143536"/>
          </a:xfrm>
          <a:prstGeom prst="rect">
            <a:avLst/>
          </a:prstGeom>
          <a:noFill/>
          <a:ln w="28575">
            <a:noFill/>
          </a:ln>
          <a:scene3d>
            <a:camera prst="orthographicFront"/>
            <a:lightRig rig="threePt" dir="t"/>
          </a:scene3d>
          <a:sp3d>
            <a:bevelT w="184150" h="38100"/>
          </a:sp3d>
        </p:spPr>
        <p:txBody>
          <a:bodyPr vert="horz" lIns="91440" tIns="45720" rIns="91440" bIns="45720" rtlCol="0" anchor="t" anchorCtr="0">
            <a:normAutofit/>
          </a:bodyPr>
          <a:lstStyle/>
          <a:p>
            <a:pPr marL="0" indent="812800">
              <a:spcBef>
                <a:spcPct val="0"/>
              </a:spcBef>
              <a:buNone/>
            </a:pPr>
            <a:r>
              <a:rPr lang="ru-RU" sz="2200" b="1" i="1" dirty="0" smtClean="0">
                <a:solidFill>
                  <a:srgbClr val="FFFFFF"/>
                </a:solidFill>
              </a:rPr>
              <a:t>2 Плотность</a:t>
            </a:r>
            <a:r>
              <a:rPr lang="ru-RU" sz="2200" dirty="0" smtClean="0">
                <a:solidFill>
                  <a:srgbClr val="FFFFFF"/>
                </a:solidFill>
              </a:rPr>
              <a:t> тела определяется как масса единицы объема и измеряется в кг/м</a:t>
            </a:r>
            <a:r>
              <a:rPr lang="ru-RU" sz="2200" baseline="30000" dirty="0" smtClean="0">
                <a:solidFill>
                  <a:srgbClr val="FFFFFF"/>
                </a:solidFill>
              </a:rPr>
              <a:t>3</a:t>
            </a:r>
            <a:r>
              <a:rPr lang="ru-RU" sz="2200" dirty="0" smtClean="0">
                <a:solidFill>
                  <a:srgbClr val="FFFFFF"/>
                </a:solidFill>
              </a:rPr>
              <a:t>:</a:t>
            </a:r>
          </a:p>
          <a:p>
            <a:pPr marL="0" indent="812800">
              <a:spcBef>
                <a:spcPct val="0"/>
              </a:spcBef>
              <a:buNone/>
            </a:pPr>
            <a:endParaRPr lang="ru-RU" sz="2200" dirty="0" smtClean="0">
              <a:solidFill>
                <a:srgbClr val="FFFFFF"/>
              </a:solidFill>
            </a:endParaRPr>
          </a:p>
          <a:p>
            <a:pPr marL="0" indent="812800">
              <a:spcBef>
                <a:spcPct val="0"/>
              </a:spcBef>
              <a:buNone/>
            </a:pPr>
            <a:endParaRPr lang="ru-RU" sz="2200" dirty="0" smtClean="0">
              <a:solidFill>
                <a:srgbClr val="FFFFFF"/>
              </a:solidFill>
            </a:endParaRPr>
          </a:p>
          <a:p>
            <a:pPr marL="0" indent="812800">
              <a:spcBef>
                <a:spcPct val="0"/>
              </a:spcBef>
              <a:buNone/>
            </a:pPr>
            <a:endParaRPr lang="ru-RU" sz="2200" dirty="0" smtClean="0">
              <a:solidFill>
                <a:srgbClr val="FFFFFF"/>
              </a:solidFill>
            </a:endParaRPr>
          </a:p>
          <a:p>
            <a:pPr marL="0" indent="812800">
              <a:spcBef>
                <a:spcPct val="0"/>
              </a:spcBef>
              <a:buNone/>
            </a:pPr>
            <a:endParaRPr lang="ru-RU" sz="2200" dirty="0" smtClean="0">
              <a:solidFill>
                <a:srgbClr val="FFFFFF"/>
              </a:solidFill>
            </a:endParaRPr>
          </a:p>
          <a:p>
            <a:pPr marL="0" indent="812800">
              <a:spcBef>
                <a:spcPct val="0"/>
              </a:spcBef>
              <a:buNone/>
            </a:pPr>
            <a:r>
              <a:rPr lang="ru-RU" sz="2200" dirty="0" smtClean="0">
                <a:solidFill>
                  <a:srgbClr val="FFFFFF"/>
                </a:solidFill>
              </a:rPr>
              <a:t>Удельный объем есть величина, обратная плотности, т. е.</a:t>
            </a:r>
          </a:p>
          <a:p>
            <a:pPr marL="0" indent="812800">
              <a:spcBef>
                <a:spcPct val="0"/>
              </a:spcBef>
              <a:buNone/>
            </a:pPr>
            <a:endParaRPr lang="ru-RU" sz="2000" dirty="0" smtClean="0">
              <a:solidFill>
                <a:srgbClr val="FFFFFF"/>
              </a:solidFill>
            </a:endParaRPr>
          </a:p>
          <a:p>
            <a:pPr marL="0" indent="0">
              <a:spcBef>
                <a:spcPct val="0"/>
              </a:spcBef>
              <a:buNone/>
            </a:pPr>
            <a:endParaRPr lang="ru-RU" sz="2000" dirty="0" smtClean="0"/>
          </a:p>
          <a:p>
            <a:pPr marL="0" indent="0">
              <a:spcBef>
                <a:spcPct val="0"/>
              </a:spcBef>
              <a:buNone/>
            </a:pPr>
            <a:endParaRPr lang="ru-RU" sz="2000" dirty="0" smtClean="0"/>
          </a:p>
          <a:p>
            <a:pPr marL="0" indent="0">
              <a:spcBef>
                <a:spcPct val="0"/>
              </a:spcBef>
              <a:buNone/>
            </a:pPr>
            <a:endParaRPr lang="ru-RU" sz="2000" dirty="0">
              <a:ln w="12700">
                <a:noFill/>
              </a:ln>
              <a:effectLst>
                <a:outerShdw blurRad="114300" dist="114300" dir="5400000" algn="t" rotWithShape="0">
                  <a:prstClr val="black">
                    <a:alpha val="40000"/>
                  </a:prst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27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9AA11-E043-4531-B356-CCD19CEA4D43}" type="datetime8">
              <a:rPr lang="ru-RU" smtClean="0"/>
              <a:pPr/>
              <a:t>17.01.2020 11:33</a:t>
            </a:fld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43393-0A44-4D7B-B7BD-84A2F0C52532}" type="slidenum">
              <a:rPr lang="ru-RU" sz="1400" smtClean="0">
                <a:solidFill>
                  <a:schemeClr val="tx2">
                    <a:lumMod val="50000"/>
                  </a:schemeClr>
                </a:solidFill>
              </a:rPr>
              <a:pPr/>
              <a:t>8</a:t>
            </a:fld>
            <a:endParaRPr lang="ru-RU" sz="14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86116" y="1643050"/>
            <a:ext cx="1071570" cy="78851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pic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00298" y="3500438"/>
            <a:ext cx="1071570" cy="92732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pic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10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pic>
        <p:nvPicPr>
          <p:cNvPr id="4105" name="Picture 9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86116" y="5072074"/>
            <a:ext cx="1488837" cy="604840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pic>
      <p:sp>
        <p:nvSpPr>
          <p:cNvPr id="4108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pic>
        <p:nvPicPr>
          <p:cNvPr id="4107" name="Picture 11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86380" y="3500438"/>
            <a:ext cx="857256" cy="85386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9"/>
          <p:cNvGrpSpPr/>
          <p:nvPr/>
        </p:nvGrpSpPr>
        <p:grpSpPr>
          <a:xfrm>
            <a:off x="0" y="6142321"/>
            <a:ext cx="9144000" cy="715679"/>
            <a:chOff x="0" y="6142321"/>
            <a:chExt cx="9144000" cy="715679"/>
          </a:xfrm>
        </p:grpSpPr>
        <p:sp>
          <p:nvSpPr>
            <p:cNvPr id="41" name="Скругленный прямоугольник 40"/>
            <p:cNvSpPr/>
            <p:nvPr/>
          </p:nvSpPr>
          <p:spPr>
            <a:xfrm>
              <a:off x="142844" y="6235864"/>
              <a:ext cx="8858312" cy="500066"/>
            </a:xfrm>
            <a:prstGeom prst="round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grpSp>
          <p:nvGrpSpPr>
            <p:cNvPr id="3" name="Группа 45"/>
            <p:cNvGrpSpPr/>
            <p:nvPr/>
          </p:nvGrpSpPr>
          <p:grpSpPr>
            <a:xfrm>
              <a:off x="0" y="6142321"/>
              <a:ext cx="9144000" cy="715679"/>
              <a:chOff x="0" y="6142321"/>
              <a:chExt cx="9144000" cy="715679"/>
            </a:xfrm>
          </p:grpSpPr>
          <p:sp>
            <p:nvSpPr>
              <p:cNvPr id="43" name="Прямоугольник 42"/>
              <p:cNvSpPr/>
              <p:nvPr/>
            </p:nvSpPr>
            <p:spPr>
              <a:xfrm>
                <a:off x="0" y="6143644"/>
                <a:ext cx="9144000" cy="714356"/>
              </a:xfrm>
              <a:prstGeom prst="rect">
                <a:avLst/>
              </a:prstGeom>
              <a:gradFill flip="none" rotWithShape="1">
                <a:gsLst>
                  <a:gs pos="0">
                    <a:schemeClr val="bg1">
                      <a:alpha val="13000"/>
                    </a:schemeClr>
                  </a:gs>
                  <a:gs pos="68000">
                    <a:schemeClr val="bg1">
                      <a:alpha val="13000"/>
                    </a:schemeClr>
                  </a:gs>
                  <a:gs pos="100000">
                    <a:schemeClr val="tx1">
                      <a:alpha val="29000"/>
                    </a:schemeClr>
                  </a:gs>
                </a:gsLst>
                <a:lin ang="5400000" scaled="1"/>
                <a:tileRect/>
              </a:gra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 w="88900" h="1905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44" name="Полилиния 43"/>
              <p:cNvSpPr/>
              <p:nvPr/>
            </p:nvSpPr>
            <p:spPr>
              <a:xfrm>
                <a:off x="142844" y="6142321"/>
                <a:ext cx="8858312" cy="450733"/>
              </a:xfrm>
              <a:custGeom>
                <a:avLst/>
                <a:gdLst>
                  <a:gd name="connsiteX0" fmla="*/ 0 w 7429552"/>
                  <a:gd name="connsiteY0" fmla="*/ 83346 h 500066"/>
                  <a:gd name="connsiteX1" fmla="*/ 24412 w 7429552"/>
                  <a:gd name="connsiteY1" fmla="*/ 24411 h 500066"/>
                  <a:gd name="connsiteX2" fmla="*/ 83347 w 7429552"/>
                  <a:gd name="connsiteY2" fmla="*/ 0 h 500066"/>
                  <a:gd name="connsiteX3" fmla="*/ 7346206 w 7429552"/>
                  <a:gd name="connsiteY3" fmla="*/ 0 h 500066"/>
                  <a:gd name="connsiteX4" fmla="*/ 7405141 w 7429552"/>
                  <a:gd name="connsiteY4" fmla="*/ 24412 h 500066"/>
                  <a:gd name="connsiteX5" fmla="*/ 7429552 w 7429552"/>
                  <a:gd name="connsiteY5" fmla="*/ 83347 h 500066"/>
                  <a:gd name="connsiteX6" fmla="*/ 7429552 w 7429552"/>
                  <a:gd name="connsiteY6" fmla="*/ 416720 h 500066"/>
                  <a:gd name="connsiteX7" fmla="*/ 7405141 w 7429552"/>
                  <a:gd name="connsiteY7" fmla="*/ 475655 h 500066"/>
                  <a:gd name="connsiteX8" fmla="*/ 7346206 w 7429552"/>
                  <a:gd name="connsiteY8" fmla="*/ 500066 h 500066"/>
                  <a:gd name="connsiteX9" fmla="*/ 83346 w 7429552"/>
                  <a:gd name="connsiteY9" fmla="*/ 500066 h 500066"/>
                  <a:gd name="connsiteX10" fmla="*/ 24411 w 7429552"/>
                  <a:gd name="connsiteY10" fmla="*/ 475654 h 500066"/>
                  <a:gd name="connsiteX11" fmla="*/ 0 w 7429552"/>
                  <a:gd name="connsiteY11" fmla="*/ 416719 h 500066"/>
                  <a:gd name="connsiteX12" fmla="*/ 0 w 7429552"/>
                  <a:gd name="connsiteY12" fmla="*/ 83346 h 500066"/>
                  <a:gd name="connsiteX0" fmla="*/ 0 w 7429552"/>
                  <a:gd name="connsiteY0" fmla="*/ 83346 h 500066"/>
                  <a:gd name="connsiteX1" fmla="*/ 24412 w 7429552"/>
                  <a:gd name="connsiteY1" fmla="*/ 24411 h 500066"/>
                  <a:gd name="connsiteX2" fmla="*/ 83347 w 7429552"/>
                  <a:gd name="connsiteY2" fmla="*/ 0 h 500066"/>
                  <a:gd name="connsiteX3" fmla="*/ 7346206 w 7429552"/>
                  <a:gd name="connsiteY3" fmla="*/ 0 h 500066"/>
                  <a:gd name="connsiteX4" fmla="*/ 7405141 w 7429552"/>
                  <a:gd name="connsiteY4" fmla="*/ 24412 h 500066"/>
                  <a:gd name="connsiteX5" fmla="*/ 7429552 w 7429552"/>
                  <a:gd name="connsiteY5" fmla="*/ 83347 h 500066"/>
                  <a:gd name="connsiteX6" fmla="*/ 7429552 w 7429552"/>
                  <a:gd name="connsiteY6" fmla="*/ 416720 h 500066"/>
                  <a:gd name="connsiteX7" fmla="*/ 7405141 w 7429552"/>
                  <a:gd name="connsiteY7" fmla="*/ 475655 h 500066"/>
                  <a:gd name="connsiteX8" fmla="*/ 7346206 w 7429552"/>
                  <a:gd name="connsiteY8" fmla="*/ 500066 h 500066"/>
                  <a:gd name="connsiteX9" fmla="*/ 83346 w 7429552"/>
                  <a:gd name="connsiteY9" fmla="*/ 500066 h 500066"/>
                  <a:gd name="connsiteX10" fmla="*/ 24411 w 7429552"/>
                  <a:gd name="connsiteY10" fmla="*/ 475654 h 500066"/>
                  <a:gd name="connsiteX11" fmla="*/ 0 w 7429552"/>
                  <a:gd name="connsiteY11" fmla="*/ 416719 h 500066"/>
                  <a:gd name="connsiteX12" fmla="*/ 0 w 7429552"/>
                  <a:gd name="connsiteY12" fmla="*/ 83346 h 500066"/>
                  <a:gd name="connsiteX0" fmla="*/ 0 w 7429552"/>
                  <a:gd name="connsiteY0" fmla="*/ 83346 h 671526"/>
                  <a:gd name="connsiteX1" fmla="*/ 24412 w 7429552"/>
                  <a:gd name="connsiteY1" fmla="*/ 24411 h 671526"/>
                  <a:gd name="connsiteX2" fmla="*/ 83347 w 7429552"/>
                  <a:gd name="connsiteY2" fmla="*/ 0 h 671526"/>
                  <a:gd name="connsiteX3" fmla="*/ 7346206 w 7429552"/>
                  <a:gd name="connsiteY3" fmla="*/ 0 h 671526"/>
                  <a:gd name="connsiteX4" fmla="*/ 7405141 w 7429552"/>
                  <a:gd name="connsiteY4" fmla="*/ 24412 h 671526"/>
                  <a:gd name="connsiteX5" fmla="*/ 7429552 w 7429552"/>
                  <a:gd name="connsiteY5" fmla="*/ 83347 h 671526"/>
                  <a:gd name="connsiteX6" fmla="*/ 7429552 w 7429552"/>
                  <a:gd name="connsiteY6" fmla="*/ 416720 h 671526"/>
                  <a:gd name="connsiteX7" fmla="*/ 7405141 w 7429552"/>
                  <a:gd name="connsiteY7" fmla="*/ 475655 h 671526"/>
                  <a:gd name="connsiteX8" fmla="*/ 7346206 w 7429552"/>
                  <a:gd name="connsiteY8" fmla="*/ 500066 h 671526"/>
                  <a:gd name="connsiteX9" fmla="*/ 83346 w 7429552"/>
                  <a:gd name="connsiteY9" fmla="*/ 500066 h 671526"/>
                  <a:gd name="connsiteX10" fmla="*/ 24411 w 7429552"/>
                  <a:gd name="connsiteY10" fmla="*/ 475654 h 671526"/>
                  <a:gd name="connsiteX11" fmla="*/ 0 w 7429552"/>
                  <a:gd name="connsiteY11" fmla="*/ 416719 h 671526"/>
                  <a:gd name="connsiteX12" fmla="*/ 0 w 7429552"/>
                  <a:gd name="connsiteY12" fmla="*/ 83346 h 671526"/>
                  <a:gd name="connsiteX0" fmla="*/ 0 w 7429552"/>
                  <a:gd name="connsiteY0" fmla="*/ 240500 h 828680"/>
                  <a:gd name="connsiteX1" fmla="*/ 24412 w 7429552"/>
                  <a:gd name="connsiteY1" fmla="*/ 181565 h 828680"/>
                  <a:gd name="connsiteX2" fmla="*/ 83347 w 7429552"/>
                  <a:gd name="connsiteY2" fmla="*/ 157154 h 828680"/>
                  <a:gd name="connsiteX3" fmla="*/ 7346206 w 7429552"/>
                  <a:gd name="connsiteY3" fmla="*/ 157154 h 828680"/>
                  <a:gd name="connsiteX4" fmla="*/ 7405141 w 7429552"/>
                  <a:gd name="connsiteY4" fmla="*/ 181566 h 828680"/>
                  <a:gd name="connsiteX5" fmla="*/ 7429552 w 7429552"/>
                  <a:gd name="connsiteY5" fmla="*/ 240501 h 828680"/>
                  <a:gd name="connsiteX6" fmla="*/ 7429552 w 7429552"/>
                  <a:gd name="connsiteY6" fmla="*/ 573874 h 828680"/>
                  <a:gd name="connsiteX7" fmla="*/ 7405141 w 7429552"/>
                  <a:gd name="connsiteY7" fmla="*/ 632809 h 828680"/>
                  <a:gd name="connsiteX8" fmla="*/ 7346206 w 7429552"/>
                  <a:gd name="connsiteY8" fmla="*/ 657220 h 828680"/>
                  <a:gd name="connsiteX9" fmla="*/ 83346 w 7429552"/>
                  <a:gd name="connsiteY9" fmla="*/ 657220 h 828680"/>
                  <a:gd name="connsiteX10" fmla="*/ 24411 w 7429552"/>
                  <a:gd name="connsiteY10" fmla="*/ 632808 h 828680"/>
                  <a:gd name="connsiteX11" fmla="*/ 0 w 7429552"/>
                  <a:gd name="connsiteY11" fmla="*/ 573873 h 828680"/>
                  <a:gd name="connsiteX12" fmla="*/ 0 w 7429552"/>
                  <a:gd name="connsiteY12" fmla="*/ 240500 h 8286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7429552" h="828680">
                    <a:moveTo>
                      <a:pt x="0" y="240500"/>
                    </a:moveTo>
                    <a:cubicBezTo>
                      <a:pt x="0" y="218395"/>
                      <a:pt x="8781" y="197196"/>
                      <a:pt x="24412" y="181565"/>
                    </a:cubicBezTo>
                    <a:cubicBezTo>
                      <a:pt x="40042" y="165935"/>
                      <a:pt x="61242" y="157154"/>
                      <a:pt x="83347" y="157154"/>
                    </a:cubicBezTo>
                    <a:lnTo>
                      <a:pt x="7346206" y="157154"/>
                    </a:lnTo>
                    <a:cubicBezTo>
                      <a:pt x="7368311" y="157154"/>
                      <a:pt x="7389510" y="165935"/>
                      <a:pt x="7405141" y="181566"/>
                    </a:cubicBezTo>
                    <a:cubicBezTo>
                      <a:pt x="7420771" y="197196"/>
                      <a:pt x="7429552" y="218396"/>
                      <a:pt x="7429552" y="240501"/>
                    </a:cubicBezTo>
                    <a:lnTo>
                      <a:pt x="7429552" y="573874"/>
                    </a:lnTo>
                    <a:cubicBezTo>
                      <a:pt x="7429552" y="595979"/>
                      <a:pt x="7420771" y="617178"/>
                      <a:pt x="7405141" y="632809"/>
                    </a:cubicBezTo>
                    <a:cubicBezTo>
                      <a:pt x="7389511" y="648439"/>
                      <a:pt x="7368311" y="657220"/>
                      <a:pt x="7346206" y="657220"/>
                    </a:cubicBezTo>
                    <a:cubicBezTo>
                      <a:pt x="4966809" y="0"/>
                      <a:pt x="2571862" y="828680"/>
                      <a:pt x="83346" y="657220"/>
                    </a:cubicBezTo>
                    <a:cubicBezTo>
                      <a:pt x="61241" y="657220"/>
                      <a:pt x="40042" y="648439"/>
                      <a:pt x="24411" y="632808"/>
                    </a:cubicBezTo>
                    <a:cubicBezTo>
                      <a:pt x="8781" y="617178"/>
                      <a:pt x="0" y="595978"/>
                      <a:pt x="0" y="573873"/>
                    </a:cubicBezTo>
                    <a:lnTo>
                      <a:pt x="0" y="24050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alpha val="17000"/>
                    </a:schemeClr>
                  </a:gs>
                  <a:gs pos="50000">
                    <a:schemeClr val="bg1">
                      <a:alpha val="46000"/>
                    </a:schemeClr>
                  </a:gs>
                  <a:gs pos="100000">
                    <a:schemeClr val="bg1">
                      <a:alpha val="85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</p:grpSp>
      </p:grpSp>
      <p:grpSp>
        <p:nvGrpSpPr>
          <p:cNvPr id="4" name="Группа 21"/>
          <p:cNvGrpSpPr/>
          <p:nvPr/>
        </p:nvGrpSpPr>
        <p:grpSpPr>
          <a:xfrm>
            <a:off x="8467320" y="6246255"/>
            <a:ext cx="500066" cy="500066"/>
            <a:chOff x="6500826" y="5643578"/>
            <a:chExt cx="500066" cy="500066"/>
          </a:xfrm>
        </p:grpSpPr>
        <p:sp>
          <p:nvSpPr>
            <p:cNvPr id="23" name="Пятиугольник 22"/>
            <p:cNvSpPr/>
            <p:nvPr/>
          </p:nvSpPr>
          <p:spPr>
            <a:xfrm>
              <a:off x="6559564" y="5753116"/>
              <a:ext cx="285752" cy="285752"/>
            </a:xfrm>
            <a:prstGeom prst="homePlate">
              <a:avLst>
                <a:gd name="adj" fmla="val 142857"/>
              </a:avLst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>
                <a:rot lat="0" lon="0" rev="4200000"/>
              </a:lightRig>
            </a:scene3d>
            <a:sp3d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4" name="Пятиугольник 23">
              <a:hlinkClick r:id="" action="ppaction://hlinkshowjump?jump=nextslide"/>
            </p:cNvPr>
            <p:cNvSpPr/>
            <p:nvPr/>
          </p:nvSpPr>
          <p:spPr>
            <a:xfrm>
              <a:off x="6500826" y="5643578"/>
              <a:ext cx="500066" cy="500066"/>
            </a:xfrm>
            <a:prstGeom prst="homePlate">
              <a:avLst>
                <a:gd name="adj" fmla="val 142857"/>
              </a:avLst>
            </a:prstGeom>
            <a:solidFill>
              <a:srgbClr val="00B050">
                <a:alpha val="28000"/>
              </a:srgbClr>
            </a:solidFill>
            <a:ln>
              <a:noFill/>
            </a:ln>
            <a:scene3d>
              <a:camera prst="orthographicFront"/>
              <a:lightRig rig="threePt" dir="t">
                <a:rot lat="0" lon="0" rev="4200000"/>
              </a:lightRig>
            </a:scene3d>
            <a:sp3d prstMaterial="dkEdge"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5" name="Группа 26"/>
          <p:cNvGrpSpPr/>
          <p:nvPr/>
        </p:nvGrpSpPr>
        <p:grpSpPr>
          <a:xfrm rot="10800000">
            <a:off x="7895816" y="6246255"/>
            <a:ext cx="500066" cy="500066"/>
            <a:chOff x="6500826" y="5643578"/>
            <a:chExt cx="500066" cy="500066"/>
          </a:xfrm>
        </p:grpSpPr>
        <p:sp>
          <p:nvSpPr>
            <p:cNvPr id="28" name="Пятиугольник 27"/>
            <p:cNvSpPr/>
            <p:nvPr/>
          </p:nvSpPr>
          <p:spPr>
            <a:xfrm>
              <a:off x="6559564" y="5753116"/>
              <a:ext cx="285752" cy="285752"/>
            </a:xfrm>
            <a:prstGeom prst="homePlate">
              <a:avLst>
                <a:gd name="adj" fmla="val 142857"/>
              </a:avLst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>
                <a:rot lat="0" lon="0" rev="9000000"/>
              </a:lightRig>
            </a:scene3d>
            <a:sp3d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3" name="Пятиугольник 32">
              <a:hlinkClick r:id="" action="ppaction://hlinkshowjump?jump=previousslide"/>
            </p:cNvPr>
            <p:cNvSpPr/>
            <p:nvPr/>
          </p:nvSpPr>
          <p:spPr>
            <a:xfrm>
              <a:off x="6500826" y="5643578"/>
              <a:ext cx="500066" cy="500066"/>
            </a:xfrm>
            <a:prstGeom prst="homePlate">
              <a:avLst>
                <a:gd name="adj" fmla="val 142857"/>
              </a:avLst>
            </a:prstGeom>
            <a:solidFill>
              <a:srgbClr val="00B050">
                <a:alpha val="28000"/>
              </a:srgbClr>
            </a:solidFill>
            <a:ln>
              <a:noFill/>
            </a:ln>
            <a:scene3d>
              <a:camera prst="orthographicFront"/>
              <a:lightRig rig="threePt" dir="t">
                <a:rot lat="0" lon="0" rev="9000000"/>
              </a:lightRig>
            </a:scene3d>
            <a:sp3d prstMaterial="dkEdge"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6" name="Группа 36"/>
          <p:cNvGrpSpPr/>
          <p:nvPr/>
        </p:nvGrpSpPr>
        <p:grpSpPr>
          <a:xfrm rot="2664264">
            <a:off x="123311" y="6183449"/>
            <a:ext cx="612000" cy="612000"/>
            <a:chOff x="714348" y="5857892"/>
            <a:chExt cx="720000" cy="720000"/>
          </a:xfrm>
        </p:grpSpPr>
        <p:sp>
          <p:nvSpPr>
            <p:cNvPr id="38" name="Счетверенная стрелка 37">
              <a:hlinkClick r:id="" action="ppaction://hlinkshowjump?jump=endshow"/>
            </p:cNvPr>
            <p:cNvSpPr/>
            <p:nvPr/>
          </p:nvSpPr>
          <p:spPr>
            <a:xfrm>
              <a:off x="807764" y="5943619"/>
              <a:ext cx="540000" cy="540000"/>
            </a:xfrm>
            <a:prstGeom prst="quadArrow">
              <a:avLst>
                <a:gd name="adj1" fmla="val 24636"/>
                <a:gd name="adj2" fmla="val 7908"/>
                <a:gd name="adj3" fmla="val 13218"/>
              </a:avLst>
            </a:prstGeom>
            <a:gradFill flip="none" rotWithShape="1">
              <a:gsLst>
                <a:gs pos="57000">
                  <a:srgbClr val="C00000"/>
                </a:gs>
                <a:gs pos="100000">
                  <a:schemeClr val="tx1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9" name="Счетверенная стрелка 38">
              <a:hlinkClick r:id="" action="ppaction://hlinkshowjump?jump=endshow"/>
            </p:cNvPr>
            <p:cNvSpPr/>
            <p:nvPr/>
          </p:nvSpPr>
          <p:spPr>
            <a:xfrm>
              <a:off x="714348" y="5857892"/>
              <a:ext cx="720000" cy="720000"/>
            </a:xfrm>
            <a:prstGeom prst="quadArrow">
              <a:avLst>
                <a:gd name="adj1" fmla="val 24636"/>
                <a:gd name="adj2" fmla="val 12318"/>
                <a:gd name="adj3" fmla="val 15864"/>
              </a:avLst>
            </a:prstGeom>
            <a:solidFill>
              <a:srgbClr val="FF0000">
                <a:alpha val="28000"/>
              </a:srgbClr>
            </a:solidFill>
            <a:ln>
              <a:noFill/>
            </a:ln>
            <a:scene3d>
              <a:camera prst="orthographicFront"/>
              <a:lightRig rig="threePt" dir="t">
                <a:rot lat="0" lon="0" rev="9000000"/>
              </a:lightRig>
            </a:scene3d>
            <a:sp3d prstMaterial="dkEdge">
              <a:bevelT w="2857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11" name="Группа 34"/>
          <p:cNvGrpSpPr/>
          <p:nvPr/>
        </p:nvGrpSpPr>
        <p:grpSpPr>
          <a:xfrm>
            <a:off x="142844" y="0"/>
            <a:ext cx="8796429" cy="6000768"/>
            <a:chOff x="430584" y="1284994"/>
            <a:chExt cx="8261670" cy="4715774"/>
          </a:xfrm>
        </p:grpSpPr>
        <p:sp>
          <p:nvSpPr>
            <p:cNvPr id="7" name="Скругленный прямоугольник 6"/>
            <p:cNvSpPr/>
            <p:nvPr/>
          </p:nvSpPr>
          <p:spPr>
            <a:xfrm>
              <a:off x="571472" y="1571612"/>
              <a:ext cx="8001056" cy="4357718"/>
            </a:xfrm>
            <a:prstGeom prst="roundRect">
              <a:avLst>
                <a:gd name="adj" fmla="val 2067"/>
              </a:avLst>
            </a:prstGeom>
            <a:gradFill>
              <a:gsLst>
                <a:gs pos="50000">
                  <a:srgbClr val="0070C0"/>
                </a:gs>
                <a:gs pos="100000">
                  <a:schemeClr val="tx2">
                    <a:lumMod val="75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8" name="Полилиния 7"/>
            <p:cNvSpPr/>
            <p:nvPr/>
          </p:nvSpPr>
          <p:spPr>
            <a:xfrm>
              <a:off x="571472" y="1284994"/>
              <a:ext cx="8008950" cy="1500198"/>
            </a:xfrm>
            <a:custGeom>
              <a:avLst/>
              <a:gdLst>
                <a:gd name="connsiteX0" fmla="*/ 0 w 7429552"/>
                <a:gd name="connsiteY0" fmla="*/ 83346 h 500066"/>
                <a:gd name="connsiteX1" fmla="*/ 24412 w 7429552"/>
                <a:gd name="connsiteY1" fmla="*/ 24411 h 500066"/>
                <a:gd name="connsiteX2" fmla="*/ 83347 w 7429552"/>
                <a:gd name="connsiteY2" fmla="*/ 0 h 500066"/>
                <a:gd name="connsiteX3" fmla="*/ 7346206 w 7429552"/>
                <a:gd name="connsiteY3" fmla="*/ 0 h 500066"/>
                <a:gd name="connsiteX4" fmla="*/ 7405141 w 7429552"/>
                <a:gd name="connsiteY4" fmla="*/ 24412 h 500066"/>
                <a:gd name="connsiteX5" fmla="*/ 7429552 w 7429552"/>
                <a:gd name="connsiteY5" fmla="*/ 83347 h 500066"/>
                <a:gd name="connsiteX6" fmla="*/ 7429552 w 7429552"/>
                <a:gd name="connsiteY6" fmla="*/ 416720 h 500066"/>
                <a:gd name="connsiteX7" fmla="*/ 7405141 w 7429552"/>
                <a:gd name="connsiteY7" fmla="*/ 475655 h 500066"/>
                <a:gd name="connsiteX8" fmla="*/ 7346206 w 7429552"/>
                <a:gd name="connsiteY8" fmla="*/ 500066 h 500066"/>
                <a:gd name="connsiteX9" fmla="*/ 83346 w 7429552"/>
                <a:gd name="connsiteY9" fmla="*/ 500066 h 500066"/>
                <a:gd name="connsiteX10" fmla="*/ 24411 w 7429552"/>
                <a:gd name="connsiteY10" fmla="*/ 475654 h 500066"/>
                <a:gd name="connsiteX11" fmla="*/ 0 w 7429552"/>
                <a:gd name="connsiteY11" fmla="*/ 416719 h 500066"/>
                <a:gd name="connsiteX12" fmla="*/ 0 w 7429552"/>
                <a:gd name="connsiteY12" fmla="*/ 83346 h 500066"/>
                <a:gd name="connsiteX0" fmla="*/ 0 w 7429552"/>
                <a:gd name="connsiteY0" fmla="*/ 83346 h 500066"/>
                <a:gd name="connsiteX1" fmla="*/ 24412 w 7429552"/>
                <a:gd name="connsiteY1" fmla="*/ 24411 h 500066"/>
                <a:gd name="connsiteX2" fmla="*/ 83347 w 7429552"/>
                <a:gd name="connsiteY2" fmla="*/ 0 h 500066"/>
                <a:gd name="connsiteX3" fmla="*/ 7346206 w 7429552"/>
                <a:gd name="connsiteY3" fmla="*/ 0 h 500066"/>
                <a:gd name="connsiteX4" fmla="*/ 7405141 w 7429552"/>
                <a:gd name="connsiteY4" fmla="*/ 24412 h 500066"/>
                <a:gd name="connsiteX5" fmla="*/ 7429552 w 7429552"/>
                <a:gd name="connsiteY5" fmla="*/ 83347 h 500066"/>
                <a:gd name="connsiteX6" fmla="*/ 7429552 w 7429552"/>
                <a:gd name="connsiteY6" fmla="*/ 416720 h 500066"/>
                <a:gd name="connsiteX7" fmla="*/ 7405141 w 7429552"/>
                <a:gd name="connsiteY7" fmla="*/ 475655 h 500066"/>
                <a:gd name="connsiteX8" fmla="*/ 7346206 w 7429552"/>
                <a:gd name="connsiteY8" fmla="*/ 500066 h 500066"/>
                <a:gd name="connsiteX9" fmla="*/ 83346 w 7429552"/>
                <a:gd name="connsiteY9" fmla="*/ 500066 h 500066"/>
                <a:gd name="connsiteX10" fmla="*/ 24411 w 7429552"/>
                <a:gd name="connsiteY10" fmla="*/ 475654 h 500066"/>
                <a:gd name="connsiteX11" fmla="*/ 0 w 7429552"/>
                <a:gd name="connsiteY11" fmla="*/ 416719 h 500066"/>
                <a:gd name="connsiteX12" fmla="*/ 0 w 7429552"/>
                <a:gd name="connsiteY12" fmla="*/ 83346 h 500066"/>
                <a:gd name="connsiteX0" fmla="*/ 0 w 7429552"/>
                <a:gd name="connsiteY0" fmla="*/ 83346 h 671526"/>
                <a:gd name="connsiteX1" fmla="*/ 24412 w 7429552"/>
                <a:gd name="connsiteY1" fmla="*/ 24411 h 671526"/>
                <a:gd name="connsiteX2" fmla="*/ 83347 w 7429552"/>
                <a:gd name="connsiteY2" fmla="*/ 0 h 671526"/>
                <a:gd name="connsiteX3" fmla="*/ 7346206 w 7429552"/>
                <a:gd name="connsiteY3" fmla="*/ 0 h 671526"/>
                <a:gd name="connsiteX4" fmla="*/ 7405141 w 7429552"/>
                <a:gd name="connsiteY4" fmla="*/ 24412 h 671526"/>
                <a:gd name="connsiteX5" fmla="*/ 7429552 w 7429552"/>
                <a:gd name="connsiteY5" fmla="*/ 83347 h 671526"/>
                <a:gd name="connsiteX6" fmla="*/ 7429552 w 7429552"/>
                <a:gd name="connsiteY6" fmla="*/ 416720 h 671526"/>
                <a:gd name="connsiteX7" fmla="*/ 7405141 w 7429552"/>
                <a:gd name="connsiteY7" fmla="*/ 475655 h 671526"/>
                <a:gd name="connsiteX8" fmla="*/ 7346206 w 7429552"/>
                <a:gd name="connsiteY8" fmla="*/ 500066 h 671526"/>
                <a:gd name="connsiteX9" fmla="*/ 83346 w 7429552"/>
                <a:gd name="connsiteY9" fmla="*/ 500066 h 671526"/>
                <a:gd name="connsiteX10" fmla="*/ 24411 w 7429552"/>
                <a:gd name="connsiteY10" fmla="*/ 475654 h 671526"/>
                <a:gd name="connsiteX11" fmla="*/ 0 w 7429552"/>
                <a:gd name="connsiteY11" fmla="*/ 416719 h 671526"/>
                <a:gd name="connsiteX12" fmla="*/ 0 w 7429552"/>
                <a:gd name="connsiteY12" fmla="*/ 83346 h 671526"/>
                <a:gd name="connsiteX0" fmla="*/ 0 w 7429552"/>
                <a:gd name="connsiteY0" fmla="*/ 240500 h 828680"/>
                <a:gd name="connsiteX1" fmla="*/ 24412 w 7429552"/>
                <a:gd name="connsiteY1" fmla="*/ 181565 h 828680"/>
                <a:gd name="connsiteX2" fmla="*/ 83347 w 7429552"/>
                <a:gd name="connsiteY2" fmla="*/ 157154 h 828680"/>
                <a:gd name="connsiteX3" fmla="*/ 7346206 w 7429552"/>
                <a:gd name="connsiteY3" fmla="*/ 157154 h 828680"/>
                <a:gd name="connsiteX4" fmla="*/ 7405141 w 7429552"/>
                <a:gd name="connsiteY4" fmla="*/ 181566 h 828680"/>
                <a:gd name="connsiteX5" fmla="*/ 7429552 w 7429552"/>
                <a:gd name="connsiteY5" fmla="*/ 240501 h 828680"/>
                <a:gd name="connsiteX6" fmla="*/ 7429552 w 7429552"/>
                <a:gd name="connsiteY6" fmla="*/ 573874 h 828680"/>
                <a:gd name="connsiteX7" fmla="*/ 7405141 w 7429552"/>
                <a:gd name="connsiteY7" fmla="*/ 632809 h 828680"/>
                <a:gd name="connsiteX8" fmla="*/ 7346206 w 7429552"/>
                <a:gd name="connsiteY8" fmla="*/ 657220 h 828680"/>
                <a:gd name="connsiteX9" fmla="*/ 83346 w 7429552"/>
                <a:gd name="connsiteY9" fmla="*/ 657220 h 828680"/>
                <a:gd name="connsiteX10" fmla="*/ 24411 w 7429552"/>
                <a:gd name="connsiteY10" fmla="*/ 632808 h 828680"/>
                <a:gd name="connsiteX11" fmla="*/ 0 w 7429552"/>
                <a:gd name="connsiteY11" fmla="*/ 573873 h 828680"/>
                <a:gd name="connsiteX12" fmla="*/ 0 w 7429552"/>
                <a:gd name="connsiteY12" fmla="*/ 240500 h 828680"/>
                <a:gd name="connsiteX0" fmla="*/ 0 w 7429552"/>
                <a:gd name="connsiteY0" fmla="*/ 240500 h 828680"/>
                <a:gd name="connsiteX1" fmla="*/ 24412 w 7429552"/>
                <a:gd name="connsiteY1" fmla="*/ 181565 h 828680"/>
                <a:gd name="connsiteX2" fmla="*/ 83347 w 7429552"/>
                <a:gd name="connsiteY2" fmla="*/ 157154 h 828680"/>
                <a:gd name="connsiteX3" fmla="*/ 7346206 w 7429552"/>
                <a:gd name="connsiteY3" fmla="*/ 157154 h 828680"/>
                <a:gd name="connsiteX4" fmla="*/ 7405141 w 7429552"/>
                <a:gd name="connsiteY4" fmla="*/ 181566 h 828680"/>
                <a:gd name="connsiteX5" fmla="*/ 7429552 w 7429552"/>
                <a:gd name="connsiteY5" fmla="*/ 240501 h 828680"/>
                <a:gd name="connsiteX6" fmla="*/ 7429552 w 7429552"/>
                <a:gd name="connsiteY6" fmla="*/ 573874 h 828680"/>
                <a:gd name="connsiteX7" fmla="*/ 7405141 w 7429552"/>
                <a:gd name="connsiteY7" fmla="*/ 632809 h 828680"/>
                <a:gd name="connsiteX8" fmla="*/ 7346206 w 7429552"/>
                <a:gd name="connsiteY8" fmla="*/ 657220 h 828680"/>
                <a:gd name="connsiteX9" fmla="*/ 83346 w 7429552"/>
                <a:gd name="connsiteY9" fmla="*/ 657220 h 828680"/>
                <a:gd name="connsiteX10" fmla="*/ 24411 w 7429552"/>
                <a:gd name="connsiteY10" fmla="*/ 632808 h 828680"/>
                <a:gd name="connsiteX11" fmla="*/ 0 w 7429552"/>
                <a:gd name="connsiteY11" fmla="*/ 573873 h 828680"/>
                <a:gd name="connsiteX12" fmla="*/ 0 w 7429552"/>
                <a:gd name="connsiteY12" fmla="*/ 240500 h 828680"/>
                <a:gd name="connsiteX0" fmla="*/ 0 w 7429552"/>
                <a:gd name="connsiteY0" fmla="*/ 240500 h 828680"/>
                <a:gd name="connsiteX1" fmla="*/ 24412 w 7429552"/>
                <a:gd name="connsiteY1" fmla="*/ 181565 h 828680"/>
                <a:gd name="connsiteX2" fmla="*/ 83347 w 7429552"/>
                <a:gd name="connsiteY2" fmla="*/ 157154 h 828680"/>
                <a:gd name="connsiteX3" fmla="*/ 7346206 w 7429552"/>
                <a:gd name="connsiteY3" fmla="*/ 157154 h 828680"/>
                <a:gd name="connsiteX4" fmla="*/ 7405141 w 7429552"/>
                <a:gd name="connsiteY4" fmla="*/ 181566 h 828680"/>
                <a:gd name="connsiteX5" fmla="*/ 7429552 w 7429552"/>
                <a:gd name="connsiteY5" fmla="*/ 240501 h 828680"/>
                <a:gd name="connsiteX6" fmla="*/ 7429552 w 7429552"/>
                <a:gd name="connsiteY6" fmla="*/ 573874 h 828680"/>
                <a:gd name="connsiteX7" fmla="*/ 7405141 w 7429552"/>
                <a:gd name="connsiteY7" fmla="*/ 632809 h 828680"/>
                <a:gd name="connsiteX8" fmla="*/ 7346206 w 7429552"/>
                <a:gd name="connsiteY8" fmla="*/ 657220 h 828680"/>
                <a:gd name="connsiteX9" fmla="*/ 83346 w 7429552"/>
                <a:gd name="connsiteY9" fmla="*/ 657220 h 828680"/>
                <a:gd name="connsiteX10" fmla="*/ 24411 w 7429552"/>
                <a:gd name="connsiteY10" fmla="*/ 632808 h 828680"/>
                <a:gd name="connsiteX11" fmla="*/ 0 w 7429552"/>
                <a:gd name="connsiteY11" fmla="*/ 573873 h 828680"/>
                <a:gd name="connsiteX12" fmla="*/ 0 w 7429552"/>
                <a:gd name="connsiteY12" fmla="*/ 240500 h 828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429552" h="828680">
                  <a:moveTo>
                    <a:pt x="0" y="240500"/>
                  </a:moveTo>
                  <a:cubicBezTo>
                    <a:pt x="0" y="218395"/>
                    <a:pt x="8781" y="197196"/>
                    <a:pt x="24412" y="181565"/>
                  </a:cubicBezTo>
                  <a:cubicBezTo>
                    <a:pt x="28287" y="178219"/>
                    <a:pt x="61242" y="157154"/>
                    <a:pt x="83347" y="157154"/>
                  </a:cubicBezTo>
                  <a:lnTo>
                    <a:pt x="7346206" y="157154"/>
                  </a:lnTo>
                  <a:cubicBezTo>
                    <a:pt x="7368311" y="157154"/>
                    <a:pt x="7389510" y="165935"/>
                    <a:pt x="7405141" y="181566"/>
                  </a:cubicBezTo>
                  <a:cubicBezTo>
                    <a:pt x="7420771" y="197196"/>
                    <a:pt x="7429552" y="218396"/>
                    <a:pt x="7429552" y="240501"/>
                  </a:cubicBezTo>
                  <a:lnTo>
                    <a:pt x="7429552" y="573874"/>
                  </a:lnTo>
                  <a:cubicBezTo>
                    <a:pt x="7429552" y="595979"/>
                    <a:pt x="7420771" y="617178"/>
                    <a:pt x="7405141" y="632809"/>
                  </a:cubicBezTo>
                  <a:cubicBezTo>
                    <a:pt x="7389511" y="648439"/>
                    <a:pt x="7368311" y="657220"/>
                    <a:pt x="7346206" y="657220"/>
                  </a:cubicBezTo>
                  <a:cubicBezTo>
                    <a:pt x="4966809" y="0"/>
                    <a:pt x="2571862" y="828680"/>
                    <a:pt x="83346" y="657220"/>
                  </a:cubicBezTo>
                  <a:cubicBezTo>
                    <a:pt x="61241" y="657220"/>
                    <a:pt x="40042" y="648439"/>
                    <a:pt x="24411" y="632808"/>
                  </a:cubicBezTo>
                  <a:cubicBezTo>
                    <a:pt x="8781" y="617178"/>
                    <a:pt x="0" y="595978"/>
                    <a:pt x="0" y="573873"/>
                  </a:cubicBezTo>
                  <a:lnTo>
                    <a:pt x="0" y="24050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alpha val="17000"/>
                  </a:schemeClr>
                </a:gs>
                <a:gs pos="50000">
                  <a:schemeClr val="bg1">
                    <a:alpha val="46000"/>
                  </a:schemeClr>
                </a:gs>
                <a:gs pos="100000">
                  <a:schemeClr val="bg1">
                    <a:alpha val="85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4" name="Скругленный прямоугольник 33"/>
            <p:cNvSpPr/>
            <p:nvPr/>
          </p:nvSpPr>
          <p:spPr>
            <a:xfrm>
              <a:off x="430584" y="1453874"/>
              <a:ext cx="8261670" cy="4546894"/>
            </a:xfrm>
            <a:prstGeom prst="roundRect">
              <a:avLst>
                <a:gd name="adj" fmla="val 2699"/>
              </a:avLst>
            </a:prstGeom>
            <a:gradFill>
              <a:gsLst>
                <a:gs pos="0">
                  <a:schemeClr val="bg1">
                    <a:alpha val="3000"/>
                  </a:schemeClr>
                </a:gs>
                <a:gs pos="50000">
                  <a:schemeClr val="bg1">
                    <a:alpha val="10000"/>
                  </a:schemeClr>
                </a:gs>
                <a:gs pos="100000">
                  <a:schemeClr val="bg1">
                    <a:lumMod val="95000"/>
                    <a:alpha val="3000"/>
                  </a:schemeClr>
                </a:gs>
              </a:gsLst>
              <a:lin ang="5400000" scaled="0"/>
            </a:gradFill>
            <a:ln w="28575">
              <a:noFill/>
            </a:ln>
            <a:scene3d>
              <a:camera prst="orthographicFront"/>
              <a:lightRig rig="threePt" dir="t"/>
            </a:scene3d>
            <a:sp3d>
              <a:bevelT w="184150" h="38100"/>
            </a:sp3d>
          </p:spPr>
          <p:txBody>
            <a:bodyPr vert="horz" lIns="91440" tIns="45720" rIns="91440" bIns="45720" rtlCol="0" anchor="t" anchorCtr="0">
              <a:normAutofit/>
            </a:bodyPr>
            <a:lstStyle/>
            <a:p>
              <a:pPr>
                <a:spcBef>
                  <a:spcPct val="0"/>
                </a:spcBef>
              </a:pPr>
              <a:endParaRPr lang="ru-RU" sz="2000" dirty="0" smtClean="0">
                <a:solidFill>
                  <a:schemeClr val="tx2">
                    <a:lumMod val="75000"/>
                  </a:schemeClr>
                </a:solidFill>
              </a:endParaRPr>
            </a:p>
          </p:txBody>
        </p:sp>
      </p:grpSp>
      <p:sp>
        <p:nvSpPr>
          <p:cNvPr id="21" name="Содержимое 20"/>
          <p:cNvSpPr>
            <a:spLocks noGrp="1"/>
          </p:cNvSpPr>
          <p:nvPr>
            <p:ph idx="1"/>
          </p:nvPr>
        </p:nvSpPr>
        <p:spPr>
          <a:xfrm>
            <a:off x="285720" y="571480"/>
            <a:ext cx="8501122" cy="5357850"/>
          </a:xfrm>
          <a:prstGeom prst="rect">
            <a:avLst/>
          </a:prstGeom>
          <a:noFill/>
          <a:ln w="28575">
            <a:noFill/>
          </a:ln>
          <a:scene3d>
            <a:camera prst="orthographicFront"/>
            <a:lightRig rig="threePt" dir="t"/>
          </a:scene3d>
          <a:sp3d>
            <a:bevelT w="184150" h="38100"/>
          </a:sp3d>
        </p:spPr>
        <p:txBody>
          <a:bodyPr vert="horz" lIns="91440" tIns="45720" rIns="91440" bIns="45720" rtlCol="0" anchor="t" anchorCtr="0">
            <a:normAutofit fontScale="77500" lnSpcReduction="20000"/>
          </a:bodyPr>
          <a:lstStyle/>
          <a:p>
            <a:pPr marL="0" indent="622300">
              <a:spcBef>
                <a:spcPct val="0"/>
              </a:spcBef>
              <a:buNone/>
            </a:pPr>
            <a:r>
              <a:rPr lang="ru-RU" sz="2800" b="1" i="1" dirty="0" smtClean="0">
                <a:solidFill>
                  <a:srgbClr val="FFFFFF"/>
                </a:solidFill>
              </a:rPr>
              <a:t>3 Давление</a:t>
            </a:r>
            <a:r>
              <a:rPr lang="ru-RU" sz="2800" dirty="0" smtClean="0">
                <a:solidFill>
                  <a:srgbClr val="FFFFFF"/>
                </a:solidFill>
              </a:rPr>
              <a:t>.</a:t>
            </a:r>
            <a:r>
              <a:rPr lang="ru-RU" sz="2400" dirty="0" smtClean="0">
                <a:solidFill>
                  <a:srgbClr val="FFFFFF"/>
                </a:solidFill>
              </a:rPr>
              <a:t> </a:t>
            </a:r>
          </a:p>
          <a:p>
            <a:pPr marL="0" indent="622300">
              <a:spcBef>
                <a:spcPct val="0"/>
              </a:spcBef>
              <a:buNone/>
            </a:pPr>
            <a:endParaRPr lang="ru-RU" sz="2400" dirty="0" smtClean="0">
              <a:solidFill>
                <a:srgbClr val="FFFFFF"/>
              </a:solidFill>
            </a:endParaRPr>
          </a:p>
          <a:p>
            <a:pPr marL="0" indent="622300">
              <a:spcBef>
                <a:spcPct val="0"/>
              </a:spcBef>
              <a:buNone/>
            </a:pPr>
            <a:r>
              <a:rPr lang="ru-RU" sz="2600" dirty="0" smtClean="0">
                <a:solidFill>
                  <a:srgbClr val="FFFFFF"/>
                </a:solidFill>
              </a:rPr>
              <a:t>Давление с точки зрения молекулярно-кинетической теории есть средний результат ударов молекул газа, находящихся в непрерывном хаотическом движении, о стенки сосуда, в котором заключен газ, и представляет собой нормальную составляющую силы, действующей на единицу поверхности.</a:t>
            </a:r>
          </a:p>
          <a:p>
            <a:pPr marL="0" indent="622300">
              <a:spcBef>
                <a:spcPct val="0"/>
              </a:spcBef>
              <a:buNone/>
            </a:pPr>
            <a:endParaRPr lang="ru-RU" sz="2600" dirty="0" smtClean="0">
              <a:solidFill>
                <a:srgbClr val="FFFFFF"/>
              </a:solidFill>
            </a:endParaRPr>
          </a:p>
          <a:p>
            <a:pPr marL="0" indent="622300">
              <a:spcBef>
                <a:spcPct val="0"/>
              </a:spcBef>
              <a:buNone/>
            </a:pPr>
            <a:r>
              <a:rPr lang="ru-RU" sz="2600" dirty="0" smtClean="0">
                <a:solidFill>
                  <a:srgbClr val="FFFFFF"/>
                </a:solidFill>
              </a:rPr>
              <a:t>В СИ давление измеряется в Паскалях (Па).</a:t>
            </a:r>
          </a:p>
          <a:p>
            <a:pPr marL="0" indent="622300">
              <a:spcBef>
                <a:spcPct val="0"/>
              </a:spcBef>
              <a:buNone/>
            </a:pPr>
            <a:endParaRPr lang="ru-RU" sz="2600" dirty="0" smtClean="0">
              <a:solidFill>
                <a:srgbClr val="FFFFFF"/>
              </a:solidFill>
            </a:endParaRPr>
          </a:p>
          <a:p>
            <a:pPr marL="0" indent="622300">
              <a:spcBef>
                <a:spcPct val="0"/>
              </a:spcBef>
              <a:buNone/>
            </a:pPr>
            <a:r>
              <a:rPr lang="ru-RU" sz="2600" dirty="0" smtClean="0">
                <a:solidFill>
                  <a:srgbClr val="FFFFFF"/>
                </a:solidFill>
              </a:rPr>
              <a:t>Для измерения давлений применяют барометры и манометры, а для измерения разрежения – вакуумметры. Барометрами измеряют атмосферное давление, а манометрами – давление, превышающее атмосферное. Давление, превышающее атмосферное, называют избыточным.</a:t>
            </a:r>
          </a:p>
          <a:p>
            <a:pPr marL="0" indent="622300">
              <a:spcBef>
                <a:spcPct val="0"/>
              </a:spcBef>
              <a:buNone/>
            </a:pPr>
            <a:endParaRPr lang="ru-RU" sz="2600" b="1" i="1" dirty="0" smtClean="0">
              <a:solidFill>
                <a:srgbClr val="FFFFFF"/>
              </a:solidFill>
            </a:endParaRPr>
          </a:p>
          <a:p>
            <a:pPr marL="0" indent="622300">
              <a:spcBef>
                <a:spcPct val="0"/>
              </a:spcBef>
              <a:buNone/>
            </a:pPr>
            <a:r>
              <a:rPr lang="ru-RU" sz="2600" b="1" i="1" dirty="0" smtClean="0">
                <a:solidFill>
                  <a:srgbClr val="FFFFFF"/>
                </a:solidFill>
              </a:rPr>
              <a:t>Абсолютным давлением</a:t>
            </a:r>
            <a:r>
              <a:rPr lang="ru-RU" sz="2600" dirty="0" smtClean="0">
                <a:solidFill>
                  <a:srgbClr val="FFFFFF"/>
                </a:solidFill>
              </a:rPr>
              <a:t> называют давление, отсчитываемое от абсолютного нуля давления или от абсолютного вакуума. </a:t>
            </a:r>
          </a:p>
          <a:p>
            <a:pPr marL="0" indent="0">
              <a:spcBef>
                <a:spcPct val="0"/>
              </a:spcBef>
              <a:buNone/>
            </a:pPr>
            <a:endParaRPr lang="ru-RU" sz="2400" dirty="0" smtClean="0"/>
          </a:p>
          <a:p>
            <a:pPr marL="0" indent="0">
              <a:spcBef>
                <a:spcPct val="0"/>
              </a:spcBef>
              <a:buNone/>
            </a:pPr>
            <a:endParaRPr lang="ru-RU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ru-RU" sz="2000" dirty="0" smtClean="0"/>
              <a:t> </a:t>
            </a:r>
          </a:p>
          <a:p>
            <a:pPr marL="0" indent="0">
              <a:spcBef>
                <a:spcPct val="0"/>
              </a:spcBef>
              <a:buNone/>
            </a:pPr>
            <a:endParaRPr lang="ru-RU" sz="2000" dirty="0">
              <a:ln w="12700">
                <a:noFill/>
              </a:ln>
              <a:effectLst>
                <a:outerShdw blurRad="114300" dist="114300" dir="5400000" algn="t" rotWithShape="0">
                  <a:prstClr val="black">
                    <a:alpha val="40000"/>
                  </a:prst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27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9AA11-E043-4531-B356-CCD19CEA4D43}" type="datetime8">
              <a:rPr lang="ru-RU" smtClean="0"/>
              <a:pPr/>
              <a:t>17.01.2020 11:33</a:t>
            </a:fld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43393-0A44-4D7B-B7BD-84A2F0C52532}" type="slidenum">
              <a:rPr lang="ru-RU" sz="1400" smtClean="0">
                <a:solidFill>
                  <a:schemeClr val="tx2">
                    <a:lumMod val="50000"/>
                  </a:schemeClr>
                </a:solidFill>
              </a:rPr>
              <a:pPr/>
              <a:t>9</a:t>
            </a:fld>
            <a:endParaRPr lang="ru-RU" sz="14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LASS - стеклянный">
  <a:themeElements>
    <a:clrScheme name="Другая 51">
      <a:dk1>
        <a:sysClr val="windowText" lastClr="000000"/>
      </a:dk1>
      <a:lt1>
        <a:sysClr val="window" lastClr="FFFFFF"/>
      </a:lt1>
      <a:dk2>
        <a:srgbClr val="95B3D7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760</TotalTime>
  <Words>1268</Words>
  <Application>Microsoft Office PowerPoint</Application>
  <PresentationFormat>Экран (4:3)</PresentationFormat>
  <Paragraphs>239</Paragraphs>
  <Slides>24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0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GLASS - стеклянный</vt:lpstr>
      <vt:lpstr>Раздел 2. Основы термодинамики</vt:lpstr>
      <vt:lpstr>Цель урока</vt:lpstr>
      <vt:lpstr>План урока</vt:lpstr>
      <vt:lpstr>1 Предмет технической термодинамики и ее задачи</vt:lpstr>
      <vt:lpstr>Слайд 5</vt:lpstr>
      <vt:lpstr>2 Основные термодинамические параметры состояния</vt:lpstr>
      <vt:lpstr>Параметры состояния</vt:lpstr>
      <vt:lpstr>Слайд 8</vt:lpstr>
      <vt:lpstr>Слайд 9</vt:lpstr>
      <vt:lpstr>Слайд 10</vt:lpstr>
      <vt:lpstr>Слайд 11</vt:lpstr>
      <vt:lpstr>3 Основные законы идеальных газов</vt:lpstr>
      <vt:lpstr>Слайд 13</vt:lpstr>
      <vt:lpstr>Слайд 14</vt:lpstr>
      <vt:lpstr>Слайд 15</vt:lpstr>
      <vt:lpstr>4 Уравнение состояния идеальных газов</vt:lpstr>
      <vt:lpstr>Слайд 17</vt:lpstr>
      <vt:lpstr>Слайд 18</vt:lpstr>
      <vt:lpstr>Слайд 19</vt:lpstr>
      <vt:lpstr>Слайд 20</vt:lpstr>
      <vt:lpstr>5 Универсальное уравнение состояния идеального газа</vt:lpstr>
      <vt:lpstr>Слайд 22</vt:lpstr>
      <vt:lpstr>Контрольные вопросы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 L A S S</dc:title>
  <dc:creator>user</dc:creator>
  <dc:description>AYuProgrammers.narod.ru</dc:description>
  <cp:lastModifiedBy>bragina</cp:lastModifiedBy>
  <cp:revision>53</cp:revision>
  <dcterms:created xsi:type="dcterms:W3CDTF">2010-03-19T08:10:41Z</dcterms:created>
  <dcterms:modified xsi:type="dcterms:W3CDTF">2020-01-17T09:12:06Z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TC300095201049</vt:lpwstr>
  </property>
</Properties>
</file>