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63" r:id="rId2"/>
    <p:sldId id="267" r:id="rId3"/>
    <p:sldId id="268" r:id="rId4"/>
    <p:sldId id="269" r:id="rId5"/>
    <p:sldId id="271" r:id="rId6"/>
    <p:sldId id="270" r:id="rId7"/>
    <p:sldId id="273" r:id="rId8"/>
    <p:sldId id="274" r:id="rId9"/>
    <p:sldId id="275" r:id="rId10"/>
    <p:sldId id="276" r:id="rId11"/>
    <p:sldId id="277" r:id="rId12"/>
    <p:sldId id="280" r:id="rId13"/>
    <p:sldId id="278" r:id="rId14"/>
    <p:sldId id="281" r:id="rId15"/>
    <p:sldId id="279" r:id="rId16"/>
    <p:sldId id="288" r:id="rId17"/>
    <p:sldId id="282" r:id="rId18"/>
    <p:sldId id="283" r:id="rId19"/>
    <p:sldId id="287" r:id="rId20"/>
    <p:sldId id="284" r:id="rId21"/>
    <p:sldId id="285" r:id="rId22"/>
    <p:sldId id="289" r:id="rId23"/>
    <p:sldId id="286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22" autoAdjust="0"/>
  </p:normalViewPr>
  <p:slideViewPr>
    <p:cSldViewPr>
      <p:cViewPr varScale="1">
        <p:scale>
          <a:sx n="64" d="100"/>
          <a:sy n="64" d="100"/>
        </p:scale>
        <p:origin x="-10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7D30BA-05C8-42BA-B0DB-21732BB14C04}" type="doc">
      <dgm:prSet loTypeId="urn:microsoft.com/office/officeart/2005/8/layout/target3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71DF07FF-3F46-4FFC-9BB6-2D4BD5E1D635}">
      <dgm:prSet/>
      <dgm:spPr/>
      <dgm:t>
        <a:bodyPr/>
        <a:lstStyle/>
        <a:p>
          <a:pPr rtl="0"/>
          <a:r>
            <a:rPr lang="ru-RU" dirty="0" smtClean="0"/>
            <a:t>Принцип работы котла основан на косвенном обогреве содержимого в варочном котле теплоносителем (паром), который образуется при нагреве воды в рубашке трубчатыми электронагревателями. </a:t>
          </a:r>
          <a:endParaRPr lang="ru-RU" dirty="0"/>
        </a:p>
      </dgm:t>
    </dgm:pt>
    <dgm:pt modelId="{56599B7E-0D6A-4A08-9CDB-990FCFD7F65B}" type="parTrans" cxnId="{7DF9A274-735E-474B-B618-5AA04C765748}">
      <dgm:prSet/>
      <dgm:spPr/>
      <dgm:t>
        <a:bodyPr/>
        <a:lstStyle/>
        <a:p>
          <a:endParaRPr lang="ru-RU"/>
        </a:p>
      </dgm:t>
    </dgm:pt>
    <dgm:pt modelId="{282B1FF2-07FD-4407-AC71-D58BABB3FE2E}" type="sibTrans" cxnId="{7DF9A274-735E-474B-B618-5AA04C765748}">
      <dgm:prSet/>
      <dgm:spPr/>
      <dgm:t>
        <a:bodyPr/>
        <a:lstStyle/>
        <a:p>
          <a:endParaRPr lang="ru-RU"/>
        </a:p>
      </dgm:t>
    </dgm:pt>
    <dgm:pt modelId="{121BD64F-5501-4FB2-97D9-B3DADE4F3A1B}">
      <dgm:prSet/>
      <dgm:spPr/>
      <dgm:t>
        <a:bodyPr/>
        <a:lstStyle/>
        <a:p>
          <a:pPr rtl="0"/>
          <a:r>
            <a:rPr lang="ru-RU" dirty="0" smtClean="0"/>
            <a:t>Такой процесс обогрева полностью исключает пригорание продуктов.</a:t>
          </a:r>
          <a:endParaRPr lang="ru-RU" dirty="0"/>
        </a:p>
      </dgm:t>
    </dgm:pt>
    <dgm:pt modelId="{6DD74B3C-8596-49CC-88BA-2B6192B16DA2}" type="parTrans" cxnId="{DB57D8F6-4D6C-4784-AF49-16BDEC767DCA}">
      <dgm:prSet/>
      <dgm:spPr/>
      <dgm:t>
        <a:bodyPr/>
        <a:lstStyle/>
        <a:p>
          <a:endParaRPr lang="ru-RU"/>
        </a:p>
      </dgm:t>
    </dgm:pt>
    <dgm:pt modelId="{B43E96DC-70C6-4326-9855-D6F839C244A3}" type="sibTrans" cxnId="{DB57D8F6-4D6C-4784-AF49-16BDEC767DCA}">
      <dgm:prSet/>
      <dgm:spPr/>
      <dgm:t>
        <a:bodyPr/>
        <a:lstStyle/>
        <a:p>
          <a:endParaRPr lang="ru-RU"/>
        </a:p>
      </dgm:t>
    </dgm:pt>
    <dgm:pt modelId="{8ACD701E-73D9-48C6-854F-3B0651C539AF}" type="pres">
      <dgm:prSet presAssocID="{9D7D30BA-05C8-42BA-B0DB-21732BB14C0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7C06C81-4EC0-4DDD-AA2D-A3E81993A6B1}" type="pres">
      <dgm:prSet presAssocID="{71DF07FF-3F46-4FFC-9BB6-2D4BD5E1D635}" presName="circle1" presStyleLbl="node1" presStyleIdx="0" presStyleCnt="2"/>
      <dgm:spPr/>
    </dgm:pt>
    <dgm:pt modelId="{B91314C6-D8B5-4A8D-A814-7B09D69B9891}" type="pres">
      <dgm:prSet presAssocID="{71DF07FF-3F46-4FFC-9BB6-2D4BD5E1D635}" presName="space" presStyleCnt="0"/>
      <dgm:spPr/>
    </dgm:pt>
    <dgm:pt modelId="{22EE2D7B-4857-4CE6-BD18-3F59F920A457}" type="pres">
      <dgm:prSet presAssocID="{71DF07FF-3F46-4FFC-9BB6-2D4BD5E1D635}" presName="rect1" presStyleLbl="alignAcc1" presStyleIdx="0" presStyleCnt="2"/>
      <dgm:spPr/>
    </dgm:pt>
    <dgm:pt modelId="{84360646-769B-4B64-8B9A-E2CBCB28B256}" type="pres">
      <dgm:prSet presAssocID="{121BD64F-5501-4FB2-97D9-B3DADE4F3A1B}" presName="vertSpace2" presStyleLbl="node1" presStyleIdx="0" presStyleCnt="2"/>
      <dgm:spPr/>
    </dgm:pt>
    <dgm:pt modelId="{5A0E64DB-BD85-40C7-9BE0-8BF3387EF0A3}" type="pres">
      <dgm:prSet presAssocID="{121BD64F-5501-4FB2-97D9-B3DADE4F3A1B}" presName="circle2" presStyleLbl="node1" presStyleIdx="1" presStyleCnt="2"/>
      <dgm:spPr/>
    </dgm:pt>
    <dgm:pt modelId="{30A7F70F-D23B-4931-957A-B0AAD355AFFD}" type="pres">
      <dgm:prSet presAssocID="{121BD64F-5501-4FB2-97D9-B3DADE4F3A1B}" presName="rect2" presStyleLbl="alignAcc1" presStyleIdx="1" presStyleCnt="2"/>
      <dgm:spPr/>
    </dgm:pt>
    <dgm:pt modelId="{EFC4F4C0-E435-4C83-A699-FC29A4489208}" type="pres">
      <dgm:prSet presAssocID="{71DF07FF-3F46-4FFC-9BB6-2D4BD5E1D635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20CC8A3D-0656-454A-8A4E-6AAEE6D461B4}" type="pres">
      <dgm:prSet presAssocID="{121BD64F-5501-4FB2-97D9-B3DADE4F3A1B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DB57D8F6-4D6C-4784-AF49-16BDEC767DCA}" srcId="{9D7D30BA-05C8-42BA-B0DB-21732BB14C04}" destId="{121BD64F-5501-4FB2-97D9-B3DADE4F3A1B}" srcOrd="1" destOrd="0" parTransId="{6DD74B3C-8596-49CC-88BA-2B6192B16DA2}" sibTransId="{B43E96DC-70C6-4326-9855-D6F839C244A3}"/>
    <dgm:cxn modelId="{32E52377-174A-4202-A371-54B6AA88B18F}" type="presOf" srcId="{71DF07FF-3F46-4FFC-9BB6-2D4BD5E1D635}" destId="{EFC4F4C0-E435-4C83-A699-FC29A4489208}" srcOrd="1" destOrd="0" presId="urn:microsoft.com/office/officeart/2005/8/layout/target3"/>
    <dgm:cxn modelId="{7DF9A274-735E-474B-B618-5AA04C765748}" srcId="{9D7D30BA-05C8-42BA-B0DB-21732BB14C04}" destId="{71DF07FF-3F46-4FFC-9BB6-2D4BD5E1D635}" srcOrd="0" destOrd="0" parTransId="{56599B7E-0D6A-4A08-9CDB-990FCFD7F65B}" sibTransId="{282B1FF2-07FD-4407-AC71-D58BABB3FE2E}"/>
    <dgm:cxn modelId="{7D38F867-A45D-4BD3-A8F5-301FB67B94B8}" type="presOf" srcId="{9D7D30BA-05C8-42BA-B0DB-21732BB14C04}" destId="{8ACD701E-73D9-48C6-854F-3B0651C539AF}" srcOrd="0" destOrd="0" presId="urn:microsoft.com/office/officeart/2005/8/layout/target3"/>
    <dgm:cxn modelId="{89D891A9-58EC-4B18-8CAA-EE1C535B4768}" type="presOf" srcId="{121BD64F-5501-4FB2-97D9-B3DADE4F3A1B}" destId="{30A7F70F-D23B-4931-957A-B0AAD355AFFD}" srcOrd="0" destOrd="0" presId="urn:microsoft.com/office/officeart/2005/8/layout/target3"/>
    <dgm:cxn modelId="{3FD164E6-D8FA-4B62-95B8-ED99C1FE8F9D}" type="presOf" srcId="{121BD64F-5501-4FB2-97D9-B3DADE4F3A1B}" destId="{20CC8A3D-0656-454A-8A4E-6AAEE6D461B4}" srcOrd="1" destOrd="0" presId="urn:microsoft.com/office/officeart/2005/8/layout/target3"/>
    <dgm:cxn modelId="{D3D9AEC6-FDF7-4420-A68E-E732884F021A}" type="presOf" srcId="{71DF07FF-3F46-4FFC-9BB6-2D4BD5E1D635}" destId="{22EE2D7B-4857-4CE6-BD18-3F59F920A457}" srcOrd="0" destOrd="0" presId="urn:microsoft.com/office/officeart/2005/8/layout/target3"/>
    <dgm:cxn modelId="{44C88705-FE9F-4ED5-81D0-F7C8D18AAD86}" type="presParOf" srcId="{8ACD701E-73D9-48C6-854F-3B0651C539AF}" destId="{67C06C81-4EC0-4DDD-AA2D-A3E81993A6B1}" srcOrd="0" destOrd="0" presId="urn:microsoft.com/office/officeart/2005/8/layout/target3"/>
    <dgm:cxn modelId="{0B27B6D7-C22E-4692-8C3F-32F150744CA3}" type="presParOf" srcId="{8ACD701E-73D9-48C6-854F-3B0651C539AF}" destId="{B91314C6-D8B5-4A8D-A814-7B09D69B9891}" srcOrd="1" destOrd="0" presId="urn:microsoft.com/office/officeart/2005/8/layout/target3"/>
    <dgm:cxn modelId="{7D9A6F0B-C718-4676-9DF6-85ABC7096CEC}" type="presParOf" srcId="{8ACD701E-73D9-48C6-854F-3B0651C539AF}" destId="{22EE2D7B-4857-4CE6-BD18-3F59F920A457}" srcOrd="2" destOrd="0" presId="urn:microsoft.com/office/officeart/2005/8/layout/target3"/>
    <dgm:cxn modelId="{E24AA9D1-AAD9-4609-9480-049E6CDFCA96}" type="presParOf" srcId="{8ACD701E-73D9-48C6-854F-3B0651C539AF}" destId="{84360646-769B-4B64-8B9A-E2CBCB28B256}" srcOrd="3" destOrd="0" presId="urn:microsoft.com/office/officeart/2005/8/layout/target3"/>
    <dgm:cxn modelId="{DD4073ED-EB75-45F6-A695-A3BA2FAF4C35}" type="presParOf" srcId="{8ACD701E-73D9-48C6-854F-3B0651C539AF}" destId="{5A0E64DB-BD85-40C7-9BE0-8BF3387EF0A3}" srcOrd="4" destOrd="0" presId="urn:microsoft.com/office/officeart/2005/8/layout/target3"/>
    <dgm:cxn modelId="{16E13E03-9A3D-4615-8D6E-2E8EED294DC2}" type="presParOf" srcId="{8ACD701E-73D9-48C6-854F-3B0651C539AF}" destId="{30A7F70F-D23B-4931-957A-B0AAD355AFFD}" srcOrd="5" destOrd="0" presId="urn:microsoft.com/office/officeart/2005/8/layout/target3"/>
    <dgm:cxn modelId="{254298AD-8733-4816-9B92-78A7FD1FF7EB}" type="presParOf" srcId="{8ACD701E-73D9-48C6-854F-3B0651C539AF}" destId="{EFC4F4C0-E435-4C83-A699-FC29A4489208}" srcOrd="6" destOrd="0" presId="urn:microsoft.com/office/officeart/2005/8/layout/target3"/>
    <dgm:cxn modelId="{7053A217-B61F-4624-9AEF-4E2939A81A48}" type="presParOf" srcId="{8ACD701E-73D9-48C6-854F-3B0651C539AF}" destId="{20CC8A3D-0656-454A-8A4E-6AAEE6D461B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CD2021-8EB9-412F-BBC4-F980830A34D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AF8DA83E-6BE3-41F2-85F1-B9191575B6BC}">
      <dgm:prSet/>
      <dgm:spPr/>
      <dgm:t>
        <a:bodyPr/>
        <a:lstStyle/>
        <a:p>
          <a:pPr rtl="0"/>
          <a:r>
            <a:rPr lang="ru-RU" dirty="0" smtClean="0"/>
            <a:t>перед установкой котла на предусмотренное место необходимо снять защитную</a:t>
          </a:r>
          <a:br>
            <a:rPr lang="ru-RU" dirty="0" smtClean="0"/>
          </a:br>
          <a:r>
            <a:rPr lang="ru-RU" dirty="0" smtClean="0"/>
            <a:t>пленку со всех поверхностей</a:t>
          </a:r>
          <a:endParaRPr lang="ru-RU" dirty="0"/>
        </a:p>
      </dgm:t>
    </dgm:pt>
    <dgm:pt modelId="{7897A64D-0E4C-42DD-8507-B624D51FFE77}" type="parTrans" cxnId="{0DA458E9-963C-4ED5-9C13-51D819DBEC7F}">
      <dgm:prSet/>
      <dgm:spPr/>
      <dgm:t>
        <a:bodyPr/>
        <a:lstStyle/>
        <a:p>
          <a:endParaRPr lang="ru-RU"/>
        </a:p>
      </dgm:t>
    </dgm:pt>
    <dgm:pt modelId="{3BEBECAF-972F-4651-98BC-5F7528E22A95}" type="sibTrans" cxnId="{0DA458E9-963C-4ED5-9C13-51D819DBEC7F}">
      <dgm:prSet/>
      <dgm:spPr/>
      <dgm:t>
        <a:bodyPr/>
        <a:lstStyle/>
        <a:p>
          <a:endParaRPr lang="ru-RU"/>
        </a:p>
      </dgm:t>
    </dgm:pt>
    <dgm:pt modelId="{544948C5-0553-4C75-9170-A02B9EF46C5F}">
      <dgm:prSet/>
      <dgm:spPr/>
      <dgm:t>
        <a:bodyPr/>
        <a:lstStyle/>
        <a:p>
          <a:pPr rtl="0"/>
          <a:r>
            <a:rPr lang="ru-RU" dirty="0" smtClean="0"/>
            <a:t>установить котел на место</a:t>
          </a:r>
          <a:endParaRPr lang="ru-RU" dirty="0"/>
        </a:p>
      </dgm:t>
    </dgm:pt>
    <dgm:pt modelId="{64B179B4-045D-4DCA-8340-6E0001748C9D}" type="parTrans" cxnId="{10C184CA-9D98-4FF2-AFF8-C9AFFB110BEF}">
      <dgm:prSet/>
      <dgm:spPr/>
      <dgm:t>
        <a:bodyPr/>
        <a:lstStyle/>
        <a:p>
          <a:endParaRPr lang="ru-RU"/>
        </a:p>
      </dgm:t>
    </dgm:pt>
    <dgm:pt modelId="{1A33DCCE-2F5B-40F4-A6FE-89C8DED65B47}" type="sibTrans" cxnId="{10C184CA-9D98-4FF2-AFF8-C9AFFB110BEF}">
      <dgm:prSet/>
      <dgm:spPr/>
      <dgm:t>
        <a:bodyPr/>
        <a:lstStyle/>
        <a:p>
          <a:endParaRPr lang="ru-RU"/>
        </a:p>
      </dgm:t>
    </dgm:pt>
    <dgm:pt modelId="{B6E6694D-737D-496C-B3DD-F6B843F751E4}">
      <dgm:prSet/>
      <dgm:spPr/>
      <dgm:t>
        <a:bodyPr/>
        <a:lstStyle/>
        <a:p>
          <a:pPr rtl="0"/>
          <a:r>
            <a:rPr lang="ru-RU" dirty="0" smtClean="0"/>
            <a:t>установить котел в горизонтальное положение (для этого предусмотрены регулировочные ножки), высота должна быть удобной для пользователя</a:t>
          </a:r>
          <a:endParaRPr lang="ru-RU" dirty="0"/>
        </a:p>
      </dgm:t>
    </dgm:pt>
    <dgm:pt modelId="{55CE0841-F80F-4A78-9A71-F730BFF9E3B6}" type="parTrans" cxnId="{D1B15330-D267-4757-89E9-577221D7CF53}">
      <dgm:prSet/>
      <dgm:spPr/>
      <dgm:t>
        <a:bodyPr/>
        <a:lstStyle/>
        <a:p>
          <a:endParaRPr lang="ru-RU"/>
        </a:p>
      </dgm:t>
    </dgm:pt>
    <dgm:pt modelId="{55F193DF-EB71-478E-8E50-F8FD78B21797}" type="sibTrans" cxnId="{D1B15330-D267-4757-89E9-577221D7CF53}">
      <dgm:prSet/>
      <dgm:spPr/>
      <dgm:t>
        <a:bodyPr/>
        <a:lstStyle/>
        <a:p>
          <a:endParaRPr lang="ru-RU"/>
        </a:p>
      </dgm:t>
    </dgm:pt>
    <dgm:pt modelId="{F9D185A1-BFC9-45C9-9B59-51445DFFF4A1}">
      <dgm:prSet/>
      <dgm:spPr/>
      <dgm:t>
        <a:bodyPr/>
        <a:lstStyle/>
        <a:p>
          <a:pPr rtl="0"/>
          <a:r>
            <a:rPr lang="ru-RU" dirty="0" smtClean="0"/>
            <a:t>подключить котел к системе водоснабжения через шланг подвода воды</a:t>
          </a:r>
          <a:endParaRPr lang="ru-RU" dirty="0"/>
        </a:p>
      </dgm:t>
    </dgm:pt>
    <dgm:pt modelId="{E081D1BF-1313-4E9F-B8AC-AFEEA5361597}" type="parTrans" cxnId="{844C4D40-3A96-4271-B028-44D3A6F1BA52}">
      <dgm:prSet/>
      <dgm:spPr/>
      <dgm:t>
        <a:bodyPr/>
        <a:lstStyle/>
        <a:p>
          <a:endParaRPr lang="ru-RU"/>
        </a:p>
      </dgm:t>
    </dgm:pt>
    <dgm:pt modelId="{7EB60E67-F852-465B-9F35-48E49043B444}" type="sibTrans" cxnId="{844C4D40-3A96-4271-B028-44D3A6F1BA52}">
      <dgm:prSet/>
      <dgm:spPr/>
      <dgm:t>
        <a:bodyPr/>
        <a:lstStyle/>
        <a:p>
          <a:endParaRPr lang="ru-RU"/>
        </a:p>
      </dgm:t>
    </dgm:pt>
    <dgm:pt modelId="{53D9F1C0-80AA-4681-A338-D94A3E2A5601}">
      <dgm:prSet/>
      <dgm:spPr/>
      <dgm:t>
        <a:bodyPr/>
        <a:lstStyle/>
        <a:p>
          <a:pPr rtl="0"/>
          <a:r>
            <a:rPr lang="ru-RU" dirty="0" smtClean="0"/>
            <a:t>подключить котел к электросети с учетом маркировок на табличке с надписями</a:t>
          </a:r>
          <a:endParaRPr lang="ru-RU" dirty="0"/>
        </a:p>
      </dgm:t>
    </dgm:pt>
    <dgm:pt modelId="{FE444A9C-6393-4901-B094-FFBBE4D87C14}" type="parTrans" cxnId="{9A10B2D1-C7CB-433F-BF95-83CF44C65CF1}">
      <dgm:prSet/>
      <dgm:spPr/>
      <dgm:t>
        <a:bodyPr/>
        <a:lstStyle/>
        <a:p>
          <a:endParaRPr lang="ru-RU"/>
        </a:p>
      </dgm:t>
    </dgm:pt>
    <dgm:pt modelId="{F63AF2FF-B772-4BD1-BC9B-651C8AB4EB9E}" type="sibTrans" cxnId="{9A10B2D1-C7CB-433F-BF95-83CF44C65CF1}">
      <dgm:prSet/>
      <dgm:spPr/>
      <dgm:t>
        <a:bodyPr/>
        <a:lstStyle/>
        <a:p>
          <a:endParaRPr lang="ru-RU"/>
        </a:p>
      </dgm:t>
    </dgm:pt>
    <dgm:pt modelId="{84DF10E5-892E-4B1E-B081-91931F7A31DC}" type="pres">
      <dgm:prSet presAssocID="{88CD2021-8EB9-412F-BBC4-F980830A34DA}" presName="linear" presStyleCnt="0">
        <dgm:presLayoutVars>
          <dgm:animLvl val="lvl"/>
          <dgm:resizeHandles val="exact"/>
        </dgm:presLayoutVars>
      </dgm:prSet>
      <dgm:spPr/>
    </dgm:pt>
    <dgm:pt modelId="{44D37255-D0E1-474F-81F7-E1FEB8EDFC37}" type="pres">
      <dgm:prSet presAssocID="{AF8DA83E-6BE3-41F2-85F1-B9191575B6B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14A47DC-8EF7-420A-B8D3-D898081F14FC}" type="pres">
      <dgm:prSet presAssocID="{3BEBECAF-972F-4651-98BC-5F7528E22A95}" presName="spacer" presStyleCnt="0"/>
      <dgm:spPr/>
    </dgm:pt>
    <dgm:pt modelId="{E4AFC888-0842-4496-A975-4CE17FEF2BFE}" type="pres">
      <dgm:prSet presAssocID="{544948C5-0553-4C75-9170-A02B9EF46C5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60B14FE-1542-4BFB-8FE6-134DA4F88642}" type="pres">
      <dgm:prSet presAssocID="{1A33DCCE-2F5B-40F4-A6FE-89C8DED65B47}" presName="spacer" presStyleCnt="0"/>
      <dgm:spPr/>
    </dgm:pt>
    <dgm:pt modelId="{9D39901D-1511-4926-AAB5-70BA6D04CE00}" type="pres">
      <dgm:prSet presAssocID="{B6E6694D-737D-496C-B3DD-F6B843F751E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87989FD-4790-429B-9B3E-990A88D99F71}" type="pres">
      <dgm:prSet presAssocID="{55F193DF-EB71-478E-8E50-F8FD78B21797}" presName="spacer" presStyleCnt="0"/>
      <dgm:spPr/>
    </dgm:pt>
    <dgm:pt modelId="{1998F32E-A4D5-41A7-8B25-F38FD9237EAA}" type="pres">
      <dgm:prSet presAssocID="{F9D185A1-BFC9-45C9-9B59-51445DFFF4A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FA67C0D-D77F-482C-A559-F3FB72021736}" type="pres">
      <dgm:prSet presAssocID="{7EB60E67-F852-465B-9F35-48E49043B444}" presName="spacer" presStyleCnt="0"/>
      <dgm:spPr/>
    </dgm:pt>
    <dgm:pt modelId="{48281E47-40AC-4BAD-8067-011E949F36C6}" type="pres">
      <dgm:prSet presAssocID="{53D9F1C0-80AA-4681-A338-D94A3E2A560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DA458E9-963C-4ED5-9C13-51D819DBEC7F}" srcId="{88CD2021-8EB9-412F-BBC4-F980830A34DA}" destId="{AF8DA83E-6BE3-41F2-85F1-B9191575B6BC}" srcOrd="0" destOrd="0" parTransId="{7897A64D-0E4C-42DD-8507-B624D51FFE77}" sibTransId="{3BEBECAF-972F-4651-98BC-5F7528E22A95}"/>
    <dgm:cxn modelId="{10C184CA-9D98-4FF2-AFF8-C9AFFB110BEF}" srcId="{88CD2021-8EB9-412F-BBC4-F980830A34DA}" destId="{544948C5-0553-4C75-9170-A02B9EF46C5F}" srcOrd="1" destOrd="0" parTransId="{64B179B4-045D-4DCA-8340-6E0001748C9D}" sibTransId="{1A33DCCE-2F5B-40F4-A6FE-89C8DED65B47}"/>
    <dgm:cxn modelId="{9A10B2D1-C7CB-433F-BF95-83CF44C65CF1}" srcId="{88CD2021-8EB9-412F-BBC4-F980830A34DA}" destId="{53D9F1C0-80AA-4681-A338-D94A3E2A5601}" srcOrd="4" destOrd="0" parTransId="{FE444A9C-6393-4901-B094-FFBBE4D87C14}" sibTransId="{F63AF2FF-B772-4BD1-BC9B-651C8AB4EB9E}"/>
    <dgm:cxn modelId="{1231F51A-8A2A-4477-9DDF-ECB98483CBB3}" type="presOf" srcId="{53D9F1C0-80AA-4681-A338-D94A3E2A5601}" destId="{48281E47-40AC-4BAD-8067-011E949F36C6}" srcOrd="0" destOrd="0" presId="urn:microsoft.com/office/officeart/2005/8/layout/vList2"/>
    <dgm:cxn modelId="{C246FFFE-0533-4629-BF4A-1189D1D842FE}" type="presOf" srcId="{B6E6694D-737D-496C-B3DD-F6B843F751E4}" destId="{9D39901D-1511-4926-AAB5-70BA6D04CE00}" srcOrd="0" destOrd="0" presId="urn:microsoft.com/office/officeart/2005/8/layout/vList2"/>
    <dgm:cxn modelId="{844C4D40-3A96-4271-B028-44D3A6F1BA52}" srcId="{88CD2021-8EB9-412F-BBC4-F980830A34DA}" destId="{F9D185A1-BFC9-45C9-9B59-51445DFFF4A1}" srcOrd="3" destOrd="0" parTransId="{E081D1BF-1313-4E9F-B8AC-AFEEA5361597}" sibTransId="{7EB60E67-F852-465B-9F35-48E49043B444}"/>
    <dgm:cxn modelId="{D1B15330-D267-4757-89E9-577221D7CF53}" srcId="{88CD2021-8EB9-412F-BBC4-F980830A34DA}" destId="{B6E6694D-737D-496C-B3DD-F6B843F751E4}" srcOrd="2" destOrd="0" parTransId="{55CE0841-F80F-4A78-9A71-F730BFF9E3B6}" sibTransId="{55F193DF-EB71-478E-8E50-F8FD78B21797}"/>
    <dgm:cxn modelId="{097B3AC2-FB40-47E9-A6B7-43E2BD11692B}" type="presOf" srcId="{88CD2021-8EB9-412F-BBC4-F980830A34DA}" destId="{84DF10E5-892E-4B1E-B081-91931F7A31DC}" srcOrd="0" destOrd="0" presId="urn:microsoft.com/office/officeart/2005/8/layout/vList2"/>
    <dgm:cxn modelId="{FA6FED43-3A4A-40A9-8997-063A88A4717F}" type="presOf" srcId="{AF8DA83E-6BE3-41F2-85F1-B9191575B6BC}" destId="{44D37255-D0E1-474F-81F7-E1FEB8EDFC37}" srcOrd="0" destOrd="0" presId="urn:microsoft.com/office/officeart/2005/8/layout/vList2"/>
    <dgm:cxn modelId="{10B18E90-EF6E-4E69-B95B-72A17EF9155A}" type="presOf" srcId="{544948C5-0553-4C75-9170-A02B9EF46C5F}" destId="{E4AFC888-0842-4496-A975-4CE17FEF2BFE}" srcOrd="0" destOrd="0" presId="urn:microsoft.com/office/officeart/2005/8/layout/vList2"/>
    <dgm:cxn modelId="{55DCCF72-96AE-4DD9-BDA3-F1C00D2848FB}" type="presOf" srcId="{F9D185A1-BFC9-45C9-9B59-51445DFFF4A1}" destId="{1998F32E-A4D5-41A7-8B25-F38FD9237EAA}" srcOrd="0" destOrd="0" presId="urn:microsoft.com/office/officeart/2005/8/layout/vList2"/>
    <dgm:cxn modelId="{099FF74B-7CB1-414B-86E0-39F74F688FD8}" type="presParOf" srcId="{84DF10E5-892E-4B1E-B081-91931F7A31DC}" destId="{44D37255-D0E1-474F-81F7-E1FEB8EDFC37}" srcOrd="0" destOrd="0" presId="urn:microsoft.com/office/officeart/2005/8/layout/vList2"/>
    <dgm:cxn modelId="{1339297F-FE9F-4AC6-9C4D-BEEAACF85208}" type="presParOf" srcId="{84DF10E5-892E-4B1E-B081-91931F7A31DC}" destId="{214A47DC-8EF7-420A-B8D3-D898081F14FC}" srcOrd="1" destOrd="0" presId="urn:microsoft.com/office/officeart/2005/8/layout/vList2"/>
    <dgm:cxn modelId="{105DC2C1-C1DA-4F27-AC1D-A0EAEADD9D91}" type="presParOf" srcId="{84DF10E5-892E-4B1E-B081-91931F7A31DC}" destId="{E4AFC888-0842-4496-A975-4CE17FEF2BFE}" srcOrd="2" destOrd="0" presId="urn:microsoft.com/office/officeart/2005/8/layout/vList2"/>
    <dgm:cxn modelId="{A1CFC25F-9CD7-4045-92AD-A4B26734215E}" type="presParOf" srcId="{84DF10E5-892E-4B1E-B081-91931F7A31DC}" destId="{060B14FE-1542-4BFB-8FE6-134DA4F88642}" srcOrd="3" destOrd="0" presId="urn:microsoft.com/office/officeart/2005/8/layout/vList2"/>
    <dgm:cxn modelId="{1E01A7C2-D4BE-4026-8397-C25E985E83DA}" type="presParOf" srcId="{84DF10E5-892E-4B1E-B081-91931F7A31DC}" destId="{9D39901D-1511-4926-AAB5-70BA6D04CE00}" srcOrd="4" destOrd="0" presId="urn:microsoft.com/office/officeart/2005/8/layout/vList2"/>
    <dgm:cxn modelId="{EBCA9A2D-C843-47FE-A412-023771D0E6A9}" type="presParOf" srcId="{84DF10E5-892E-4B1E-B081-91931F7A31DC}" destId="{B87989FD-4790-429B-9B3E-990A88D99F71}" srcOrd="5" destOrd="0" presId="urn:microsoft.com/office/officeart/2005/8/layout/vList2"/>
    <dgm:cxn modelId="{615E3D38-DD3A-447D-AF77-C47439825CA6}" type="presParOf" srcId="{84DF10E5-892E-4B1E-B081-91931F7A31DC}" destId="{1998F32E-A4D5-41A7-8B25-F38FD9237EAA}" srcOrd="6" destOrd="0" presId="urn:microsoft.com/office/officeart/2005/8/layout/vList2"/>
    <dgm:cxn modelId="{427278BF-2D66-499C-932F-8B06DDCEB996}" type="presParOf" srcId="{84DF10E5-892E-4B1E-B081-91931F7A31DC}" destId="{9FA67C0D-D77F-482C-A559-F3FB72021736}" srcOrd="7" destOrd="0" presId="urn:microsoft.com/office/officeart/2005/8/layout/vList2"/>
    <dgm:cxn modelId="{E0E05849-642A-4AEE-811B-0E1EDFDA3909}" type="presParOf" srcId="{84DF10E5-892E-4B1E-B081-91931F7A31DC}" destId="{48281E47-40AC-4BAD-8067-011E949F36C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FAFC27-B8D0-4694-A09E-2ABD7E6EA4F5}" type="doc">
      <dgm:prSet loTypeId="urn:microsoft.com/office/officeart/2005/8/layout/vList2" loCatId="list" qsTypeId="urn:microsoft.com/office/officeart/2005/8/quickstyle/simple2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D36B9D08-C707-45E3-A3A0-D7DF35FD0D3B}">
      <dgm:prSet/>
      <dgm:spPr/>
      <dgm:t>
        <a:bodyPr/>
        <a:lstStyle/>
        <a:p>
          <a:pPr rtl="0"/>
          <a:r>
            <a:rPr lang="ru-RU" dirty="0" smtClean="0"/>
            <a:t>подключение котла к электросети должно быть выполнено согласно действующего законодательства и нормативов. </a:t>
          </a:r>
          <a:endParaRPr lang="ru-RU" dirty="0"/>
        </a:p>
      </dgm:t>
    </dgm:pt>
    <dgm:pt modelId="{7FA7CA80-2D19-429D-83CE-7BF9CE2F2C18}" type="parTrans" cxnId="{639A7CE6-D5A1-45FF-A002-C7F245207EB7}">
      <dgm:prSet/>
      <dgm:spPr/>
      <dgm:t>
        <a:bodyPr/>
        <a:lstStyle/>
        <a:p>
          <a:endParaRPr lang="ru-RU"/>
        </a:p>
      </dgm:t>
    </dgm:pt>
    <dgm:pt modelId="{61F8BDBA-B2D1-4B01-9E38-589B2B02D0CC}" type="sibTrans" cxnId="{639A7CE6-D5A1-45FF-A002-C7F245207EB7}">
      <dgm:prSet/>
      <dgm:spPr/>
      <dgm:t>
        <a:bodyPr/>
        <a:lstStyle/>
        <a:p>
          <a:endParaRPr lang="ru-RU"/>
        </a:p>
      </dgm:t>
    </dgm:pt>
    <dgm:pt modelId="{7C328892-1CD9-4EDC-B0DE-D0913AB8DC92}">
      <dgm:prSet/>
      <dgm:spPr/>
      <dgm:t>
        <a:bodyPr/>
        <a:lstStyle/>
        <a:p>
          <a:pPr rtl="0"/>
          <a:r>
            <a:rPr lang="ru-RU" dirty="0" smtClean="0"/>
            <a:t>для подключения электропитания  отвернуть два болта М6, опустить щит с </a:t>
          </a:r>
          <a:r>
            <a:rPr lang="ru-RU" dirty="0" err="1" smtClean="0"/>
            <a:t>клеммной</a:t>
          </a:r>
          <a:r>
            <a:rPr lang="ru-RU" dirty="0" smtClean="0"/>
            <a:t> колодкой вниз, пропустить провода через кабельный ввод и подключить провода согласно маркировке на </a:t>
          </a:r>
          <a:r>
            <a:rPr lang="ru-RU" dirty="0" err="1" smtClean="0"/>
            <a:t>клеммной</a:t>
          </a:r>
          <a:r>
            <a:rPr lang="ru-RU" dirty="0" smtClean="0"/>
            <a:t> колодке. </a:t>
          </a:r>
          <a:endParaRPr lang="ru-RU" dirty="0"/>
        </a:p>
      </dgm:t>
    </dgm:pt>
    <dgm:pt modelId="{D2FAF4A9-B1B4-4ABC-B71C-6EF362CE916B}" type="parTrans" cxnId="{234C9B67-891F-4E5F-983E-23ED907D9173}">
      <dgm:prSet/>
      <dgm:spPr/>
      <dgm:t>
        <a:bodyPr/>
        <a:lstStyle/>
        <a:p>
          <a:endParaRPr lang="ru-RU"/>
        </a:p>
      </dgm:t>
    </dgm:pt>
    <dgm:pt modelId="{4A31FF19-F89D-4180-BAFD-2BFEDCC9F962}" type="sibTrans" cxnId="{234C9B67-891F-4E5F-983E-23ED907D9173}">
      <dgm:prSet/>
      <dgm:spPr/>
      <dgm:t>
        <a:bodyPr/>
        <a:lstStyle/>
        <a:p>
          <a:endParaRPr lang="ru-RU"/>
        </a:p>
      </dgm:t>
    </dgm:pt>
    <dgm:pt modelId="{99CDBD05-BBAD-4DC2-B945-843C35C0AC19}">
      <dgm:prSet/>
      <dgm:spPr/>
      <dgm:t>
        <a:bodyPr/>
        <a:lstStyle/>
        <a:p>
          <a:pPr rtl="0"/>
          <a:r>
            <a:rPr lang="ru-RU" dirty="0" smtClean="0"/>
            <a:t>Провести сборку щитка с </a:t>
          </a:r>
          <a:r>
            <a:rPr lang="ru-RU" dirty="0" err="1" smtClean="0"/>
            <a:t>клеммной</a:t>
          </a:r>
          <a:r>
            <a:rPr lang="ru-RU" dirty="0" smtClean="0"/>
            <a:t> колодкой в обратном порядке. </a:t>
          </a:r>
          <a:endParaRPr lang="ru-RU" dirty="0"/>
        </a:p>
      </dgm:t>
    </dgm:pt>
    <dgm:pt modelId="{A27F546C-26D5-490C-9628-4A091EB49EEF}" type="parTrans" cxnId="{A0B3AEB6-1C4A-4D18-A0AD-730D75C4A584}">
      <dgm:prSet/>
      <dgm:spPr/>
      <dgm:t>
        <a:bodyPr/>
        <a:lstStyle/>
        <a:p>
          <a:endParaRPr lang="ru-RU"/>
        </a:p>
      </dgm:t>
    </dgm:pt>
    <dgm:pt modelId="{382C1822-1AD4-491D-BC7F-28012B2CA2ED}" type="sibTrans" cxnId="{A0B3AEB6-1C4A-4D18-A0AD-730D75C4A584}">
      <dgm:prSet/>
      <dgm:spPr/>
      <dgm:t>
        <a:bodyPr/>
        <a:lstStyle/>
        <a:p>
          <a:endParaRPr lang="ru-RU"/>
        </a:p>
      </dgm:t>
    </dgm:pt>
    <dgm:pt modelId="{0292773A-303B-489D-AB3B-193E13E89B06}">
      <dgm:prSet/>
      <dgm:spPr/>
      <dgm:t>
        <a:bodyPr/>
        <a:lstStyle/>
        <a:p>
          <a:pPr rtl="0"/>
          <a:r>
            <a:rPr lang="ru-RU" dirty="0" smtClean="0"/>
            <a:t>монтаж и подключение котла производить так, чтобы отсутствовал доступ к токопроводящим частям без применения инструментов;</a:t>
          </a:r>
          <a:endParaRPr lang="ru-RU" dirty="0"/>
        </a:p>
      </dgm:t>
    </dgm:pt>
    <dgm:pt modelId="{B203AABA-0293-4ECC-84A4-E54BB59A3172}" type="parTrans" cxnId="{67E2F9EF-14EE-4E6B-B242-3D095F7DC029}">
      <dgm:prSet/>
      <dgm:spPr/>
      <dgm:t>
        <a:bodyPr/>
        <a:lstStyle/>
        <a:p>
          <a:endParaRPr lang="ru-RU"/>
        </a:p>
      </dgm:t>
    </dgm:pt>
    <dgm:pt modelId="{D4084685-3A5E-4A03-8A47-36BED83C2022}" type="sibTrans" cxnId="{67E2F9EF-14EE-4E6B-B242-3D095F7DC029}">
      <dgm:prSet/>
      <dgm:spPr/>
      <dgm:t>
        <a:bodyPr/>
        <a:lstStyle/>
        <a:p>
          <a:endParaRPr lang="ru-RU"/>
        </a:p>
      </dgm:t>
    </dgm:pt>
    <dgm:pt modelId="{29E9453D-F86A-42B4-B2DF-C8E6FBC6BAFF}" type="pres">
      <dgm:prSet presAssocID="{D5FAFC27-B8D0-4694-A09E-2ABD7E6EA4F5}" presName="linear" presStyleCnt="0">
        <dgm:presLayoutVars>
          <dgm:animLvl val="lvl"/>
          <dgm:resizeHandles val="exact"/>
        </dgm:presLayoutVars>
      </dgm:prSet>
      <dgm:spPr/>
    </dgm:pt>
    <dgm:pt modelId="{CF45919D-375D-4115-8EA3-7BAA697C99E4}" type="pres">
      <dgm:prSet presAssocID="{D36B9D08-C707-45E3-A3A0-D7DF35FD0D3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B969ECE-BA3F-402E-A0A5-775001F5C233}" type="pres">
      <dgm:prSet presAssocID="{61F8BDBA-B2D1-4B01-9E38-589B2B02D0CC}" presName="spacer" presStyleCnt="0"/>
      <dgm:spPr/>
    </dgm:pt>
    <dgm:pt modelId="{8BFC6383-9DBE-4D41-8728-B7E7604752DC}" type="pres">
      <dgm:prSet presAssocID="{7C328892-1CD9-4EDC-B0DE-D0913AB8DC9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34372D9-4E6C-4ED8-813B-934C680E0206}" type="pres">
      <dgm:prSet presAssocID="{4A31FF19-F89D-4180-BAFD-2BFEDCC9F962}" presName="spacer" presStyleCnt="0"/>
      <dgm:spPr/>
    </dgm:pt>
    <dgm:pt modelId="{27C1C5C9-0783-40B8-A922-493C4E46B82A}" type="pres">
      <dgm:prSet presAssocID="{99CDBD05-BBAD-4DC2-B945-843C35C0AC1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59A0191-B6E3-4ACC-919E-E0EA19AB0CA6}" type="pres">
      <dgm:prSet presAssocID="{382C1822-1AD4-491D-BC7F-28012B2CA2ED}" presName="spacer" presStyleCnt="0"/>
      <dgm:spPr/>
    </dgm:pt>
    <dgm:pt modelId="{6486A882-B6ED-4FD6-8BA4-BD5F244CB65D}" type="pres">
      <dgm:prSet presAssocID="{0292773A-303B-489D-AB3B-193E13E89B0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67478FF-D669-403B-9261-770AB39DF8A9}" type="presOf" srcId="{99CDBD05-BBAD-4DC2-B945-843C35C0AC19}" destId="{27C1C5C9-0783-40B8-A922-493C4E46B82A}" srcOrd="0" destOrd="0" presId="urn:microsoft.com/office/officeart/2005/8/layout/vList2"/>
    <dgm:cxn modelId="{67E2F9EF-14EE-4E6B-B242-3D095F7DC029}" srcId="{D5FAFC27-B8D0-4694-A09E-2ABD7E6EA4F5}" destId="{0292773A-303B-489D-AB3B-193E13E89B06}" srcOrd="3" destOrd="0" parTransId="{B203AABA-0293-4ECC-84A4-E54BB59A3172}" sibTransId="{D4084685-3A5E-4A03-8A47-36BED83C2022}"/>
    <dgm:cxn modelId="{C2045E84-3CFF-426F-97F3-3DF071E655F2}" type="presOf" srcId="{7C328892-1CD9-4EDC-B0DE-D0913AB8DC92}" destId="{8BFC6383-9DBE-4D41-8728-B7E7604752DC}" srcOrd="0" destOrd="0" presId="urn:microsoft.com/office/officeart/2005/8/layout/vList2"/>
    <dgm:cxn modelId="{A0B3AEB6-1C4A-4D18-A0AD-730D75C4A584}" srcId="{D5FAFC27-B8D0-4694-A09E-2ABD7E6EA4F5}" destId="{99CDBD05-BBAD-4DC2-B945-843C35C0AC19}" srcOrd="2" destOrd="0" parTransId="{A27F546C-26D5-490C-9628-4A091EB49EEF}" sibTransId="{382C1822-1AD4-491D-BC7F-28012B2CA2ED}"/>
    <dgm:cxn modelId="{234C9B67-891F-4E5F-983E-23ED907D9173}" srcId="{D5FAFC27-B8D0-4694-A09E-2ABD7E6EA4F5}" destId="{7C328892-1CD9-4EDC-B0DE-D0913AB8DC92}" srcOrd="1" destOrd="0" parTransId="{D2FAF4A9-B1B4-4ABC-B71C-6EF362CE916B}" sibTransId="{4A31FF19-F89D-4180-BAFD-2BFEDCC9F962}"/>
    <dgm:cxn modelId="{639A7CE6-D5A1-45FF-A002-C7F245207EB7}" srcId="{D5FAFC27-B8D0-4694-A09E-2ABD7E6EA4F5}" destId="{D36B9D08-C707-45E3-A3A0-D7DF35FD0D3B}" srcOrd="0" destOrd="0" parTransId="{7FA7CA80-2D19-429D-83CE-7BF9CE2F2C18}" sibTransId="{61F8BDBA-B2D1-4B01-9E38-589B2B02D0CC}"/>
    <dgm:cxn modelId="{8BDD6137-E3BE-47D3-B37C-1114777E7843}" type="presOf" srcId="{D36B9D08-C707-45E3-A3A0-D7DF35FD0D3B}" destId="{CF45919D-375D-4115-8EA3-7BAA697C99E4}" srcOrd="0" destOrd="0" presId="urn:microsoft.com/office/officeart/2005/8/layout/vList2"/>
    <dgm:cxn modelId="{4208DFB8-9163-4C8D-A83C-286EE207A2B7}" type="presOf" srcId="{0292773A-303B-489D-AB3B-193E13E89B06}" destId="{6486A882-B6ED-4FD6-8BA4-BD5F244CB65D}" srcOrd="0" destOrd="0" presId="urn:microsoft.com/office/officeart/2005/8/layout/vList2"/>
    <dgm:cxn modelId="{8E3F2FF0-81CA-4F90-9C25-1353624DAD37}" type="presOf" srcId="{D5FAFC27-B8D0-4694-A09E-2ABD7E6EA4F5}" destId="{29E9453D-F86A-42B4-B2DF-C8E6FBC6BAFF}" srcOrd="0" destOrd="0" presId="urn:microsoft.com/office/officeart/2005/8/layout/vList2"/>
    <dgm:cxn modelId="{9AF0DD48-1A9E-44E4-97EB-A25F122EEE97}" type="presParOf" srcId="{29E9453D-F86A-42B4-B2DF-C8E6FBC6BAFF}" destId="{CF45919D-375D-4115-8EA3-7BAA697C99E4}" srcOrd="0" destOrd="0" presId="urn:microsoft.com/office/officeart/2005/8/layout/vList2"/>
    <dgm:cxn modelId="{17ECB6EB-F25C-4F3B-9E17-2FD9397E97E8}" type="presParOf" srcId="{29E9453D-F86A-42B4-B2DF-C8E6FBC6BAFF}" destId="{CB969ECE-BA3F-402E-A0A5-775001F5C233}" srcOrd="1" destOrd="0" presId="urn:microsoft.com/office/officeart/2005/8/layout/vList2"/>
    <dgm:cxn modelId="{BF1C79AA-6C34-4752-8F89-0165FEEBE63E}" type="presParOf" srcId="{29E9453D-F86A-42B4-B2DF-C8E6FBC6BAFF}" destId="{8BFC6383-9DBE-4D41-8728-B7E7604752DC}" srcOrd="2" destOrd="0" presId="urn:microsoft.com/office/officeart/2005/8/layout/vList2"/>
    <dgm:cxn modelId="{0FBEF358-70F5-4040-9694-269295435C0A}" type="presParOf" srcId="{29E9453D-F86A-42B4-B2DF-C8E6FBC6BAFF}" destId="{D34372D9-4E6C-4ED8-813B-934C680E0206}" srcOrd="3" destOrd="0" presId="urn:microsoft.com/office/officeart/2005/8/layout/vList2"/>
    <dgm:cxn modelId="{AA2B823E-ED2A-46B5-9CEE-1164DA0088BF}" type="presParOf" srcId="{29E9453D-F86A-42B4-B2DF-C8E6FBC6BAFF}" destId="{27C1C5C9-0783-40B8-A922-493C4E46B82A}" srcOrd="4" destOrd="0" presId="urn:microsoft.com/office/officeart/2005/8/layout/vList2"/>
    <dgm:cxn modelId="{D571F06F-9193-47C7-AA76-ED336D619F26}" type="presParOf" srcId="{29E9453D-F86A-42B4-B2DF-C8E6FBC6BAFF}" destId="{459A0191-B6E3-4ACC-919E-E0EA19AB0CA6}" srcOrd="5" destOrd="0" presId="urn:microsoft.com/office/officeart/2005/8/layout/vList2"/>
    <dgm:cxn modelId="{EDAE821F-115F-4BCA-B94B-FB819B89EE7E}" type="presParOf" srcId="{29E9453D-F86A-42B4-B2DF-C8E6FBC6BAFF}" destId="{6486A882-B6ED-4FD6-8BA4-BD5F244CB65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63C74D-51CB-4B9B-BDA3-646324B07F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7134B2A6-5303-4CE7-873E-F5FF3A0DFEF7}">
      <dgm:prSet/>
      <dgm:spPr/>
      <dgm:t>
        <a:bodyPr/>
        <a:lstStyle/>
        <a:p>
          <a:pPr rtl="0"/>
          <a:r>
            <a:rPr lang="ru-RU" dirty="0" smtClean="0"/>
            <a:t>надежно заземлить котел, подсоединив заземляющий проводник к заземляющему зажиму. </a:t>
          </a:r>
          <a:endParaRPr lang="ru-RU" dirty="0"/>
        </a:p>
      </dgm:t>
    </dgm:pt>
    <dgm:pt modelId="{309056FE-17C9-49F7-B57A-D4454F7003B7}" type="parTrans" cxnId="{B1C42209-BF2B-452E-B104-950037D7651B}">
      <dgm:prSet/>
      <dgm:spPr/>
      <dgm:t>
        <a:bodyPr/>
        <a:lstStyle/>
        <a:p>
          <a:endParaRPr lang="ru-RU"/>
        </a:p>
      </dgm:t>
    </dgm:pt>
    <dgm:pt modelId="{3CD80B27-D684-4934-88C6-D1A1EE47E2A2}" type="sibTrans" cxnId="{B1C42209-BF2B-452E-B104-950037D7651B}">
      <dgm:prSet/>
      <dgm:spPr/>
      <dgm:t>
        <a:bodyPr/>
        <a:lstStyle/>
        <a:p>
          <a:endParaRPr lang="ru-RU"/>
        </a:p>
      </dgm:t>
    </dgm:pt>
    <dgm:pt modelId="{860F5D70-0666-4CE8-8C90-F9AA10BEC6EE}">
      <dgm:prSet/>
      <dgm:spPr/>
      <dgm:t>
        <a:bodyPr/>
        <a:lstStyle/>
        <a:p>
          <a:pPr rtl="0"/>
          <a:r>
            <a:rPr lang="ru-RU" dirty="0" smtClean="0"/>
            <a:t>произвести ревизию соединительных устройств электрических цепей котла (винтовых и </a:t>
          </a:r>
          <a:r>
            <a:rPr lang="ru-RU" dirty="0" err="1" smtClean="0"/>
            <a:t>безвинтовых</a:t>
          </a:r>
          <a:r>
            <a:rPr lang="ru-RU" dirty="0" smtClean="0"/>
            <a:t> зажимов), при ослаблении необходимо подтянуть или подогнуть зажимы до нормального контактного давления;</a:t>
          </a:r>
          <a:endParaRPr lang="ru-RU" dirty="0"/>
        </a:p>
      </dgm:t>
    </dgm:pt>
    <dgm:pt modelId="{9AD43CEE-4759-45F9-8933-2A7E008AFBC9}" type="parTrans" cxnId="{31835BF0-7E26-40CC-AC00-A197A9A8D37F}">
      <dgm:prSet/>
      <dgm:spPr/>
      <dgm:t>
        <a:bodyPr/>
        <a:lstStyle/>
        <a:p>
          <a:endParaRPr lang="ru-RU"/>
        </a:p>
      </dgm:t>
    </dgm:pt>
    <dgm:pt modelId="{BBA55E0A-2623-40F2-96DC-F0DB9ECDFAF9}" type="sibTrans" cxnId="{31835BF0-7E26-40CC-AC00-A197A9A8D37F}">
      <dgm:prSet/>
      <dgm:spPr/>
      <dgm:t>
        <a:bodyPr/>
        <a:lstStyle/>
        <a:p>
          <a:endParaRPr lang="ru-RU"/>
        </a:p>
      </dgm:t>
    </dgm:pt>
    <dgm:pt modelId="{9D0F3F4A-991A-4A57-97C3-AA732B53AB26}">
      <dgm:prSet/>
      <dgm:spPr/>
      <dgm:t>
        <a:bodyPr/>
        <a:lstStyle/>
        <a:p>
          <a:pPr rtl="0"/>
          <a:r>
            <a:rPr lang="ru-RU" dirty="0" smtClean="0"/>
            <a:t>проверить сопротивление изоляции токоведущих частей котла, которое должно быть не менее 2 МОм.</a:t>
          </a:r>
          <a:endParaRPr lang="ru-RU" dirty="0"/>
        </a:p>
      </dgm:t>
    </dgm:pt>
    <dgm:pt modelId="{A44999CD-C200-4DD5-8D73-C69B9B952BDF}" type="parTrans" cxnId="{261B222B-7973-4A68-B329-4FADD7AE0602}">
      <dgm:prSet/>
      <dgm:spPr/>
      <dgm:t>
        <a:bodyPr/>
        <a:lstStyle/>
        <a:p>
          <a:endParaRPr lang="ru-RU"/>
        </a:p>
      </dgm:t>
    </dgm:pt>
    <dgm:pt modelId="{5CD98F8B-199A-4AA5-BFEC-ACC066A60D18}" type="sibTrans" cxnId="{261B222B-7973-4A68-B329-4FADD7AE0602}">
      <dgm:prSet/>
      <dgm:spPr/>
      <dgm:t>
        <a:bodyPr/>
        <a:lstStyle/>
        <a:p>
          <a:endParaRPr lang="ru-RU"/>
        </a:p>
      </dgm:t>
    </dgm:pt>
    <dgm:pt modelId="{74BF0C9F-F7E0-4EC4-B405-2044D72A46F5}" type="pres">
      <dgm:prSet presAssocID="{8463C74D-51CB-4B9B-BDA3-646324B07F7D}" presName="linear" presStyleCnt="0">
        <dgm:presLayoutVars>
          <dgm:animLvl val="lvl"/>
          <dgm:resizeHandles val="exact"/>
        </dgm:presLayoutVars>
      </dgm:prSet>
      <dgm:spPr/>
    </dgm:pt>
    <dgm:pt modelId="{5DF586C8-3321-4106-A15F-308C54EB9782}" type="pres">
      <dgm:prSet presAssocID="{7134B2A6-5303-4CE7-873E-F5FF3A0DFEF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167AE63-A735-4897-B096-CDA479363D5B}" type="pres">
      <dgm:prSet presAssocID="{3CD80B27-D684-4934-88C6-D1A1EE47E2A2}" presName="spacer" presStyleCnt="0"/>
      <dgm:spPr/>
    </dgm:pt>
    <dgm:pt modelId="{01D9F8D0-9DD8-4264-A68C-93F595B4ABA8}" type="pres">
      <dgm:prSet presAssocID="{860F5D70-0666-4CE8-8C90-F9AA10BEC6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E84467-C33A-41D7-BDBA-8C692097C920}" type="pres">
      <dgm:prSet presAssocID="{BBA55E0A-2623-40F2-96DC-F0DB9ECDFAF9}" presName="spacer" presStyleCnt="0"/>
      <dgm:spPr/>
    </dgm:pt>
    <dgm:pt modelId="{550D42B2-206C-4F8E-9BB9-6764963DD1BA}" type="pres">
      <dgm:prSet presAssocID="{9D0F3F4A-991A-4A57-97C3-AA732B53AB2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CCCEDA3-1F38-4104-B0EB-2D7C7C204F13}" type="presOf" srcId="{9D0F3F4A-991A-4A57-97C3-AA732B53AB26}" destId="{550D42B2-206C-4F8E-9BB9-6764963DD1BA}" srcOrd="0" destOrd="0" presId="urn:microsoft.com/office/officeart/2005/8/layout/vList2"/>
    <dgm:cxn modelId="{62E085FD-C896-4F54-8EC6-D694495F2BB2}" type="presOf" srcId="{8463C74D-51CB-4B9B-BDA3-646324B07F7D}" destId="{74BF0C9F-F7E0-4EC4-B405-2044D72A46F5}" srcOrd="0" destOrd="0" presId="urn:microsoft.com/office/officeart/2005/8/layout/vList2"/>
    <dgm:cxn modelId="{31835BF0-7E26-40CC-AC00-A197A9A8D37F}" srcId="{8463C74D-51CB-4B9B-BDA3-646324B07F7D}" destId="{860F5D70-0666-4CE8-8C90-F9AA10BEC6EE}" srcOrd="1" destOrd="0" parTransId="{9AD43CEE-4759-45F9-8933-2A7E008AFBC9}" sibTransId="{BBA55E0A-2623-40F2-96DC-F0DB9ECDFAF9}"/>
    <dgm:cxn modelId="{B1C42209-BF2B-452E-B104-950037D7651B}" srcId="{8463C74D-51CB-4B9B-BDA3-646324B07F7D}" destId="{7134B2A6-5303-4CE7-873E-F5FF3A0DFEF7}" srcOrd="0" destOrd="0" parTransId="{309056FE-17C9-49F7-B57A-D4454F7003B7}" sibTransId="{3CD80B27-D684-4934-88C6-D1A1EE47E2A2}"/>
    <dgm:cxn modelId="{261B222B-7973-4A68-B329-4FADD7AE0602}" srcId="{8463C74D-51CB-4B9B-BDA3-646324B07F7D}" destId="{9D0F3F4A-991A-4A57-97C3-AA732B53AB26}" srcOrd="2" destOrd="0" parTransId="{A44999CD-C200-4DD5-8D73-C69B9B952BDF}" sibTransId="{5CD98F8B-199A-4AA5-BFEC-ACC066A60D18}"/>
    <dgm:cxn modelId="{698EA749-BAED-4781-B284-C767C761FA58}" type="presOf" srcId="{7134B2A6-5303-4CE7-873E-F5FF3A0DFEF7}" destId="{5DF586C8-3321-4106-A15F-308C54EB9782}" srcOrd="0" destOrd="0" presId="urn:microsoft.com/office/officeart/2005/8/layout/vList2"/>
    <dgm:cxn modelId="{0E45D8D5-0CFB-4F68-84F1-0E4195FACAB4}" type="presOf" srcId="{860F5D70-0666-4CE8-8C90-F9AA10BEC6EE}" destId="{01D9F8D0-9DD8-4264-A68C-93F595B4ABA8}" srcOrd="0" destOrd="0" presId="urn:microsoft.com/office/officeart/2005/8/layout/vList2"/>
    <dgm:cxn modelId="{1F87F37D-1503-4F55-A51E-C47FF47AB563}" type="presParOf" srcId="{74BF0C9F-F7E0-4EC4-B405-2044D72A46F5}" destId="{5DF586C8-3321-4106-A15F-308C54EB9782}" srcOrd="0" destOrd="0" presId="urn:microsoft.com/office/officeart/2005/8/layout/vList2"/>
    <dgm:cxn modelId="{6C9EDCA0-CC26-4DAA-9C7C-A2B9A036D763}" type="presParOf" srcId="{74BF0C9F-F7E0-4EC4-B405-2044D72A46F5}" destId="{A167AE63-A735-4897-B096-CDA479363D5B}" srcOrd="1" destOrd="0" presId="urn:microsoft.com/office/officeart/2005/8/layout/vList2"/>
    <dgm:cxn modelId="{3077B9F4-6E29-48AB-82BD-75FDCA8EC6DE}" type="presParOf" srcId="{74BF0C9F-F7E0-4EC4-B405-2044D72A46F5}" destId="{01D9F8D0-9DD8-4264-A68C-93F595B4ABA8}" srcOrd="2" destOrd="0" presId="urn:microsoft.com/office/officeart/2005/8/layout/vList2"/>
    <dgm:cxn modelId="{33225B07-AD09-441A-8148-64F63FB68E87}" type="presParOf" srcId="{74BF0C9F-F7E0-4EC4-B405-2044D72A46F5}" destId="{17E84467-C33A-41D7-BDBA-8C692097C920}" srcOrd="3" destOrd="0" presId="urn:microsoft.com/office/officeart/2005/8/layout/vList2"/>
    <dgm:cxn modelId="{74689D0C-4DA9-4A6E-B954-8E412AAF3D22}" type="presParOf" srcId="{74BF0C9F-F7E0-4EC4-B405-2044D72A46F5}" destId="{550D42B2-206C-4F8E-9BB9-6764963DD1B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C14A96-01BA-4D22-BF80-6E6373680315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A7F17D0-3A82-49A6-AF1F-22F37DA7B619}">
      <dgm:prSet/>
      <dgm:spPr/>
      <dgm:t>
        <a:bodyPr/>
        <a:lstStyle/>
        <a:p>
          <a:pPr rtl="0"/>
          <a:r>
            <a:rPr lang="ru-RU" dirty="0" smtClean="0"/>
            <a:t>Котел можно размещать отдельно или вместе с другими кухонными приборами. </a:t>
          </a:r>
          <a:endParaRPr lang="ru-RU" dirty="0"/>
        </a:p>
      </dgm:t>
    </dgm:pt>
    <dgm:pt modelId="{7133A5DF-9BE8-4707-90BB-451E101F8A4D}" type="parTrans" cxnId="{F97D88AE-0F94-4731-850A-C0B4141FF9BA}">
      <dgm:prSet/>
      <dgm:spPr/>
      <dgm:t>
        <a:bodyPr/>
        <a:lstStyle/>
        <a:p>
          <a:endParaRPr lang="ru-RU"/>
        </a:p>
      </dgm:t>
    </dgm:pt>
    <dgm:pt modelId="{36AD304A-E75F-4BE1-8223-B4FF9F7CD8B0}" type="sibTrans" cxnId="{F97D88AE-0F94-4731-850A-C0B4141FF9BA}">
      <dgm:prSet/>
      <dgm:spPr/>
      <dgm:t>
        <a:bodyPr/>
        <a:lstStyle/>
        <a:p>
          <a:endParaRPr lang="ru-RU"/>
        </a:p>
      </dgm:t>
    </dgm:pt>
    <dgm:pt modelId="{25FA1B7C-154A-4A3E-9194-57BE39EC78AB}">
      <dgm:prSet/>
      <dgm:spPr/>
      <dgm:t>
        <a:bodyPr/>
        <a:lstStyle/>
        <a:p>
          <a:pPr rtl="0"/>
          <a:r>
            <a:rPr lang="ru-RU" dirty="0" smtClean="0"/>
            <a:t>Сдачу в эксплуатацию котла оформляем по установленной форме.</a:t>
          </a:r>
          <a:endParaRPr lang="ru-RU" dirty="0"/>
        </a:p>
      </dgm:t>
    </dgm:pt>
    <dgm:pt modelId="{D53175D4-0CE5-4E81-BA23-990F5B8138AD}" type="parTrans" cxnId="{B18149AB-2839-434A-A080-C8452F5F9911}">
      <dgm:prSet/>
      <dgm:spPr/>
      <dgm:t>
        <a:bodyPr/>
        <a:lstStyle/>
        <a:p>
          <a:endParaRPr lang="ru-RU"/>
        </a:p>
      </dgm:t>
    </dgm:pt>
    <dgm:pt modelId="{71F5685B-2628-4BE8-B0BC-D0661B81E95D}" type="sibTrans" cxnId="{B18149AB-2839-434A-A080-C8452F5F9911}">
      <dgm:prSet/>
      <dgm:spPr/>
      <dgm:t>
        <a:bodyPr/>
        <a:lstStyle/>
        <a:p>
          <a:endParaRPr lang="ru-RU"/>
        </a:p>
      </dgm:t>
    </dgm:pt>
    <dgm:pt modelId="{BA703B1B-81DA-41C7-96BB-3BA343DA9422}" type="pres">
      <dgm:prSet presAssocID="{37C14A96-01BA-4D22-BF80-6E637368031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549652B-7906-42C3-92BE-DE62107ED2D1}" type="pres">
      <dgm:prSet presAssocID="{DA7F17D0-3A82-49A6-AF1F-22F37DA7B619}" presName="circle1" presStyleLbl="node1" presStyleIdx="0" presStyleCnt="2"/>
      <dgm:spPr/>
    </dgm:pt>
    <dgm:pt modelId="{64727F86-FECA-4D14-8CC4-EA8561D2C37B}" type="pres">
      <dgm:prSet presAssocID="{DA7F17D0-3A82-49A6-AF1F-22F37DA7B619}" presName="space" presStyleCnt="0"/>
      <dgm:spPr/>
    </dgm:pt>
    <dgm:pt modelId="{6B89ED8B-8AB2-4F82-9D8C-13260A4610CC}" type="pres">
      <dgm:prSet presAssocID="{DA7F17D0-3A82-49A6-AF1F-22F37DA7B619}" presName="rect1" presStyleLbl="alignAcc1" presStyleIdx="0" presStyleCnt="2"/>
      <dgm:spPr/>
    </dgm:pt>
    <dgm:pt modelId="{404598F6-F788-482F-9805-B53DE0D3C374}" type="pres">
      <dgm:prSet presAssocID="{25FA1B7C-154A-4A3E-9194-57BE39EC78AB}" presName="vertSpace2" presStyleLbl="node1" presStyleIdx="0" presStyleCnt="2"/>
      <dgm:spPr/>
    </dgm:pt>
    <dgm:pt modelId="{827CFCCA-1D90-422D-853A-041381773929}" type="pres">
      <dgm:prSet presAssocID="{25FA1B7C-154A-4A3E-9194-57BE39EC78AB}" presName="circle2" presStyleLbl="node1" presStyleIdx="1" presStyleCnt="2"/>
      <dgm:spPr/>
    </dgm:pt>
    <dgm:pt modelId="{BC06EEE9-1EC3-42AC-A7C0-85310205C137}" type="pres">
      <dgm:prSet presAssocID="{25FA1B7C-154A-4A3E-9194-57BE39EC78AB}" presName="rect2" presStyleLbl="alignAcc1" presStyleIdx="1" presStyleCnt="2"/>
      <dgm:spPr/>
    </dgm:pt>
    <dgm:pt modelId="{F6C8F722-BAA3-48F0-9CE8-92284B3B426B}" type="pres">
      <dgm:prSet presAssocID="{DA7F17D0-3A82-49A6-AF1F-22F37DA7B619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79633BC9-E326-44E5-B97F-65B64EA9B216}" type="pres">
      <dgm:prSet presAssocID="{25FA1B7C-154A-4A3E-9194-57BE39EC78AB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1B1C6C53-96C4-4FEB-BA7B-90702F2826E1}" type="presOf" srcId="{DA7F17D0-3A82-49A6-AF1F-22F37DA7B619}" destId="{F6C8F722-BAA3-48F0-9CE8-92284B3B426B}" srcOrd="1" destOrd="0" presId="urn:microsoft.com/office/officeart/2005/8/layout/target3"/>
    <dgm:cxn modelId="{F97D88AE-0F94-4731-850A-C0B4141FF9BA}" srcId="{37C14A96-01BA-4D22-BF80-6E6373680315}" destId="{DA7F17D0-3A82-49A6-AF1F-22F37DA7B619}" srcOrd="0" destOrd="0" parTransId="{7133A5DF-9BE8-4707-90BB-451E101F8A4D}" sibTransId="{36AD304A-E75F-4BE1-8223-B4FF9F7CD8B0}"/>
    <dgm:cxn modelId="{88870671-DF77-4E43-8141-8B2DA5907F04}" type="presOf" srcId="{25FA1B7C-154A-4A3E-9194-57BE39EC78AB}" destId="{79633BC9-E326-44E5-B97F-65B64EA9B216}" srcOrd="1" destOrd="0" presId="urn:microsoft.com/office/officeart/2005/8/layout/target3"/>
    <dgm:cxn modelId="{D28BC9D7-F493-4D3D-9D70-A919F3FFE454}" type="presOf" srcId="{DA7F17D0-3A82-49A6-AF1F-22F37DA7B619}" destId="{6B89ED8B-8AB2-4F82-9D8C-13260A4610CC}" srcOrd="0" destOrd="0" presId="urn:microsoft.com/office/officeart/2005/8/layout/target3"/>
    <dgm:cxn modelId="{9EA78905-B7B5-4C49-B493-97722F82D790}" type="presOf" srcId="{25FA1B7C-154A-4A3E-9194-57BE39EC78AB}" destId="{BC06EEE9-1EC3-42AC-A7C0-85310205C137}" srcOrd="0" destOrd="0" presId="urn:microsoft.com/office/officeart/2005/8/layout/target3"/>
    <dgm:cxn modelId="{4163D10C-B88D-4E2B-BCDB-D7A0D24704B3}" type="presOf" srcId="{37C14A96-01BA-4D22-BF80-6E6373680315}" destId="{BA703B1B-81DA-41C7-96BB-3BA343DA9422}" srcOrd="0" destOrd="0" presId="urn:microsoft.com/office/officeart/2005/8/layout/target3"/>
    <dgm:cxn modelId="{B18149AB-2839-434A-A080-C8452F5F9911}" srcId="{37C14A96-01BA-4D22-BF80-6E6373680315}" destId="{25FA1B7C-154A-4A3E-9194-57BE39EC78AB}" srcOrd="1" destOrd="0" parTransId="{D53175D4-0CE5-4E81-BA23-990F5B8138AD}" sibTransId="{71F5685B-2628-4BE8-B0BC-D0661B81E95D}"/>
    <dgm:cxn modelId="{CC546ADC-77FF-4393-9FAF-E51F66706F2B}" type="presParOf" srcId="{BA703B1B-81DA-41C7-96BB-3BA343DA9422}" destId="{3549652B-7906-42C3-92BE-DE62107ED2D1}" srcOrd="0" destOrd="0" presId="urn:microsoft.com/office/officeart/2005/8/layout/target3"/>
    <dgm:cxn modelId="{5031DD4C-9587-4532-9F47-0D6AD7E88A85}" type="presParOf" srcId="{BA703B1B-81DA-41C7-96BB-3BA343DA9422}" destId="{64727F86-FECA-4D14-8CC4-EA8561D2C37B}" srcOrd="1" destOrd="0" presId="urn:microsoft.com/office/officeart/2005/8/layout/target3"/>
    <dgm:cxn modelId="{4FE821CC-D1D2-4E49-A4B0-27FCB472FCDF}" type="presParOf" srcId="{BA703B1B-81DA-41C7-96BB-3BA343DA9422}" destId="{6B89ED8B-8AB2-4F82-9D8C-13260A4610CC}" srcOrd="2" destOrd="0" presId="urn:microsoft.com/office/officeart/2005/8/layout/target3"/>
    <dgm:cxn modelId="{A785D0BB-5EC8-4FCA-9A29-72ADA260D447}" type="presParOf" srcId="{BA703B1B-81DA-41C7-96BB-3BA343DA9422}" destId="{404598F6-F788-482F-9805-B53DE0D3C374}" srcOrd="3" destOrd="0" presId="urn:microsoft.com/office/officeart/2005/8/layout/target3"/>
    <dgm:cxn modelId="{AF49F34A-8696-4CC4-9A28-EEC2780C846A}" type="presParOf" srcId="{BA703B1B-81DA-41C7-96BB-3BA343DA9422}" destId="{827CFCCA-1D90-422D-853A-041381773929}" srcOrd="4" destOrd="0" presId="urn:microsoft.com/office/officeart/2005/8/layout/target3"/>
    <dgm:cxn modelId="{87D0E7F4-D564-42D1-B131-01C91B3E4D54}" type="presParOf" srcId="{BA703B1B-81DA-41C7-96BB-3BA343DA9422}" destId="{BC06EEE9-1EC3-42AC-A7C0-85310205C137}" srcOrd="5" destOrd="0" presId="urn:microsoft.com/office/officeart/2005/8/layout/target3"/>
    <dgm:cxn modelId="{6195BF17-CF0B-49EF-B2B3-38628E4A3655}" type="presParOf" srcId="{BA703B1B-81DA-41C7-96BB-3BA343DA9422}" destId="{F6C8F722-BAA3-48F0-9CE8-92284B3B426B}" srcOrd="6" destOrd="0" presId="urn:microsoft.com/office/officeart/2005/8/layout/target3"/>
    <dgm:cxn modelId="{DF302FF5-20D8-4AE2-966B-3C51791B6493}" type="presParOf" srcId="{BA703B1B-81DA-41C7-96BB-3BA343DA9422}" destId="{79633BC9-E326-44E5-B97F-65B64EA9B21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59DB2C-5A8D-4D0F-9AF2-C65F52290156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12854DE2-424A-4560-8D2F-07D7CE925636}">
      <dgm:prSet/>
      <dgm:spPr/>
      <dgm:t>
        <a:bodyPr/>
        <a:lstStyle/>
        <a:p>
          <a:pPr rtl="0"/>
          <a:r>
            <a:rPr lang="ru-RU" dirty="0" smtClean="0"/>
            <a:t>Проверить санитарное состояние</a:t>
          </a:r>
          <a:endParaRPr lang="ru-RU" dirty="0"/>
        </a:p>
      </dgm:t>
    </dgm:pt>
    <dgm:pt modelId="{EF36CB43-814C-4CDA-8DB9-C531582C0840}" type="parTrans" cxnId="{639E57BE-3A74-4FAE-9037-D375B2F7413A}">
      <dgm:prSet/>
      <dgm:spPr/>
      <dgm:t>
        <a:bodyPr/>
        <a:lstStyle/>
        <a:p>
          <a:endParaRPr lang="ru-RU"/>
        </a:p>
      </dgm:t>
    </dgm:pt>
    <dgm:pt modelId="{AFFCDEE1-8C20-45FB-A652-5109FB41EAC1}" type="sibTrans" cxnId="{639E57BE-3A74-4FAE-9037-D375B2F7413A}">
      <dgm:prSet/>
      <dgm:spPr/>
      <dgm:t>
        <a:bodyPr/>
        <a:lstStyle/>
        <a:p>
          <a:endParaRPr lang="ru-RU"/>
        </a:p>
      </dgm:t>
    </dgm:pt>
    <dgm:pt modelId="{1773E9A2-E93C-4200-8CFA-B72C89F94720}">
      <dgm:prSet/>
      <dgm:spPr/>
      <dgm:t>
        <a:bodyPr/>
        <a:lstStyle/>
        <a:p>
          <a:pPr rtl="0"/>
          <a:r>
            <a:rPr lang="ru-RU" dirty="0" smtClean="0"/>
            <a:t>Проверить исправность заземления и пускорегулирующих приборов;</a:t>
          </a:r>
          <a:endParaRPr lang="ru-RU" dirty="0"/>
        </a:p>
      </dgm:t>
    </dgm:pt>
    <dgm:pt modelId="{96424B6B-6DEC-496A-9424-E5C459147B21}" type="parTrans" cxnId="{BD19868D-E0E0-44CA-A2FD-0EA4F7E94CCF}">
      <dgm:prSet/>
      <dgm:spPr/>
      <dgm:t>
        <a:bodyPr/>
        <a:lstStyle/>
        <a:p>
          <a:endParaRPr lang="ru-RU"/>
        </a:p>
      </dgm:t>
    </dgm:pt>
    <dgm:pt modelId="{9DD1277D-6F18-4F4C-A712-397ECF094C6A}" type="sibTrans" cxnId="{BD19868D-E0E0-44CA-A2FD-0EA4F7E94CCF}">
      <dgm:prSet/>
      <dgm:spPr/>
      <dgm:t>
        <a:bodyPr/>
        <a:lstStyle/>
        <a:p>
          <a:endParaRPr lang="ru-RU"/>
        </a:p>
      </dgm:t>
    </dgm:pt>
    <dgm:pt modelId="{0A022532-4384-4AF0-B1E4-D8A06374EC39}">
      <dgm:prSet/>
      <dgm:spPr/>
      <dgm:t>
        <a:bodyPr/>
        <a:lstStyle/>
        <a:p>
          <a:pPr rtl="0"/>
          <a:r>
            <a:rPr lang="ru-RU" dirty="0" smtClean="0"/>
            <a:t>Произвести « подрыв» двойного предохранительного клапана;</a:t>
          </a:r>
          <a:endParaRPr lang="ru-RU" dirty="0"/>
        </a:p>
      </dgm:t>
    </dgm:pt>
    <dgm:pt modelId="{D9F25106-E271-441D-AE1D-E63E2FE77EC9}" type="parTrans" cxnId="{FAE36A0C-9DE5-4AD4-9E7F-8BF2DF4F3088}">
      <dgm:prSet/>
      <dgm:spPr/>
      <dgm:t>
        <a:bodyPr/>
        <a:lstStyle/>
        <a:p>
          <a:endParaRPr lang="ru-RU"/>
        </a:p>
      </dgm:t>
    </dgm:pt>
    <dgm:pt modelId="{951FE127-CC2E-45D6-A7EF-A2B7FBEEC294}" type="sibTrans" cxnId="{FAE36A0C-9DE5-4AD4-9E7F-8BF2DF4F3088}">
      <dgm:prSet/>
      <dgm:spPr/>
      <dgm:t>
        <a:bodyPr/>
        <a:lstStyle/>
        <a:p>
          <a:endParaRPr lang="ru-RU"/>
        </a:p>
      </dgm:t>
    </dgm:pt>
    <dgm:pt modelId="{815E50A2-C500-4010-A6E3-72096C142E32}">
      <dgm:prSet/>
      <dgm:spPr/>
      <dgm:t>
        <a:bodyPr/>
        <a:lstStyle/>
        <a:p>
          <a:pPr rtl="0"/>
          <a:r>
            <a:rPr lang="ru-RU" dirty="0" smtClean="0"/>
            <a:t>Проверить уровень воды в парогенераторе, открыв кран уровня.</a:t>
          </a:r>
          <a:endParaRPr lang="ru-RU" dirty="0"/>
        </a:p>
      </dgm:t>
    </dgm:pt>
    <dgm:pt modelId="{3737AC74-BAF9-4697-AB08-3E16283E986C}" type="parTrans" cxnId="{02B23913-7D04-47B8-8300-674441BBD80B}">
      <dgm:prSet/>
      <dgm:spPr/>
      <dgm:t>
        <a:bodyPr/>
        <a:lstStyle/>
        <a:p>
          <a:endParaRPr lang="ru-RU"/>
        </a:p>
      </dgm:t>
    </dgm:pt>
    <dgm:pt modelId="{3680B9D8-68A0-427E-94D4-989FE16D5B4D}" type="sibTrans" cxnId="{02B23913-7D04-47B8-8300-674441BBD80B}">
      <dgm:prSet/>
      <dgm:spPr/>
      <dgm:t>
        <a:bodyPr/>
        <a:lstStyle/>
        <a:p>
          <a:endParaRPr lang="ru-RU"/>
        </a:p>
      </dgm:t>
    </dgm:pt>
    <dgm:pt modelId="{C2276E2B-989A-4821-857F-15A67FEE6676}">
      <dgm:prSet/>
      <dgm:spPr/>
      <dgm:t>
        <a:bodyPr/>
        <a:lstStyle/>
        <a:p>
          <a:pPr rtl="0"/>
          <a:r>
            <a:rPr lang="ru-RU" dirty="0" smtClean="0"/>
            <a:t>При отсутствии воды заполнить дистиллированной водой;</a:t>
          </a:r>
          <a:endParaRPr lang="ru-RU" dirty="0"/>
        </a:p>
      </dgm:t>
    </dgm:pt>
    <dgm:pt modelId="{B12035D8-61B3-4820-9B6B-6EA576C6556A}" type="parTrans" cxnId="{C3CFA062-2E04-4396-AA19-8632FA28FF81}">
      <dgm:prSet/>
      <dgm:spPr/>
      <dgm:t>
        <a:bodyPr/>
        <a:lstStyle/>
        <a:p>
          <a:endParaRPr lang="ru-RU"/>
        </a:p>
      </dgm:t>
    </dgm:pt>
    <dgm:pt modelId="{8C411618-289D-424F-807C-C3A0568BAF82}" type="sibTrans" cxnId="{C3CFA062-2E04-4396-AA19-8632FA28FF81}">
      <dgm:prSet/>
      <dgm:spPr/>
      <dgm:t>
        <a:bodyPr/>
        <a:lstStyle/>
        <a:p>
          <a:endParaRPr lang="ru-RU"/>
        </a:p>
      </dgm:t>
    </dgm:pt>
    <dgm:pt modelId="{BEC2AA16-85A1-48B0-A4C0-F19D51B9BA0A}">
      <dgm:prSet/>
      <dgm:spPr/>
      <dgm:t>
        <a:bodyPr/>
        <a:lstStyle/>
        <a:p>
          <a:pPr rtl="0"/>
          <a:r>
            <a:rPr lang="ru-RU" dirty="0" smtClean="0"/>
            <a:t>Убедиться в исправности </a:t>
          </a:r>
          <a:r>
            <a:rPr lang="ru-RU" dirty="0" err="1" smtClean="0"/>
            <a:t>клапана-турбинки</a:t>
          </a:r>
          <a:r>
            <a:rPr lang="ru-RU" dirty="0" smtClean="0"/>
            <a:t>, подняв его за кольцо.</a:t>
          </a:r>
          <a:endParaRPr lang="ru-RU" dirty="0"/>
        </a:p>
      </dgm:t>
    </dgm:pt>
    <dgm:pt modelId="{EAF5083A-7111-4EC0-8540-AE0F45661766}" type="parTrans" cxnId="{56F3D1C3-6869-44BF-A879-BF21691B8CCF}">
      <dgm:prSet/>
      <dgm:spPr/>
      <dgm:t>
        <a:bodyPr/>
        <a:lstStyle/>
        <a:p>
          <a:endParaRPr lang="ru-RU"/>
        </a:p>
      </dgm:t>
    </dgm:pt>
    <dgm:pt modelId="{CA82E571-DC0A-4332-A527-05CBE0D69200}" type="sibTrans" cxnId="{56F3D1C3-6869-44BF-A879-BF21691B8CCF}">
      <dgm:prSet/>
      <dgm:spPr/>
      <dgm:t>
        <a:bodyPr/>
        <a:lstStyle/>
        <a:p>
          <a:endParaRPr lang="ru-RU"/>
        </a:p>
      </dgm:t>
    </dgm:pt>
    <dgm:pt modelId="{53E1B6EC-61EF-4265-83E0-02BBEA93967E}" type="pres">
      <dgm:prSet presAssocID="{5759DB2C-5A8D-4D0F-9AF2-C65F52290156}" presName="linear" presStyleCnt="0">
        <dgm:presLayoutVars>
          <dgm:animLvl val="lvl"/>
          <dgm:resizeHandles val="exact"/>
        </dgm:presLayoutVars>
      </dgm:prSet>
      <dgm:spPr/>
    </dgm:pt>
    <dgm:pt modelId="{C299DC0B-8338-4F1C-9F16-9503F3D7EAC0}" type="pres">
      <dgm:prSet presAssocID="{12854DE2-424A-4560-8D2F-07D7CE92563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B213423-C4F1-4D8A-B16D-5A8E121C9AE2}" type="pres">
      <dgm:prSet presAssocID="{AFFCDEE1-8C20-45FB-A652-5109FB41EAC1}" presName="spacer" presStyleCnt="0"/>
      <dgm:spPr/>
    </dgm:pt>
    <dgm:pt modelId="{7C70161B-BDAC-4E3F-BADB-0A124F2C0705}" type="pres">
      <dgm:prSet presAssocID="{1773E9A2-E93C-4200-8CFA-B72C89F9472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9CB032B-D66F-4D4B-A03D-96702F9BE693}" type="pres">
      <dgm:prSet presAssocID="{9DD1277D-6F18-4F4C-A712-397ECF094C6A}" presName="spacer" presStyleCnt="0"/>
      <dgm:spPr/>
    </dgm:pt>
    <dgm:pt modelId="{BE5509E3-4B01-4246-B8F4-4A5AD3BA5921}" type="pres">
      <dgm:prSet presAssocID="{0A022532-4384-4AF0-B1E4-D8A06374EC3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873BE0E-E180-4709-9BD0-210DFF0C3CAD}" type="pres">
      <dgm:prSet presAssocID="{951FE127-CC2E-45D6-A7EF-A2B7FBEEC294}" presName="spacer" presStyleCnt="0"/>
      <dgm:spPr/>
    </dgm:pt>
    <dgm:pt modelId="{EE8FA522-2A61-42CF-A934-C50AD86DB764}" type="pres">
      <dgm:prSet presAssocID="{815E50A2-C500-4010-A6E3-72096C142E3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2D569B6-12DE-4B89-86AA-114D1B7B1DF6}" type="pres">
      <dgm:prSet presAssocID="{3680B9D8-68A0-427E-94D4-989FE16D5B4D}" presName="spacer" presStyleCnt="0"/>
      <dgm:spPr/>
    </dgm:pt>
    <dgm:pt modelId="{8A49D501-8135-4D4B-BE5E-11664F3055D4}" type="pres">
      <dgm:prSet presAssocID="{C2276E2B-989A-4821-857F-15A67FEE667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5388BDC-10A5-45E0-AED7-62160BAE2D0D}" type="pres">
      <dgm:prSet presAssocID="{8C411618-289D-424F-807C-C3A0568BAF82}" presName="spacer" presStyleCnt="0"/>
      <dgm:spPr/>
    </dgm:pt>
    <dgm:pt modelId="{1C96B148-17A7-4705-AA50-9F2E8EEBDCF1}" type="pres">
      <dgm:prSet presAssocID="{BEC2AA16-85A1-48B0-A4C0-F19D51B9BA0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39E57BE-3A74-4FAE-9037-D375B2F7413A}" srcId="{5759DB2C-5A8D-4D0F-9AF2-C65F52290156}" destId="{12854DE2-424A-4560-8D2F-07D7CE925636}" srcOrd="0" destOrd="0" parTransId="{EF36CB43-814C-4CDA-8DB9-C531582C0840}" sibTransId="{AFFCDEE1-8C20-45FB-A652-5109FB41EAC1}"/>
    <dgm:cxn modelId="{96C37778-DB0E-45B0-ADF9-96BC9C300A38}" type="presOf" srcId="{1773E9A2-E93C-4200-8CFA-B72C89F94720}" destId="{7C70161B-BDAC-4E3F-BADB-0A124F2C0705}" srcOrd="0" destOrd="0" presId="urn:microsoft.com/office/officeart/2005/8/layout/vList2"/>
    <dgm:cxn modelId="{E12B97CA-9EBD-4CEF-8F9C-BB1D191A4DC7}" type="presOf" srcId="{0A022532-4384-4AF0-B1E4-D8A06374EC39}" destId="{BE5509E3-4B01-4246-B8F4-4A5AD3BA5921}" srcOrd="0" destOrd="0" presId="urn:microsoft.com/office/officeart/2005/8/layout/vList2"/>
    <dgm:cxn modelId="{FAE36A0C-9DE5-4AD4-9E7F-8BF2DF4F3088}" srcId="{5759DB2C-5A8D-4D0F-9AF2-C65F52290156}" destId="{0A022532-4384-4AF0-B1E4-D8A06374EC39}" srcOrd="2" destOrd="0" parTransId="{D9F25106-E271-441D-AE1D-E63E2FE77EC9}" sibTransId="{951FE127-CC2E-45D6-A7EF-A2B7FBEEC294}"/>
    <dgm:cxn modelId="{034E451B-E3E8-4201-96B2-8E10B99DE103}" type="presOf" srcId="{BEC2AA16-85A1-48B0-A4C0-F19D51B9BA0A}" destId="{1C96B148-17A7-4705-AA50-9F2E8EEBDCF1}" srcOrd="0" destOrd="0" presId="urn:microsoft.com/office/officeart/2005/8/layout/vList2"/>
    <dgm:cxn modelId="{0AD5B05E-62A7-44EE-8E02-BD4E15DC035D}" type="presOf" srcId="{C2276E2B-989A-4821-857F-15A67FEE6676}" destId="{8A49D501-8135-4D4B-BE5E-11664F3055D4}" srcOrd="0" destOrd="0" presId="urn:microsoft.com/office/officeart/2005/8/layout/vList2"/>
    <dgm:cxn modelId="{56F3D1C3-6869-44BF-A879-BF21691B8CCF}" srcId="{5759DB2C-5A8D-4D0F-9AF2-C65F52290156}" destId="{BEC2AA16-85A1-48B0-A4C0-F19D51B9BA0A}" srcOrd="5" destOrd="0" parTransId="{EAF5083A-7111-4EC0-8540-AE0F45661766}" sibTransId="{CA82E571-DC0A-4332-A527-05CBE0D69200}"/>
    <dgm:cxn modelId="{02B23913-7D04-47B8-8300-674441BBD80B}" srcId="{5759DB2C-5A8D-4D0F-9AF2-C65F52290156}" destId="{815E50A2-C500-4010-A6E3-72096C142E32}" srcOrd="3" destOrd="0" parTransId="{3737AC74-BAF9-4697-AB08-3E16283E986C}" sibTransId="{3680B9D8-68A0-427E-94D4-989FE16D5B4D}"/>
    <dgm:cxn modelId="{BD19868D-E0E0-44CA-A2FD-0EA4F7E94CCF}" srcId="{5759DB2C-5A8D-4D0F-9AF2-C65F52290156}" destId="{1773E9A2-E93C-4200-8CFA-B72C89F94720}" srcOrd="1" destOrd="0" parTransId="{96424B6B-6DEC-496A-9424-E5C459147B21}" sibTransId="{9DD1277D-6F18-4F4C-A712-397ECF094C6A}"/>
    <dgm:cxn modelId="{C3CFA062-2E04-4396-AA19-8632FA28FF81}" srcId="{5759DB2C-5A8D-4D0F-9AF2-C65F52290156}" destId="{C2276E2B-989A-4821-857F-15A67FEE6676}" srcOrd="4" destOrd="0" parTransId="{B12035D8-61B3-4820-9B6B-6EA576C6556A}" sibTransId="{8C411618-289D-424F-807C-C3A0568BAF82}"/>
    <dgm:cxn modelId="{489E999A-68B5-4509-9C34-D26046FBD9A7}" type="presOf" srcId="{815E50A2-C500-4010-A6E3-72096C142E32}" destId="{EE8FA522-2A61-42CF-A934-C50AD86DB764}" srcOrd="0" destOrd="0" presId="urn:microsoft.com/office/officeart/2005/8/layout/vList2"/>
    <dgm:cxn modelId="{B8E8FC9D-CD90-442E-9D9B-AA5C6705172F}" type="presOf" srcId="{12854DE2-424A-4560-8D2F-07D7CE925636}" destId="{C299DC0B-8338-4F1C-9F16-9503F3D7EAC0}" srcOrd="0" destOrd="0" presId="urn:microsoft.com/office/officeart/2005/8/layout/vList2"/>
    <dgm:cxn modelId="{DE8E8C82-3236-41B3-8D3B-E6D588F6366B}" type="presOf" srcId="{5759DB2C-5A8D-4D0F-9AF2-C65F52290156}" destId="{53E1B6EC-61EF-4265-83E0-02BBEA93967E}" srcOrd="0" destOrd="0" presId="urn:microsoft.com/office/officeart/2005/8/layout/vList2"/>
    <dgm:cxn modelId="{440F47A7-3BDF-437D-ADC5-E568E65C0CB2}" type="presParOf" srcId="{53E1B6EC-61EF-4265-83E0-02BBEA93967E}" destId="{C299DC0B-8338-4F1C-9F16-9503F3D7EAC0}" srcOrd="0" destOrd="0" presId="urn:microsoft.com/office/officeart/2005/8/layout/vList2"/>
    <dgm:cxn modelId="{273CC5AB-DC71-4CED-AED9-2703EB57E277}" type="presParOf" srcId="{53E1B6EC-61EF-4265-83E0-02BBEA93967E}" destId="{9B213423-C4F1-4D8A-B16D-5A8E121C9AE2}" srcOrd="1" destOrd="0" presId="urn:microsoft.com/office/officeart/2005/8/layout/vList2"/>
    <dgm:cxn modelId="{743B8C4F-C015-4274-A4F9-6AD0DB8BE14A}" type="presParOf" srcId="{53E1B6EC-61EF-4265-83E0-02BBEA93967E}" destId="{7C70161B-BDAC-4E3F-BADB-0A124F2C0705}" srcOrd="2" destOrd="0" presId="urn:microsoft.com/office/officeart/2005/8/layout/vList2"/>
    <dgm:cxn modelId="{33705C8B-40E8-4DF3-81CE-B2A0D547D8A4}" type="presParOf" srcId="{53E1B6EC-61EF-4265-83E0-02BBEA93967E}" destId="{89CB032B-D66F-4D4B-A03D-96702F9BE693}" srcOrd="3" destOrd="0" presId="urn:microsoft.com/office/officeart/2005/8/layout/vList2"/>
    <dgm:cxn modelId="{44D0C64B-55EA-4F7D-AE9B-BB7894B9D48D}" type="presParOf" srcId="{53E1B6EC-61EF-4265-83E0-02BBEA93967E}" destId="{BE5509E3-4B01-4246-B8F4-4A5AD3BA5921}" srcOrd="4" destOrd="0" presId="urn:microsoft.com/office/officeart/2005/8/layout/vList2"/>
    <dgm:cxn modelId="{3E088557-8512-4931-8673-2ED4C0A99D46}" type="presParOf" srcId="{53E1B6EC-61EF-4265-83E0-02BBEA93967E}" destId="{A873BE0E-E180-4709-9BD0-210DFF0C3CAD}" srcOrd="5" destOrd="0" presId="urn:microsoft.com/office/officeart/2005/8/layout/vList2"/>
    <dgm:cxn modelId="{15D73F56-AED1-4572-89EE-E20201CCDD03}" type="presParOf" srcId="{53E1B6EC-61EF-4265-83E0-02BBEA93967E}" destId="{EE8FA522-2A61-42CF-A934-C50AD86DB764}" srcOrd="6" destOrd="0" presId="urn:microsoft.com/office/officeart/2005/8/layout/vList2"/>
    <dgm:cxn modelId="{DB5F291A-2251-4D95-8E54-05642F668D89}" type="presParOf" srcId="{53E1B6EC-61EF-4265-83E0-02BBEA93967E}" destId="{02D569B6-12DE-4B89-86AA-114D1B7B1DF6}" srcOrd="7" destOrd="0" presId="urn:microsoft.com/office/officeart/2005/8/layout/vList2"/>
    <dgm:cxn modelId="{5D49088F-5763-40C3-A367-137EC47484B2}" type="presParOf" srcId="{53E1B6EC-61EF-4265-83E0-02BBEA93967E}" destId="{8A49D501-8135-4D4B-BE5E-11664F3055D4}" srcOrd="8" destOrd="0" presId="urn:microsoft.com/office/officeart/2005/8/layout/vList2"/>
    <dgm:cxn modelId="{16C8436C-A66C-4984-A6BF-8F950F0EE4C6}" type="presParOf" srcId="{53E1B6EC-61EF-4265-83E0-02BBEA93967E}" destId="{F5388BDC-10A5-45E0-AED7-62160BAE2D0D}" srcOrd="9" destOrd="0" presId="urn:microsoft.com/office/officeart/2005/8/layout/vList2"/>
    <dgm:cxn modelId="{78179878-2A83-4341-9F4A-A45A4F26459E}" type="presParOf" srcId="{53E1B6EC-61EF-4265-83E0-02BBEA93967E}" destId="{1C96B148-17A7-4705-AA50-9F2E8EEBDCF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C06C81-4EC0-4DDD-AA2D-A3E81993A6B1}">
      <dsp:nvSpPr>
        <dsp:cNvPr id="0" name=""/>
        <dsp:cNvSpPr/>
      </dsp:nvSpPr>
      <dsp:spPr>
        <a:xfrm>
          <a:off x="0" y="201136"/>
          <a:ext cx="4277677" cy="42776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EE2D7B-4857-4CE6-BD18-3F59F920A457}">
      <dsp:nvSpPr>
        <dsp:cNvPr id="0" name=""/>
        <dsp:cNvSpPr/>
      </dsp:nvSpPr>
      <dsp:spPr>
        <a:xfrm>
          <a:off x="2138838" y="201136"/>
          <a:ext cx="4990623" cy="4277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Принцип работы котла основан на косвенном обогреве содержимого в варочном котле теплоносителем (паром), который образуется при нагреве воды в рубашке трубчатыми электронагревателями. </a:t>
          </a:r>
          <a:endParaRPr lang="ru-RU" sz="2200" kern="1200" dirty="0"/>
        </a:p>
      </dsp:txBody>
      <dsp:txXfrm>
        <a:off x="2138838" y="201136"/>
        <a:ext cx="4990623" cy="2031896"/>
      </dsp:txXfrm>
    </dsp:sp>
    <dsp:sp modelId="{5A0E64DB-BD85-40C7-9BE0-8BF3387EF0A3}">
      <dsp:nvSpPr>
        <dsp:cNvPr id="0" name=""/>
        <dsp:cNvSpPr/>
      </dsp:nvSpPr>
      <dsp:spPr>
        <a:xfrm>
          <a:off x="1122890" y="2233033"/>
          <a:ext cx="2031896" cy="203189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7F70F-D23B-4931-957A-B0AAD355AFFD}">
      <dsp:nvSpPr>
        <dsp:cNvPr id="0" name=""/>
        <dsp:cNvSpPr/>
      </dsp:nvSpPr>
      <dsp:spPr>
        <a:xfrm>
          <a:off x="2138838" y="2233033"/>
          <a:ext cx="4990623" cy="20318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Такой процесс обогрева полностью исключает пригорание продуктов.</a:t>
          </a:r>
          <a:endParaRPr lang="ru-RU" sz="2200" kern="1200" dirty="0"/>
        </a:p>
      </dsp:txBody>
      <dsp:txXfrm>
        <a:off x="2138838" y="2233033"/>
        <a:ext cx="4990623" cy="203189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D37255-D0E1-474F-81F7-E1FEB8EDFC37}">
      <dsp:nvSpPr>
        <dsp:cNvPr id="0" name=""/>
        <dsp:cNvSpPr/>
      </dsp:nvSpPr>
      <dsp:spPr>
        <a:xfrm>
          <a:off x="0" y="4429"/>
          <a:ext cx="7129462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перед установкой котла на предусмотренное место необходимо снять защитную</a:t>
          </a:r>
          <a:br>
            <a:rPr lang="ru-RU" sz="1700" kern="1200" dirty="0" smtClean="0"/>
          </a:br>
          <a:r>
            <a:rPr lang="ru-RU" sz="1700" kern="1200" dirty="0" smtClean="0"/>
            <a:t>пленку со всех поверхностей</a:t>
          </a:r>
          <a:endParaRPr lang="ru-RU" sz="1700" kern="1200" dirty="0"/>
        </a:p>
      </dsp:txBody>
      <dsp:txXfrm>
        <a:off x="0" y="4429"/>
        <a:ext cx="7129462" cy="895050"/>
      </dsp:txXfrm>
    </dsp:sp>
    <dsp:sp modelId="{E4AFC888-0842-4496-A975-4CE17FEF2BFE}">
      <dsp:nvSpPr>
        <dsp:cNvPr id="0" name=""/>
        <dsp:cNvSpPr/>
      </dsp:nvSpPr>
      <dsp:spPr>
        <a:xfrm>
          <a:off x="0" y="948440"/>
          <a:ext cx="7129462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установить котел на место</a:t>
          </a:r>
          <a:endParaRPr lang="ru-RU" sz="1700" kern="1200" dirty="0"/>
        </a:p>
      </dsp:txBody>
      <dsp:txXfrm>
        <a:off x="0" y="948440"/>
        <a:ext cx="7129462" cy="895050"/>
      </dsp:txXfrm>
    </dsp:sp>
    <dsp:sp modelId="{9D39901D-1511-4926-AAB5-70BA6D04CE00}">
      <dsp:nvSpPr>
        <dsp:cNvPr id="0" name=""/>
        <dsp:cNvSpPr/>
      </dsp:nvSpPr>
      <dsp:spPr>
        <a:xfrm>
          <a:off x="0" y="1892450"/>
          <a:ext cx="7129462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установить котел в горизонтальное положение (для этого предусмотрены регулировочные ножки), высота должна быть удобной для пользователя</a:t>
          </a:r>
          <a:endParaRPr lang="ru-RU" sz="1700" kern="1200" dirty="0"/>
        </a:p>
      </dsp:txBody>
      <dsp:txXfrm>
        <a:off x="0" y="1892450"/>
        <a:ext cx="7129462" cy="895050"/>
      </dsp:txXfrm>
    </dsp:sp>
    <dsp:sp modelId="{1998F32E-A4D5-41A7-8B25-F38FD9237EAA}">
      <dsp:nvSpPr>
        <dsp:cNvPr id="0" name=""/>
        <dsp:cNvSpPr/>
      </dsp:nvSpPr>
      <dsp:spPr>
        <a:xfrm>
          <a:off x="0" y="2836460"/>
          <a:ext cx="7129462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подключить котел к системе водоснабжения через шланг подвода воды</a:t>
          </a:r>
          <a:endParaRPr lang="ru-RU" sz="1700" kern="1200" dirty="0"/>
        </a:p>
      </dsp:txBody>
      <dsp:txXfrm>
        <a:off x="0" y="2836460"/>
        <a:ext cx="7129462" cy="895050"/>
      </dsp:txXfrm>
    </dsp:sp>
    <dsp:sp modelId="{48281E47-40AC-4BAD-8067-011E949F36C6}">
      <dsp:nvSpPr>
        <dsp:cNvPr id="0" name=""/>
        <dsp:cNvSpPr/>
      </dsp:nvSpPr>
      <dsp:spPr>
        <a:xfrm>
          <a:off x="0" y="3780470"/>
          <a:ext cx="7129462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подключить котел к электросети с учетом маркировок на табличке с надписями</a:t>
          </a:r>
          <a:endParaRPr lang="ru-RU" sz="1700" kern="1200" dirty="0"/>
        </a:p>
      </dsp:txBody>
      <dsp:txXfrm>
        <a:off x="0" y="3780470"/>
        <a:ext cx="7129462" cy="8950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45919D-375D-4115-8EA3-7BAA697C99E4}">
      <dsp:nvSpPr>
        <dsp:cNvPr id="0" name=""/>
        <dsp:cNvSpPr/>
      </dsp:nvSpPr>
      <dsp:spPr>
        <a:xfrm>
          <a:off x="0" y="122663"/>
          <a:ext cx="7200800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подключение котла к электросети должно быть выполнено согласно действующего законодательства и нормативов. </a:t>
          </a:r>
          <a:endParaRPr lang="ru-RU" sz="1900" kern="1200" dirty="0"/>
        </a:p>
      </dsp:txBody>
      <dsp:txXfrm>
        <a:off x="0" y="122663"/>
        <a:ext cx="7200800" cy="1283782"/>
      </dsp:txXfrm>
    </dsp:sp>
    <dsp:sp modelId="{8BFC6383-9DBE-4D41-8728-B7E7604752DC}">
      <dsp:nvSpPr>
        <dsp:cNvPr id="0" name=""/>
        <dsp:cNvSpPr/>
      </dsp:nvSpPr>
      <dsp:spPr>
        <a:xfrm>
          <a:off x="0" y="1461165"/>
          <a:ext cx="7200800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для подключения электропитания  отвернуть два болта М6, опустить щит с </a:t>
          </a:r>
          <a:r>
            <a:rPr lang="ru-RU" sz="1900" kern="1200" dirty="0" err="1" smtClean="0"/>
            <a:t>клеммной</a:t>
          </a:r>
          <a:r>
            <a:rPr lang="ru-RU" sz="1900" kern="1200" dirty="0" smtClean="0"/>
            <a:t> колодкой вниз, пропустить провода через кабельный ввод и подключить провода согласно маркировке на </a:t>
          </a:r>
          <a:r>
            <a:rPr lang="ru-RU" sz="1900" kern="1200" dirty="0" err="1" smtClean="0"/>
            <a:t>клеммной</a:t>
          </a:r>
          <a:r>
            <a:rPr lang="ru-RU" sz="1900" kern="1200" dirty="0" smtClean="0"/>
            <a:t> колодке. </a:t>
          </a:r>
          <a:endParaRPr lang="ru-RU" sz="1900" kern="1200" dirty="0"/>
        </a:p>
      </dsp:txBody>
      <dsp:txXfrm>
        <a:off x="0" y="1461165"/>
        <a:ext cx="7200800" cy="1283782"/>
      </dsp:txXfrm>
    </dsp:sp>
    <dsp:sp modelId="{27C1C5C9-0783-40B8-A922-493C4E46B82A}">
      <dsp:nvSpPr>
        <dsp:cNvPr id="0" name=""/>
        <dsp:cNvSpPr/>
      </dsp:nvSpPr>
      <dsp:spPr>
        <a:xfrm>
          <a:off x="0" y="2799668"/>
          <a:ext cx="7200800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Провести сборку щитка с </a:t>
          </a:r>
          <a:r>
            <a:rPr lang="ru-RU" sz="1900" kern="1200" dirty="0" err="1" smtClean="0"/>
            <a:t>клеммной</a:t>
          </a:r>
          <a:r>
            <a:rPr lang="ru-RU" sz="1900" kern="1200" dirty="0" smtClean="0"/>
            <a:t> колодкой в обратном порядке. </a:t>
          </a:r>
          <a:endParaRPr lang="ru-RU" sz="1900" kern="1200" dirty="0"/>
        </a:p>
      </dsp:txBody>
      <dsp:txXfrm>
        <a:off x="0" y="2799668"/>
        <a:ext cx="7200800" cy="1283782"/>
      </dsp:txXfrm>
    </dsp:sp>
    <dsp:sp modelId="{6486A882-B6ED-4FD6-8BA4-BD5F244CB65D}">
      <dsp:nvSpPr>
        <dsp:cNvPr id="0" name=""/>
        <dsp:cNvSpPr/>
      </dsp:nvSpPr>
      <dsp:spPr>
        <a:xfrm>
          <a:off x="0" y="4138170"/>
          <a:ext cx="7200800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монтаж и подключение котла производить так, чтобы отсутствовал доступ к токопроводящим частям без применения инструментов;</a:t>
          </a:r>
          <a:endParaRPr lang="ru-RU" sz="1900" kern="1200" dirty="0"/>
        </a:p>
      </dsp:txBody>
      <dsp:txXfrm>
        <a:off x="0" y="4138170"/>
        <a:ext cx="7200800" cy="128378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F586C8-3321-4106-A15F-308C54EB9782}">
      <dsp:nvSpPr>
        <dsp:cNvPr id="0" name=""/>
        <dsp:cNvSpPr/>
      </dsp:nvSpPr>
      <dsp:spPr>
        <a:xfrm>
          <a:off x="0" y="359581"/>
          <a:ext cx="7129462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надежно заземлить котел, подсоединив заземляющий проводник к заземляющему зажиму. </a:t>
          </a:r>
          <a:endParaRPr lang="ru-RU" sz="1900" kern="1200" dirty="0"/>
        </a:p>
      </dsp:txBody>
      <dsp:txXfrm>
        <a:off x="0" y="359581"/>
        <a:ext cx="7129462" cy="1283782"/>
      </dsp:txXfrm>
    </dsp:sp>
    <dsp:sp modelId="{01D9F8D0-9DD8-4264-A68C-93F595B4ABA8}">
      <dsp:nvSpPr>
        <dsp:cNvPr id="0" name=""/>
        <dsp:cNvSpPr/>
      </dsp:nvSpPr>
      <dsp:spPr>
        <a:xfrm>
          <a:off x="0" y="1698083"/>
          <a:ext cx="7129462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произвести ревизию соединительных устройств электрических цепей котла (винтовых и </a:t>
          </a:r>
          <a:r>
            <a:rPr lang="ru-RU" sz="1900" kern="1200" dirty="0" err="1" smtClean="0"/>
            <a:t>безвинтовых</a:t>
          </a:r>
          <a:r>
            <a:rPr lang="ru-RU" sz="1900" kern="1200" dirty="0" smtClean="0"/>
            <a:t> зажимов), при ослаблении необходимо подтянуть или подогнуть зажимы до нормального контактного давления;</a:t>
          </a:r>
          <a:endParaRPr lang="ru-RU" sz="1900" kern="1200" dirty="0"/>
        </a:p>
      </dsp:txBody>
      <dsp:txXfrm>
        <a:off x="0" y="1698083"/>
        <a:ext cx="7129462" cy="1283782"/>
      </dsp:txXfrm>
    </dsp:sp>
    <dsp:sp modelId="{550D42B2-206C-4F8E-9BB9-6764963DD1BA}">
      <dsp:nvSpPr>
        <dsp:cNvPr id="0" name=""/>
        <dsp:cNvSpPr/>
      </dsp:nvSpPr>
      <dsp:spPr>
        <a:xfrm>
          <a:off x="0" y="3036586"/>
          <a:ext cx="7129462" cy="12837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проверить сопротивление изоляции токоведущих частей котла, которое должно быть не менее 2 МОм.</a:t>
          </a:r>
          <a:endParaRPr lang="ru-RU" sz="1900" kern="1200" dirty="0"/>
        </a:p>
      </dsp:txBody>
      <dsp:txXfrm>
        <a:off x="0" y="3036586"/>
        <a:ext cx="7129462" cy="128378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49652B-7906-42C3-92BE-DE62107ED2D1}">
      <dsp:nvSpPr>
        <dsp:cNvPr id="0" name=""/>
        <dsp:cNvSpPr/>
      </dsp:nvSpPr>
      <dsp:spPr>
        <a:xfrm>
          <a:off x="0" y="201136"/>
          <a:ext cx="4277677" cy="42776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9ED8B-8AB2-4F82-9D8C-13260A4610CC}">
      <dsp:nvSpPr>
        <dsp:cNvPr id="0" name=""/>
        <dsp:cNvSpPr/>
      </dsp:nvSpPr>
      <dsp:spPr>
        <a:xfrm>
          <a:off x="2138838" y="201136"/>
          <a:ext cx="4990623" cy="4277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Котел можно размещать отдельно или вместе с другими кухонными приборами. </a:t>
          </a:r>
          <a:endParaRPr lang="ru-RU" sz="3300" kern="1200" dirty="0"/>
        </a:p>
      </dsp:txBody>
      <dsp:txXfrm>
        <a:off x="2138838" y="201136"/>
        <a:ext cx="4990623" cy="2031896"/>
      </dsp:txXfrm>
    </dsp:sp>
    <dsp:sp modelId="{827CFCCA-1D90-422D-853A-041381773929}">
      <dsp:nvSpPr>
        <dsp:cNvPr id="0" name=""/>
        <dsp:cNvSpPr/>
      </dsp:nvSpPr>
      <dsp:spPr>
        <a:xfrm>
          <a:off x="1122890" y="2233033"/>
          <a:ext cx="2031896" cy="203189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6EEE9-1EC3-42AC-A7C0-85310205C137}">
      <dsp:nvSpPr>
        <dsp:cNvPr id="0" name=""/>
        <dsp:cNvSpPr/>
      </dsp:nvSpPr>
      <dsp:spPr>
        <a:xfrm>
          <a:off x="2138838" y="2233033"/>
          <a:ext cx="4990623" cy="20318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Сдачу в эксплуатацию котла оформляем по установленной форме.</a:t>
          </a:r>
          <a:endParaRPr lang="ru-RU" sz="3300" kern="1200" dirty="0"/>
        </a:p>
      </dsp:txBody>
      <dsp:txXfrm>
        <a:off x="2138838" y="2233033"/>
        <a:ext cx="4990623" cy="203189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99DC0B-8338-4F1C-9F16-9503F3D7EAC0}">
      <dsp:nvSpPr>
        <dsp:cNvPr id="0" name=""/>
        <dsp:cNvSpPr/>
      </dsp:nvSpPr>
      <dsp:spPr>
        <a:xfrm>
          <a:off x="0" y="35750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Проверить санитарное состояние</a:t>
          </a:r>
          <a:endParaRPr lang="ru-RU" sz="1900" kern="1200" dirty="0"/>
        </a:p>
      </dsp:txBody>
      <dsp:txXfrm>
        <a:off x="0" y="35750"/>
        <a:ext cx="7129462" cy="722474"/>
      </dsp:txXfrm>
    </dsp:sp>
    <dsp:sp modelId="{7C70161B-BDAC-4E3F-BADB-0A124F2C0705}">
      <dsp:nvSpPr>
        <dsp:cNvPr id="0" name=""/>
        <dsp:cNvSpPr/>
      </dsp:nvSpPr>
      <dsp:spPr>
        <a:xfrm>
          <a:off x="0" y="812945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Проверить исправность заземления и пускорегулирующих приборов;</a:t>
          </a:r>
          <a:endParaRPr lang="ru-RU" sz="1900" kern="1200" dirty="0"/>
        </a:p>
      </dsp:txBody>
      <dsp:txXfrm>
        <a:off x="0" y="812945"/>
        <a:ext cx="7129462" cy="722474"/>
      </dsp:txXfrm>
    </dsp:sp>
    <dsp:sp modelId="{BE5509E3-4B01-4246-B8F4-4A5AD3BA5921}">
      <dsp:nvSpPr>
        <dsp:cNvPr id="0" name=""/>
        <dsp:cNvSpPr/>
      </dsp:nvSpPr>
      <dsp:spPr>
        <a:xfrm>
          <a:off x="0" y="1590140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Произвести « подрыв» двойного предохранительного клапана;</a:t>
          </a:r>
          <a:endParaRPr lang="ru-RU" sz="1900" kern="1200" dirty="0"/>
        </a:p>
      </dsp:txBody>
      <dsp:txXfrm>
        <a:off x="0" y="1590140"/>
        <a:ext cx="7129462" cy="722474"/>
      </dsp:txXfrm>
    </dsp:sp>
    <dsp:sp modelId="{EE8FA522-2A61-42CF-A934-C50AD86DB764}">
      <dsp:nvSpPr>
        <dsp:cNvPr id="0" name=""/>
        <dsp:cNvSpPr/>
      </dsp:nvSpPr>
      <dsp:spPr>
        <a:xfrm>
          <a:off x="0" y="2367335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Проверить уровень воды в парогенераторе, открыв кран уровня.</a:t>
          </a:r>
          <a:endParaRPr lang="ru-RU" sz="1900" kern="1200" dirty="0"/>
        </a:p>
      </dsp:txBody>
      <dsp:txXfrm>
        <a:off x="0" y="2367335"/>
        <a:ext cx="7129462" cy="722474"/>
      </dsp:txXfrm>
    </dsp:sp>
    <dsp:sp modelId="{8A49D501-8135-4D4B-BE5E-11664F3055D4}">
      <dsp:nvSpPr>
        <dsp:cNvPr id="0" name=""/>
        <dsp:cNvSpPr/>
      </dsp:nvSpPr>
      <dsp:spPr>
        <a:xfrm>
          <a:off x="0" y="3144529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При отсутствии воды заполнить дистиллированной водой;</a:t>
          </a:r>
          <a:endParaRPr lang="ru-RU" sz="1900" kern="1200" dirty="0"/>
        </a:p>
      </dsp:txBody>
      <dsp:txXfrm>
        <a:off x="0" y="3144529"/>
        <a:ext cx="7129462" cy="722474"/>
      </dsp:txXfrm>
    </dsp:sp>
    <dsp:sp modelId="{1C96B148-17A7-4705-AA50-9F2E8EEBDCF1}">
      <dsp:nvSpPr>
        <dsp:cNvPr id="0" name=""/>
        <dsp:cNvSpPr/>
      </dsp:nvSpPr>
      <dsp:spPr>
        <a:xfrm>
          <a:off x="0" y="3921724"/>
          <a:ext cx="7129462" cy="722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Убедиться в исправности </a:t>
          </a:r>
          <a:r>
            <a:rPr lang="ru-RU" sz="1900" kern="1200" dirty="0" err="1" smtClean="0"/>
            <a:t>клапана-турбинки</a:t>
          </a:r>
          <a:r>
            <a:rPr lang="ru-RU" sz="1900" kern="1200" dirty="0" smtClean="0"/>
            <a:t>, подняв его за кольцо.</a:t>
          </a:r>
          <a:endParaRPr lang="ru-RU" sz="1900" kern="1200" dirty="0"/>
        </a:p>
      </dsp:txBody>
      <dsp:txXfrm>
        <a:off x="0" y="3921724"/>
        <a:ext cx="7129462" cy="722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00113" y="1916113"/>
            <a:ext cx="7632700" cy="2160587"/>
          </a:xfrm>
        </p:spPr>
        <p:txBody>
          <a:bodyPr/>
          <a:lstStyle>
            <a:lvl1pPr>
              <a:defRPr sz="6600"/>
            </a:lvl1pPr>
          </a:lstStyle>
          <a:p>
            <a:r>
              <a:rPr lang="ru-RU" altLang="ko-KR" smtClean="0"/>
              <a:t>Образец заголовка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4335463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ru-RU" altLang="ko-KR" smtClean="0"/>
              <a:t>Образец подзаголовка</a:t>
            </a:r>
            <a:endParaRPr lang="en-US" altLang="ko-K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553200"/>
            <a:ext cx="2133600" cy="152400"/>
          </a:xfrm>
        </p:spPr>
        <p:txBody>
          <a:bodyPr/>
          <a:lstStyle>
            <a:lvl1pPr>
              <a:defRPr sz="1400" smtClean="0">
                <a:latin typeface="+mj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152400"/>
          </a:xfrm>
        </p:spPr>
        <p:txBody>
          <a:bodyPr/>
          <a:lstStyle>
            <a:lvl1pPr algn="ctr">
              <a:defRPr sz="1400" b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53200"/>
            <a:ext cx="2133600" cy="152400"/>
          </a:xfrm>
        </p:spPr>
        <p:txBody>
          <a:bodyPr/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fld id="{D94B1BDF-8243-477C-9948-1229AEB4FE0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A7FD3-BE7D-4022-8F85-33B410B8550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07175" y="447675"/>
            <a:ext cx="1781175" cy="56451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58888" y="447675"/>
            <a:ext cx="5195887" cy="56451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373BE-CF42-479B-A7B0-DC7E7F091ED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475" y="447675"/>
            <a:ext cx="7127875" cy="8207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258888" y="1412875"/>
            <a:ext cx="7129462" cy="4679950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76297-BA67-4E06-8283-78ED6554B35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921CE-1E9D-4F0B-92DE-BDD481E467A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6CA7C-B0E2-4483-83DE-FB8FFAF1109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8888" y="1412875"/>
            <a:ext cx="3487737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99025" y="1412875"/>
            <a:ext cx="348932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0FE9E-A787-4180-A711-E9E4E454886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C2D0-F752-430F-BE4A-BE23FD04A8C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41165-2891-4DB3-B3A3-5F5F97BF647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204D0-A327-40A8-9FB9-93251109268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4B0CD-6D00-475B-A2F6-756EF7BD8B4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5B460-B689-4D1E-A8E0-7946930FC14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3"/>
          <p:cNvGrpSpPr>
            <a:grpSpLocks/>
          </p:cNvGrpSpPr>
          <p:nvPr/>
        </p:nvGrpSpPr>
        <p:grpSpPr bwMode="auto">
          <a:xfrm>
            <a:off x="1295400" y="533400"/>
            <a:ext cx="6858000" cy="771525"/>
            <a:chOff x="960" y="432"/>
            <a:chExt cx="3936" cy="486"/>
          </a:xfrm>
        </p:grpSpPr>
        <p:grpSp>
          <p:nvGrpSpPr>
            <p:cNvPr id="2056" name="Group 34"/>
            <p:cNvGrpSpPr>
              <a:grpSpLocks/>
            </p:cNvGrpSpPr>
            <p:nvPr userDrawn="1"/>
          </p:nvGrpSpPr>
          <p:grpSpPr bwMode="auto">
            <a:xfrm>
              <a:off x="960" y="432"/>
              <a:ext cx="3936" cy="486"/>
              <a:chOff x="864" y="432"/>
              <a:chExt cx="4128" cy="486"/>
            </a:xfrm>
          </p:grpSpPr>
          <p:sp>
            <p:nvSpPr>
              <p:cNvPr id="12323" name="Line 35"/>
              <p:cNvSpPr>
                <a:spLocks noChangeShapeType="1"/>
              </p:cNvSpPr>
              <p:nvPr userDrawn="1"/>
            </p:nvSpPr>
            <p:spPr bwMode="ltGray">
              <a:xfrm>
                <a:off x="864" y="710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4" name="Line 36"/>
              <p:cNvSpPr>
                <a:spLocks noChangeShapeType="1"/>
              </p:cNvSpPr>
              <p:nvPr userDrawn="1"/>
            </p:nvSpPr>
            <p:spPr bwMode="ltGray">
              <a:xfrm>
                <a:off x="864" y="779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5" name="Line 37"/>
              <p:cNvSpPr>
                <a:spLocks noChangeShapeType="1"/>
              </p:cNvSpPr>
              <p:nvPr userDrawn="1"/>
            </p:nvSpPr>
            <p:spPr bwMode="ltGray">
              <a:xfrm>
                <a:off x="864" y="918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6" name="Line 38"/>
              <p:cNvSpPr>
                <a:spLocks noChangeShapeType="1"/>
              </p:cNvSpPr>
              <p:nvPr userDrawn="1"/>
            </p:nvSpPr>
            <p:spPr bwMode="ltGray">
              <a:xfrm>
                <a:off x="864" y="848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7" name="Line 39"/>
              <p:cNvSpPr>
                <a:spLocks noChangeShapeType="1"/>
              </p:cNvSpPr>
              <p:nvPr userDrawn="1"/>
            </p:nvSpPr>
            <p:spPr bwMode="ltGray">
              <a:xfrm>
                <a:off x="864" y="432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8" name="Line 40"/>
              <p:cNvSpPr>
                <a:spLocks noChangeShapeType="1"/>
              </p:cNvSpPr>
              <p:nvPr userDrawn="1"/>
            </p:nvSpPr>
            <p:spPr bwMode="ltGray">
              <a:xfrm>
                <a:off x="864" y="502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29" name="Line 41"/>
              <p:cNvSpPr>
                <a:spLocks noChangeShapeType="1"/>
              </p:cNvSpPr>
              <p:nvPr userDrawn="1"/>
            </p:nvSpPr>
            <p:spPr bwMode="ltGray">
              <a:xfrm>
                <a:off x="864" y="640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0" name="Line 42"/>
              <p:cNvSpPr>
                <a:spLocks noChangeShapeType="1"/>
              </p:cNvSpPr>
              <p:nvPr userDrawn="1"/>
            </p:nvSpPr>
            <p:spPr bwMode="ltGray">
              <a:xfrm>
                <a:off x="864" y="571"/>
                <a:ext cx="412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057" name="Group 43"/>
            <p:cNvGrpSpPr>
              <a:grpSpLocks/>
            </p:cNvGrpSpPr>
            <p:nvPr userDrawn="1"/>
          </p:nvGrpSpPr>
          <p:grpSpPr bwMode="auto">
            <a:xfrm>
              <a:off x="960" y="432"/>
              <a:ext cx="3936" cy="480"/>
              <a:chOff x="960" y="384"/>
              <a:chExt cx="3936" cy="624"/>
            </a:xfrm>
          </p:grpSpPr>
          <p:sp>
            <p:nvSpPr>
              <p:cNvPr id="12332" name="Line 44"/>
              <p:cNvSpPr>
                <a:spLocks noChangeShapeType="1"/>
              </p:cNvSpPr>
              <p:nvPr userDrawn="1"/>
            </p:nvSpPr>
            <p:spPr bwMode="ltGray">
              <a:xfrm>
                <a:off x="96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3" name="Line 45"/>
              <p:cNvSpPr>
                <a:spLocks noChangeShapeType="1"/>
              </p:cNvSpPr>
              <p:nvPr userDrawn="1"/>
            </p:nvSpPr>
            <p:spPr bwMode="ltGray">
              <a:xfrm>
                <a:off x="105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4" name="Line 46"/>
              <p:cNvSpPr>
                <a:spLocks noChangeShapeType="1"/>
              </p:cNvSpPr>
              <p:nvPr userDrawn="1"/>
            </p:nvSpPr>
            <p:spPr bwMode="ltGray">
              <a:xfrm>
                <a:off x="115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5" name="Line 47"/>
              <p:cNvSpPr>
                <a:spLocks noChangeShapeType="1"/>
              </p:cNvSpPr>
              <p:nvPr userDrawn="1"/>
            </p:nvSpPr>
            <p:spPr bwMode="ltGray">
              <a:xfrm>
                <a:off x="124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6" name="Line 48"/>
              <p:cNvSpPr>
                <a:spLocks noChangeShapeType="1"/>
              </p:cNvSpPr>
              <p:nvPr userDrawn="1"/>
            </p:nvSpPr>
            <p:spPr bwMode="ltGray">
              <a:xfrm>
                <a:off x="134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7" name="Line 49"/>
              <p:cNvSpPr>
                <a:spLocks noChangeShapeType="1"/>
              </p:cNvSpPr>
              <p:nvPr userDrawn="1"/>
            </p:nvSpPr>
            <p:spPr bwMode="ltGray">
              <a:xfrm>
                <a:off x="144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8" name="Line 50"/>
              <p:cNvSpPr>
                <a:spLocks noChangeShapeType="1"/>
              </p:cNvSpPr>
              <p:nvPr userDrawn="1"/>
            </p:nvSpPr>
            <p:spPr bwMode="ltGray">
              <a:xfrm>
                <a:off x="153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39" name="Line 51"/>
              <p:cNvSpPr>
                <a:spLocks noChangeShapeType="1"/>
              </p:cNvSpPr>
              <p:nvPr userDrawn="1"/>
            </p:nvSpPr>
            <p:spPr bwMode="ltGray">
              <a:xfrm>
                <a:off x="163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0" name="Line 52"/>
              <p:cNvSpPr>
                <a:spLocks noChangeShapeType="1"/>
              </p:cNvSpPr>
              <p:nvPr userDrawn="1"/>
            </p:nvSpPr>
            <p:spPr bwMode="ltGray">
              <a:xfrm>
                <a:off x="172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1" name="Line 53"/>
              <p:cNvSpPr>
                <a:spLocks noChangeShapeType="1"/>
              </p:cNvSpPr>
              <p:nvPr userDrawn="1"/>
            </p:nvSpPr>
            <p:spPr bwMode="ltGray">
              <a:xfrm>
                <a:off x="182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2" name="Line 54"/>
              <p:cNvSpPr>
                <a:spLocks noChangeShapeType="1"/>
              </p:cNvSpPr>
              <p:nvPr userDrawn="1"/>
            </p:nvSpPr>
            <p:spPr bwMode="ltGray">
              <a:xfrm>
                <a:off x="192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3" name="Line 55"/>
              <p:cNvSpPr>
                <a:spLocks noChangeShapeType="1"/>
              </p:cNvSpPr>
              <p:nvPr userDrawn="1"/>
            </p:nvSpPr>
            <p:spPr bwMode="ltGray">
              <a:xfrm>
                <a:off x="201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4" name="Line 56"/>
              <p:cNvSpPr>
                <a:spLocks noChangeShapeType="1"/>
              </p:cNvSpPr>
              <p:nvPr userDrawn="1"/>
            </p:nvSpPr>
            <p:spPr bwMode="ltGray">
              <a:xfrm>
                <a:off x="211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5" name="Line 57"/>
              <p:cNvSpPr>
                <a:spLocks noChangeShapeType="1"/>
              </p:cNvSpPr>
              <p:nvPr userDrawn="1"/>
            </p:nvSpPr>
            <p:spPr bwMode="ltGray">
              <a:xfrm>
                <a:off x="220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6" name="Line 58"/>
              <p:cNvSpPr>
                <a:spLocks noChangeShapeType="1"/>
              </p:cNvSpPr>
              <p:nvPr userDrawn="1"/>
            </p:nvSpPr>
            <p:spPr bwMode="ltGray">
              <a:xfrm>
                <a:off x="230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7" name="Line 59"/>
              <p:cNvSpPr>
                <a:spLocks noChangeShapeType="1"/>
              </p:cNvSpPr>
              <p:nvPr userDrawn="1"/>
            </p:nvSpPr>
            <p:spPr bwMode="ltGray">
              <a:xfrm>
                <a:off x="240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8" name="Line 60"/>
              <p:cNvSpPr>
                <a:spLocks noChangeShapeType="1"/>
              </p:cNvSpPr>
              <p:nvPr userDrawn="1"/>
            </p:nvSpPr>
            <p:spPr bwMode="ltGray">
              <a:xfrm>
                <a:off x="249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49" name="Line 61"/>
              <p:cNvSpPr>
                <a:spLocks noChangeShapeType="1"/>
              </p:cNvSpPr>
              <p:nvPr userDrawn="1"/>
            </p:nvSpPr>
            <p:spPr bwMode="ltGray">
              <a:xfrm>
                <a:off x="259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0" name="Line 62"/>
              <p:cNvSpPr>
                <a:spLocks noChangeShapeType="1"/>
              </p:cNvSpPr>
              <p:nvPr userDrawn="1"/>
            </p:nvSpPr>
            <p:spPr bwMode="ltGray">
              <a:xfrm>
                <a:off x="268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1" name="Line 63"/>
              <p:cNvSpPr>
                <a:spLocks noChangeShapeType="1"/>
              </p:cNvSpPr>
              <p:nvPr userDrawn="1"/>
            </p:nvSpPr>
            <p:spPr bwMode="ltGray">
              <a:xfrm>
                <a:off x="278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2" name="Line 64"/>
              <p:cNvSpPr>
                <a:spLocks noChangeShapeType="1"/>
              </p:cNvSpPr>
              <p:nvPr userDrawn="1"/>
            </p:nvSpPr>
            <p:spPr bwMode="ltGray">
              <a:xfrm>
                <a:off x="288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3" name="Line 65"/>
              <p:cNvSpPr>
                <a:spLocks noChangeShapeType="1"/>
              </p:cNvSpPr>
              <p:nvPr userDrawn="1"/>
            </p:nvSpPr>
            <p:spPr bwMode="ltGray">
              <a:xfrm>
                <a:off x="297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4" name="Line 66"/>
              <p:cNvSpPr>
                <a:spLocks noChangeShapeType="1"/>
              </p:cNvSpPr>
              <p:nvPr userDrawn="1"/>
            </p:nvSpPr>
            <p:spPr bwMode="ltGray">
              <a:xfrm>
                <a:off x="307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5" name="Line 67"/>
              <p:cNvSpPr>
                <a:spLocks noChangeShapeType="1"/>
              </p:cNvSpPr>
              <p:nvPr userDrawn="1"/>
            </p:nvSpPr>
            <p:spPr bwMode="ltGray">
              <a:xfrm>
                <a:off x="316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6" name="Line 68"/>
              <p:cNvSpPr>
                <a:spLocks noChangeShapeType="1"/>
              </p:cNvSpPr>
              <p:nvPr userDrawn="1"/>
            </p:nvSpPr>
            <p:spPr bwMode="ltGray">
              <a:xfrm>
                <a:off x="326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7" name="Line 69"/>
              <p:cNvSpPr>
                <a:spLocks noChangeShapeType="1"/>
              </p:cNvSpPr>
              <p:nvPr userDrawn="1"/>
            </p:nvSpPr>
            <p:spPr bwMode="ltGray">
              <a:xfrm>
                <a:off x="336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8" name="Line 70"/>
              <p:cNvSpPr>
                <a:spLocks noChangeShapeType="1"/>
              </p:cNvSpPr>
              <p:nvPr userDrawn="1"/>
            </p:nvSpPr>
            <p:spPr bwMode="ltGray">
              <a:xfrm>
                <a:off x="345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59" name="Line 71"/>
              <p:cNvSpPr>
                <a:spLocks noChangeShapeType="1"/>
              </p:cNvSpPr>
              <p:nvPr userDrawn="1"/>
            </p:nvSpPr>
            <p:spPr bwMode="ltGray">
              <a:xfrm>
                <a:off x="355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0" name="Line 72"/>
              <p:cNvSpPr>
                <a:spLocks noChangeShapeType="1"/>
              </p:cNvSpPr>
              <p:nvPr userDrawn="1"/>
            </p:nvSpPr>
            <p:spPr bwMode="ltGray">
              <a:xfrm>
                <a:off x="364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1" name="Line 73"/>
              <p:cNvSpPr>
                <a:spLocks noChangeShapeType="1"/>
              </p:cNvSpPr>
              <p:nvPr userDrawn="1"/>
            </p:nvSpPr>
            <p:spPr bwMode="ltGray">
              <a:xfrm>
                <a:off x="374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2" name="Line 74"/>
              <p:cNvSpPr>
                <a:spLocks noChangeShapeType="1"/>
              </p:cNvSpPr>
              <p:nvPr userDrawn="1"/>
            </p:nvSpPr>
            <p:spPr bwMode="ltGray">
              <a:xfrm>
                <a:off x="384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3" name="Line 75"/>
              <p:cNvSpPr>
                <a:spLocks noChangeShapeType="1"/>
              </p:cNvSpPr>
              <p:nvPr userDrawn="1"/>
            </p:nvSpPr>
            <p:spPr bwMode="ltGray">
              <a:xfrm>
                <a:off x="393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4" name="Line 76"/>
              <p:cNvSpPr>
                <a:spLocks noChangeShapeType="1"/>
              </p:cNvSpPr>
              <p:nvPr userDrawn="1"/>
            </p:nvSpPr>
            <p:spPr bwMode="ltGray">
              <a:xfrm>
                <a:off x="403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5" name="Line 77"/>
              <p:cNvSpPr>
                <a:spLocks noChangeShapeType="1"/>
              </p:cNvSpPr>
              <p:nvPr userDrawn="1"/>
            </p:nvSpPr>
            <p:spPr bwMode="ltGray">
              <a:xfrm>
                <a:off x="412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6" name="Line 78"/>
              <p:cNvSpPr>
                <a:spLocks noChangeShapeType="1"/>
              </p:cNvSpPr>
              <p:nvPr userDrawn="1"/>
            </p:nvSpPr>
            <p:spPr bwMode="ltGray">
              <a:xfrm>
                <a:off x="422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7" name="Line 79"/>
              <p:cNvSpPr>
                <a:spLocks noChangeShapeType="1"/>
              </p:cNvSpPr>
              <p:nvPr userDrawn="1"/>
            </p:nvSpPr>
            <p:spPr bwMode="ltGray">
              <a:xfrm>
                <a:off x="432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8" name="Line 80"/>
              <p:cNvSpPr>
                <a:spLocks noChangeShapeType="1"/>
              </p:cNvSpPr>
              <p:nvPr userDrawn="1"/>
            </p:nvSpPr>
            <p:spPr bwMode="ltGray">
              <a:xfrm>
                <a:off x="441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69" name="Line 81"/>
              <p:cNvSpPr>
                <a:spLocks noChangeShapeType="1"/>
              </p:cNvSpPr>
              <p:nvPr userDrawn="1"/>
            </p:nvSpPr>
            <p:spPr bwMode="ltGray">
              <a:xfrm>
                <a:off x="4512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70" name="Line 82"/>
              <p:cNvSpPr>
                <a:spLocks noChangeShapeType="1"/>
              </p:cNvSpPr>
              <p:nvPr userDrawn="1"/>
            </p:nvSpPr>
            <p:spPr bwMode="ltGray">
              <a:xfrm>
                <a:off x="4608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71" name="Line 83"/>
              <p:cNvSpPr>
                <a:spLocks noChangeShapeType="1"/>
              </p:cNvSpPr>
              <p:nvPr userDrawn="1"/>
            </p:nvSpPr>
            <p:spPr bwMode="ltGray">
              <a:xfrm>
                <a:off x="4704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72" name="Line 84"/>
              <p:cNvSpPr>
                <a:spLocks noChangeShapeType="1"/>
              </p:cNvSpPr>
              <p:nvPr userDrawn="1"/>
            </p:nvSpPr>
            <p:spPr bwMode="ltGray">
              <a:xfrm>
                <a:off x="4800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73" name="Line 85"/>
              <p:cNvSpPr>
                <a:spLocks noChangeShapeType="1"/>
              </p:cNvSpPr>
              <p:nvPr userDrawn="1"/>
            </p:nvSpPr>
            <p:spPr bwMode="ltGray">
              <a:xfrm>
                <a:off x="4896" y="38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051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1260475" y="447675"/>
            <a:ext cx="7127875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заголовка</a:t>
            </a:r>
            <a:endParaRPr lang="en-US" altLang="ko-KR" smtClean="0"/>
          </a:p>
        </p:txBody>
      </p:sp>
      <p:sp>
        <p:nvSpPr>
          <p:cNvPr id="205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412875"/>
            <a:ext cx="7129462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en-US" altLang="ko-KR" smtClean="0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84288" y="6237288"/>
            <a:ext cx="20145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80288" y="6237288"/>
            <a:ext cx="1458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smtClean="0">
                <a:latin typeface="+mn-lt"/>
                <a:ea typeface="굴림" charset="-127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33800" y="6237288"/>
            <a:ext cx="2133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Verdana" pitchFamily="34" charset="0"/>
                <a:ea typeface="굴림" charset="-127"/>
              </a:defRPr>
            </a:lvl1pPr>
          </a:lstStyle>
          <a:p>
            <a:pPr>
              <a:defRPr/>
            </a:pPr>
            <a:fld id="{E2EB6ED3-88F1-43A0-A8ED-9CB84730480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1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Котел варочный Abat КПЭМ-60 О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76672"/>
            <a:ext cx="2505075" cy="30480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317500"/>
          </a:effectLst>
        </p:spPr>
      </p:pic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1052736"/>
            <a:ext cx="5112568" cy="3384376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Тема «Организация работ по монтажу  и технической эксплуатации </a:t>
            </a:r>
            <a:r>
              <a:rPr lang="ru-RU" sz="320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котла пищеварочного</a:t>
            </a:r>
            <a:r>
              <a:rPr lang="ru-RU" sz="320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  <a:endParaRPr lang="ko-KR" altLang="en-US" sz="3200" dirty="0" smtClean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ea typeface="굴림" charset="-127"/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5877272"/>
            <a:ext cx="6768752" cy="504056"/>
          </a:xfrm>
        </p:spPr>
        <p:txBody>
          <a:bodyPr/>
          <a:lstStyle/>
          <a:p>
            <a:r>
              <a:rPr lang="ru-RU" altLang="ko-KR" dirty="0" smtClean="0">
                <a:solidFill>
                  <a:srgbClr val="00B050"/>
                </a:solidFill>
                <a:ea typeface="굴림" charset="-127"/>
              </a:rPr>
              <a:t>Автор  </a:t>
            </a:r>
            <a:r>
              <a:rPr lang="ru-RU" altLang="ko-KR" dirty="0" smtClean="0">
                <a:solidFill>
                  <a:srgbClr val="00B050"/>
                </a:solidFill>
                <a:ea typeface="굴림" charset="-127"/>
              </a:rPr>
              <a:t>Брагина Е.Н. </a:t>
            </a:r>
            <a:endParaRPr lang="ko-KR" altLang="en-US" dirty="0" smtClean="0">
              <a:solidFill>
                <a:srgbClr val="00B050"/>
              </a:solidFill>
              <a:ea typeface="굴림" charset="-127"/>
            </a:endParaRPr>
          </a:p>
        </p:txBody>
      </p:sp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620688"/>
            <a:ext cx="212058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 smtClean="0"/>
              <a:t>ГАПОУ КК «НКСЭ</a:t>
            </a:r>
            <a:endParaRPr lang="ru-RU" b="1" dirty="0" smtClean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4509120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МДК 01.02</a:t>
            </a:r>
            <a:r>
              <a:rPr lang="ru-RU" b="1" dirty="0" smtClean="0">
                <a:solidFill>
                  <a:srgbClr val="FFFF00"/>
                </a:solidFill>
              </a:rPr>
              <a:t> «</a:t>
            </a:r>
            <a:r>
              <a:rPr lang="ru-RU" dirty="0" smtClean="0">
                <a:solidFill>
                  <a:srgbClr val="FFFF00"/>
                </a:solidFill>
              </a:rPr>
              <a:t>Организация монтажа и технического обслуживания базовых моделей торгового оборудования</a:t>
            </a:r>
            <a:r>
              <a:rPr lang="ru-RU" b="1" dirty="0" smtClean="0">
                <a:solidFill>
                  <a:srgbClr val="FFFF00"/>
                </a:solidFill>
              </a:rPr>
              <a:t>» </a:t>
            </a:r>
            <a:r>
              <a:rPr lang="ru-RU" b="1" dirty="0" smtClean="0">
                <a:solidFill>
                  <a:srgbClr val="FFFF00"/>
                </a:solidFill>
              </a:rPr>
              <a:t>ПМ 01. Техническая эксплуатация базовых моделей механического и теплового оборудования организаций торговли и общественного питания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Техническая характеристика котла пищеварочного КПЭМ-60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47664" y="1700808"/>
          <a:ext cx="7056784" cy="40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244827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Показатели, единицы измерения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Значение показателей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384175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latin typeface="Times New Roman"/>
                          <a:ea typeface="Times New Roman"/>
                          <a:cs typeface="Times New Roman"/>
                        </a:rPr>
                        <a:t>1 Номинальная потребляемая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мощность, кВт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spc="-10">
                          <a:latin typeface="Times New Roman"/>
                          <a:ea typeface="Times New Roman"/>
                          <a:cs typeface="Times New Roman"/>
                        </a:rPr>
                        <a:t>2 Номинальное напряжение, 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400/230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latin typeface="Times New Roman"/>
                          <a:ea typeface="Times New Roman"/>
                          <a:cs typeface="Times New Roman"/>
                        </a:rPr>
                        <a:t>3 Род тока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трехфазный с нейтралью, переменный.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 Частота тока, Гц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82550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 Потребляемая мощность одного ТЭНа, кВт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31775" indent="-23177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12509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7 Время разогрева воды в сосуде </a:t>
                      </a: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до температуры 95 </a:t>
                      </a:r>
                      <a:r>
                        <a:rPr lang="ru-RU" sz="1200" spc="-15" baseline="30000" dirty="0" err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2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200" spc="-15" dirty="0">
                          <a:latin typeface="Times New Roman"/>
                          <a:ea typeface="Times New Roman"/>
                          <a:cs typeface="Times New Roman"/>
                        </a:rPr>
                        <a:t>, мин, не </a:t>
                      </a:r>
                      <a:r>
                        <a:rPr lang="ru-RU" sz="1200" spc="-15" dirty="0" smtClean="0">
                          <a:latin typeface="Times New Roman"/>
                          <a:ea typeface="Times New Roman"/>
                          <a:cs typeface="Times New Roman"/>
                        </a:rPr>
                        <a:t>бо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лее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 Рабочее давление в пароводя­ной рубашке, кПа (кгс/см</a:t>
                      </a:r>
                      <a:r>
                        <a:rPr lang="ru-RU" sz="1200" baseline="30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до 50 (0,50)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1206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 Давление воды в водопроводной системе, кПа (кгс/см 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от 49 до 589 (от 05 до 6)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 Номинальный объём котла, 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2 Монтаж пищеварочного котла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dirty="0" smtClean="0"/>
              <a:t>Распаковка, установка и проверка работоспособности котла должны производиться специалистами по монтажу и ремонту торгово-технологического оборудования.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43757" y="3244334"/>
            <a:ext cx="4256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 Общие сведения о котле пищеварочном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Установку котла следует проводить в следующем порядке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1115616" y="548680"/>
          <a:ext cx="72008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127875" cy="82073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FF00"/>
                </a:solidFill>
              </a:rPr>
              <a:t>Перед началом работы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</a:rPr>
              <a:t>3 </a:t>
            </a:r>
            <a:r>
              <a:rPr lang="ru-RU" sz="3600" dirty="0" smtClean="0">
                <a:solidFill>
                  <a:srgbClr val="FFFF00"/>
                </a:solidFill>
              </a:rPr>
              <a:t>Техническое обслуживание котла пищеварочного 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В процессе эксплуатации котла необходимо выполнить следующие виды работ в системе технического обслуживания и ремонта: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ЕТО</a:t>
            </a:r>
            <a:r>
              <a:rPr lang="ru-RU" sz="2000" dirty="0" smtClean="0"/>
              <a:t> - техническое обслуживание при эксплуатации повседневный уход за котлом;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ТО</a:t>
            </a:r>
            <a:r>
              <a:rPr lang="ru-RU" sz="2000" dirty="0" smtClean="0"/>
              <a:t> - регламентированное техническое обслуживание комплекс профилактических мероприятий, осуществляемых с целью обеспечения работоспособности или исправности котла;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ТР</a:t>
            </a:r>
            <a:r>
              <a:rPr lang="ru-RU" sz="2000" dirty="0" smtClean="0"/>
              <a:t> - текущий ремонт , осуществляемый в процессе эксплуатации, для</a:t>
            </a:r>
            <a:br>
              <a:rPr lang="ru-RU" sz="2000" dirty="0" smtClean="0"/>
            </a:br>
            <a:r>
              <a:rPr lang="ru-RU" sz="2000" dirty="0" smtClean="0"/>
              <a:t>обеспечения или восстановления работоспособности котла и состоящий в замене и </a:t>
            </a:r>
            <a:br>
              <a:rPr lang="ru-RU" sz="2000" dirty="0" smtClean="0"/>
            </a:br>
            <a:r>
              <a:rPr lang="ru-RU" sz="2000" dirty="0" smtClean="0"/>
              <a:t>восстановлении его отдельных частей и их регулировании.</a:t>
            </a:r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техническое обслуживания при эксплуатации </a:t>
            </a:r>
            <a:r>
              <a:rPr lang="ru-RU" b="1" dirty="0" smtClean="0">
                <a:solidFill>
                  <a:srgbClr val="FFFF00"/>
                </a:solidFill>
              </a:rPr>
              <a:t>ЕТО</a:t>
            </a:r>
            <a:r>
              <a:rPr lang="ru-RU" dirty="0" smtClean="0"/>
              <a:t> – ежедневно</a:t>
            </a:r>
          </a:p>
          <a:p>
            <a:pPr lvl="0"/>
            <a:r>
              <a:rPr lang="ru-RU" dirty="0" smtClean="0"/>
              <a:t>техническое обслуживания </a:t>
            </a:r>
            <a:r>
              <a:rPr lang="ru-RU" b="1" dirty="0" smtClean="0">
                <a:solidFill>
                  <a:srgbClr val="FFFF00"/>
                </a:solidFill>
              </a:rPr>
              <a:t>(ТО)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- 1 месяц</a:t>
            </a:r>
          </a:p>
          <a:p>
            <a:r>
              <a:rPr lang="ru-RU" dirty="0" smtClean="0"/>
              <a:t>текущий ремонт </a:t>
            </a:r>
            <a:r>
              <a:rPr lang="ru-RU" b="1" dirty="0" smtClean="0">
                <a:solidFill>
                  <a:srgbClr val="FFFF00"/>
                </a:solidFill>
              </a:rPr>
              <a:t>(ТР)</a:t>
            </a:r>
            <a:r>
              <a:rPr lang="ru-RU" dirty="0" smtClean="0"/>
              <a:t>  при необходимости.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4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Виды </a:t>
            </a:r>
            <a:r>
              <a:rPr lang="ru-RU" dirty="0" smtClean="0">
                <a:solidFill>
                  <a:srgbClr val="FFFF00"/>
                </a:solidFill>
              </a:rPr>
              <a:t>неисправностей и их устранение 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60"/>
                <a:gridCol w="2808014"/>
                <a:gridCol w="2376487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 Котел не работает, сиг­нальная лампа «Сеть» не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горит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Отсутствует напряжение в электросети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Проверить наличие напряже­ния в электросети</a:t>
                      </a: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 При переключении пере­ключателя SА1 в положение «1» … «3», светосигнальная лампа «Работа» не горит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нагрев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котла не происходит.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Перегорел плавкий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предохранитель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 блоке БУПК.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Обрыв провода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Не исправен блок   БУПК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Проверить целостность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обмотки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пускателей КМ1…КМ3 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отсутствие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замыкание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светосигнальной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арматуры HL1 и HL2. Выяснить причину перегорания предохранителя и заменить. Устранить обрыв Заменить блок БУПК</a:t>
                      </a: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3. Постоянно горит свето­сигнальная     лампа     «Сухой ход»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Отсутствует   вода   в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рубашке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котла.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Обрыв               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провода датчика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«Сухого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хода»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Неисправен блок БУПК.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Заполнить воду в рубашку Устранить обрыв проводов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Заменить блок</a:t>
                      </a: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4. Сгорает предохранитель на плате блока управления котлом (БУПК).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Короткое замыкание в це­пи управления пускателя­ми.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Не исправна цепь пуска­теля КМ1 и/или КМ2, КМ3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Устранить замыкание.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Устранить не     исправность в цепи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пускателя.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Company Logo</a:t>
            </a:r>
            <a:endParaRPr lang="en-US" altLang="ko-K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Цель </a:t>
            </a:r>
            <a:r>
              <a:rPr lang="ru-RU" dirty="0" smtClean="0">
                <a:solidFill>
                  <a:srgbClr val="FF0000"/>
                </a:solidFill>
              </a:rPr>
              <a:t>урока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Изучить процесс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организации работ по монтажу и технической эксплуатации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варочного котла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FFFF00"/>
                </a:solidFill>
              </a:rPr>
              <a:t>Техническое обслуживание при эксплуатации включает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258888" y="2060847"/>
            <a:ext cx="6985520" cy="4031977"/>
          </a:xfrm>
        </p:spPr>
        <p:txBody>
          <a:bodyPr/>
          <a:lstStyle/>
          <a:p>
            <a:r>
              <a:rPr lang="ru-RU" sz="2400" dirty="0" smtClean="0"/>
              <a:t>проверку котла внешним осмотром на соответствие правилам техники безопасности</a:t>
            </a:r>
          </a:p>
          <a:p>
            <a:r>
              <a:rPr lang="ru-RU" sz="2400" dirty="0" smtClean="0"/>
              <a:t>проверку состояния световой сигнализации, аппаратов пуска и останова котла</a:t>
            </a:r>
          </a:p>
          <a:p>
            <a:r>
              <a:rPr lang="ru-RU" sz="2400" dirty="0" smtClean="0"/>
              <a:t>санитарную обработку котла.</a:t>
            </a:r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монтаже и технической эксплуатации котла пищеварочного необходимо соблюдать меры безопасности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Контрольные вопросы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8888" y="1484783"/>
            <a:ext cx="7345560" cy="4608041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Для чего предназначен пищеварочный котел ?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Какие </a:t>
            </a:r>
            <a:r>
              <a:rPr lang="ru-RU" sz="2400" dirty="0" smtClean="0"/>
              <a:t>технологические требования, </a:t>
            </a:r>
            <a:r>
              <a:rPr lang="ru-RU" sz="2400" dirty="0" smtClean="0"/>
              <a:t>предъявляются </a:t>
            </a:r>
            <a:r>
              <a:rPr lang="ru-RU" sz="2400" dirty="0" smtClean="0"/>
              <a:t>к конструкциям варочных </a:t>
            </a:r>
            <a:r>
              <a:rPr lang="ru-RU" sz="2400" dirty="0" smtClean="0"/>
              <a:t>аппаратов?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В</a:t>
            </a:r>
            <a:r>
              <a:rPr lang="ru-RU" sz="2400" dirty="0" smtClean="0"/>
              <a:t> каком порядке следует проводить установку котла ?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Что включает техническое </a:t>
            </a:r>
            <a:r>
              <a:rPr lang="ru-RU" sz="2400" dirty="0" smtClean="0"/>
              <a:t>обслуживание при </a:t>
            </a:r>
            <a:r>
              <a:rPr lang="ru-RU" sz="2400" dirty="0" smtClean="0"/>
              <a:t>эксплуатации котла?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400" dirty="0" smtClean="0"/>
              <a:t>Из каких основных элементов состоит котел?</a:t>
            </a:r>
            <a:endParaRPr lang="ru-RU" sz="2400" dirty="0" smtClean="0"/>
          </a:p>
          <a:p>
            <a:pPr marL="514350" indent="-514350">
              <a:buFont typeface="+mj-lt"/>
              <a:buAutoNum type="arabicParenR"/>
            </a:pPr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Company Logo</a:t>
            </a:r>
            <a:endParaRPr lang="en-US" altLang="ko-K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99592" y="2492896"/>
            <a:ext cx="7772400" cy="136207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Спасибо за внимание !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type="body" idx="1"/>
          </p:nvPr>
        </p:nvSpPr>
        <p:spPr>
          <a:xfrm>
            <a:off x="683568" y="2924944"/>
            <a:ext cx="7772400" cy="150018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План урока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403648" y="1772815"/>
            <a:ext cx="6984702" cy="4320009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dirty="0" smtClean="0"/>
              <a:t>с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1403648" y="1700807"/>
            <a:ext cx="7126764" cy="4320480"/>
            <a:chOff x="1828800" y="1752600"/>
            <a:chExt cx="5520179" cy="3386138"/>
          </a:xfrm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>
              <a:off x="1828800" y="1752600"/>
              <a:ext cx="762000" cy="665163"/>
              <a:chOff x="1110" y="2656"/>
              <a:chExt cx="1549" cy="1351"/>
            </a:xfrm>
          </p:grpSpPr>
          <p:sp>
            <p:nvSpPr>
              <p:cNvPr id="36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" name="AutoShape 6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1828800" y="2667000"/>
              <a:ext cx="762000" cy="665163"/>
              <a:chOff x="3174" y="2656"/>
              <a:chExt cx="1549" cy="1351"/>
            </a:xfrm>
          </p:grpSpPr>
          <p:sp>
            <p:nvSpPr>
              <p:cNvPr id="33" name="AutoShape 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4" name="AutoShape 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" name="AutoShape 10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2438400" y="2362200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609654" y="1752601"/>
              <a:ext cx="4629347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dirty="0" smtClean="0"/>
                <a:t>Общие </a:t>
              </a:r>
              <a:r>
                <a:rPr lang="ru-RU" sz="2400" dirty="0" smtClean="0"/>
                <a:t>сведения о котле пищеварочном</a:t>
              </a:r>
              <a:endParaRPr lang="en-US" sz="2400" dirty="0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gray">
            <a:xfrm>
              <a:off x="2071539" y="1851026"/>
              <a:ext cx="262234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tx2">
                      <a:lumMod val="95000"/>
                    </a:schemeClr>
                  </a:solidFill>
                </a:rPr>
                <a:t>1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438400" y="3276600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2665429" y="2768442"/>
              <a:ext cx="4161061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dirty="0" smtClean="0"/>
                <a:t>Монтаж </a:t>
              </a:r>
              <a:r>
                <a:rPr lang="ru-RU" sz="2400" dirty="0" smtClean="0"/>
                <a:t>пищеварочного котла</a:t>
              </a:r>
              <a:r>
                <a:rPr lang="ru-RU" sz="2400" dirty="0" smtClean="0"/>
                <a:t> </a:t>
              </a:r>
              <a:endParaRPr lang="en-US" sz="2400" dirty="0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2071539" y="2765426"/>
              <a:ext cx="262234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tx2">
                      <a:lumMod val="95000"/>
                    </a:schemeClr>
                  </a:solidFill>
                </a:rPr>
                <a:t>2</a:t>
              </a:r>
            </a:p>
          </p:txBody>
        </p:sp>
        <p:grpSp>
          <p:nvGrpSpPr>
            <p:cNvPr id="19" name="Group 17"/>
            <p:cNvGrpSpPr>
              <a:grpSpLocks/>
            </p:cNvGrpSpPr>
            <p:nvPr/>
          </p:nvGrpSpPr>
          <p:grpSpPr bwMode="auto">
            <a:xfrm>
              <a:off x="1828800" y="3559175"/>
              <a:ext cx="762000" cy="665163"/>
              <a:chOff x="1110" y="2656"/>
              <a:chExt cx="1549" cy="1351"/>
            </a:xfrm>
          </p:grpSpPr>
          <p:sp>
            <p:nvSpPr>
              <p:cNvPr id="30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" name="Group 21"/>
            <p:cNvGrpSpPr>
              <a:grpSpLocks/>
            </p:cNvGrpSpPr>
            <p:nvPr/>
          </p:nvGrpSpPr>
          <p:grpSpPr bwMode="auto">
            <a:xfrm>
              <a:off x="1828800" y="4473575"/>
              <a:ext cx="762000" cy="665163"/>
              <a:chOff x="3174" y="2656"/>
              <a:chExt cx="1549" cy="1351"/>
            </a:xfrm>
          </p:grpSpPr>
          <p:sp>
            <p:nvSpPr>
              <p:cNvPr id="27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AutoShape 24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2438400" y="4168775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Text Box 26"/>
            <p:cNvSpPr txBox="1">
              <a:spLocks noChangeArrowheads="1"/>
            </p:cNvSpPr>
            <p:nvPr/>
          </p:nvSpPr>
          <p:spPr bwMode="auto">
            <a:xfrm>
              <a:off x="2665429" y="3502105"/>
              <a:ext cx="4683550" cy="6512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2400" dirty="0" smtClean="0"/>
                <a:t>Техническое </a:t>
              </a:r>
              <a:r>
                <a:rPr lang="ru-RU" sz="2400" dirty="0" smtClean="0"/>
                <a:t>обслуживание котла пищеварочного </a:t>
              </a:r>
              <a:endParaRPr lang="en-US" sz="2400" dirty="0"/>
            </a:p>
          </p:txBody>
        </p:sp>
        <p:sp>
          <p:nvSpPr>
            <p:cNvPr id="23" name="Text Box 27"/>
            <p:cNvSpPr txBox="1">
              <a:spLocks noChangeArrowheads="1"/>
            </p:cNvSpPr>
            <p:nvPr/>
          </p:nvSpPr>
          <p:spPr bwMode="gray">
            <a:xfrm>
              <a:off x="2071539" y="3657600"/>
              <a:ext cx="262234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tx2">
                      <a:lumMod val="95000"/>
                    </a:schemeClr>
                  </a:solidFill>
                </a:rPr>
                <a:t>3</a:t>
              </a: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2438400" y="5083175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2667000" y="4549776"/>
              <a:ext cx="4164902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dirty="0" smtClean="0"/>
                <a:t>Виды </a:t>
              </a:r>
              <a:r>
                <a:rPr lang="ru-RU" sz="2400" dirty="0" smtClean="0"/>
                <a:t>неисправностей и их устранение </a:t>
              </a:r>
              <a:endParaRPr lang="en-US" sz="2400" dirty="0"/>
            </a:p>
          </p:txBody>
        </p:sp>
        <p:sp>
          <p:nvSpPr>
            <p:cNvPr id="26" name="Text Box 30"/>
            <p:cNvSpPr txBox="1">
              <a:spLocks noChangeArrowheads="1"/>
            </p:cNvSpPr>
            <p:nvPr/>
          </p:nvSpPr>
          <p:spPr bwMode="gray">
            <a:xfrm>
              <a:off x="2071539" y="4572001"/>
              <a:ext cx="262234" cy="361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tx2">
                      <a:lumMod val="95000"/>
                    </a:schemeClr>
                  </a:solidFill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259633" y="447674"/>
            <a:ext cx="7128718" cy="1037109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1 Общие </a:t>
            </a:r>
            <a:r>
              <a:rPr lang="ru-RU" dirty="0" smtClean="0">
                <a:solidFill>
                  <a:srgbClr val="FF0000"/>
                </a:solidFill>
              </a:rPr>
              <a:t>сведения о котле пищеварочном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259632" y="1484783"/>
            <a:ext cx="7128718" cy="460804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Основные технологические требования, предъявляемые к конструкциям варочных аппаратов, сводятся к получению высококачественного готового продукта с максимальным сохранением пищевых, минеральных, веществ, витаминов при минимальных затратах теплоты.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Котел пищеварочный КПЭМ-60; предназначен для кипячения воды, приготовления бульонов, первых блюд, напитков, компотов.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258888" y="1412875"/>
          <a:ext cx="7129462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4294967295"/>
          </p:nvPr>
        </p:nvSpPr>
        <p:spPr>
          <a:xfrm>
            <a:off x="1187624" y="404664"/>
            <a:ext cx="7272808" cy="5544046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  <p:grpSp>
        <p:nvGrpSpPr>
          <p:cNvPr id="13" name="Группа 12"/>
          <p:cNvGrpSpPr/>
          <p:nvPr/>
        </p:nvGrpSpPr>
        <p:grpSpPr>
          <a:xfrm>
            <a:off x="1115616" y="1676400"/>
            <a:ext cx="7539484" cy="3759200"/>
            <a:chOff x="1115616" y="1676400"/>
            <a:chExt cx="7539484" cy="3759200"/>
          </a:xfrm>
        </p:grpSpPr>
        <p:sp>
          <p:nvSpPr>
            <p:cNvPr id="14" name="AutoShape 3"/>
            <p:cNvSpPr>
              <a:spLocks noChangeArrowheads="1"/>
            </p:cNvSpPr>
            <p:nvPr/>
          </p:nvSpPr>
          <p:spPr bwMode="gray">
            <a:xfrm rot="39573186">
              <a:off x="4777581" y="2331244"/>
              <a:ext cx="792163" cy="288925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AutoShape 4"/>
            <p:cNvSpPr>
              <a:spLocks noChangeArrowheads="1"/>
            </p:cNvSpPr>
            <p:nvPr/>
          </p:nvSpPr>
          <p:spPr bwMode="gray">
            <a:xfrm rot="3465783">
              <a:off x="4777582" y="4495006"/>
              <a:ext cx="792162" cy="288925"/>
            </a:xfrm>
            <a:prstGeom prst="rightArrow">
              <a:avLst>
                <a:gd name="adj1" fmla="val 35167"/>
                <a:gd name="adj2" fmla="val 111028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AutoShape 5"/>
            <p:cNvSpPr>
              <a:spLocks noChangeArrowheads="1"/>
            </p:cNvSpPr>
            <p:nvPr/>
          </p:nvSpPr>
          <p:spPr bwMode="gray">
            <a:xfrm rot="35969022">
              <a:off x="3558381" y="2407444"/>
              <a:ext cx="792163" cy="288925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AutoShape 6"/>
            <p:cNvSpPr>
              <a:spLocks noChangeArrowheads="1"/>
            </p:cNvSpPr>
            <p:nvPr/>
          </p:nvSpPr>
          <p:spPr bwMode="gray">
            <a:xfrm rot="7535209">
              <a:off x="3520281" y="4461669"/>
              <a:ext cx="792163" cy="288925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AutoShape 7"/>
            <p:cNvSpPr>
              <a:spLocks noChangeArrowheads="1"/>
            </p:cNvSpPr>
            <p:nvPr/>
          </p:nvSpPr>
          <p:spPr bwMode="gray">
            <a:xfrm>
              <a:off x="5356225" y="3459163"/>
              <a:ext cx="792163" cy="288925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AutoShape 8"/>
            <p:cNvSpPr>
              <a:spLocks noChangeArrowheads="1"/>
            </p:cNvSpPr>
            <p:nvPr/>
          </p:nvSpPr>
          <p:spPr bwMode="gray">
            <a:xfrm rot="-10800000">
              <a:off x="2946400" y="3452813"/>
              <a:ext cx="863600" cy="288925"/>
            </a:xfrm>
            <a:prstGeom prst="rightArrow">
              <a:avLst>
                <a:gd name="adj1" fmla="val 35167"/>
                <a:gd name="adj2" fmla="val 121041"/>
              </a:avLst>
            </a:prstGeom>
            <a:gradFill rotWithShape="1">
              <a:gsLst>
                <a:gs pos="0">
                  <a:schemeClr val="tx2">
                    <a:gamma/>
                    <a:shade val="89020"/>
                    <a:invGamma/>
                    <a:alpha val="0"/>
                  </a:schemeClr>
                </a:gs>
                <a:gs pos="100000">
                  <a:schemeClr val="tx2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9"/>
            <p:cNvSpPr>
              <a:spLocks noChangeArrowheads="1"/>
            </p:cNvSpPr>
            <p:nvPr/>
          </p:nvSpPr>
          <p:spPr bwMode="gray">
            <a:xfrm>
              <a:off x="2692400" y="1690688"/>
              <a:ext cx="3743325" cy="3744912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21" name="Group 10"/>
            <p:cNvGrpSpPr>
              <a:grpSpLocks/>
            </p:cNvGrpSpPr>
            <p:nvPr/>
          </p:nvGrpSpPr>
          <p:grpSpPr bwMode="auto">
            <a:xfrm>
              <a:off x="3429000" y="1749425"/>
              <a:ext cx="360363" cy="360363"/>
              <a:chOff x="1973" y="1706"/>
              <a:chExt cx="227" cy="227"/>
            </a:xfrm>
          </p:grpSpPr>
          <p:sp>
            <p:nvSpPr>
              <p:cNvPr id="53" name="Oval 11"/>
              <p:cNvSpPr>
                <a:spLocks noChangeArrowheads="1"/>
              </p:cNvSpPr>
              <p:nvPr/>
            </p:nvSpPr>
            <p:spPr bwMode="gray">
              <a:xfrm>
                <a:off x="1973" y="1706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4" name="Oval 12"/>
              <p:cNvSpPr>
                <a:spLocks noChangeArrowheads="1"/>
              </p:cNvSpPr>
              <p:nvPr/>
            </p:nvSpPr>
            <p:spPr bwMode="gray">
              <a:xfrm>
                <a:off x="1983" y="1725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2" name="Group 13"/>
            <p:cNvGrpSpPr>
              <a:grpSpLocks/>
            </p:cNvGrpSpPr>
            <p:nvPr/>
          </p:nvGrpSpPr>
          <p:grpSpPr bwMode="auto">
            <a:xfrm>
              <a:off x="2484438" y="3405188"/>
              <a:ext cx="360362" cy="360362"/>
              <a:chOff x="1565" y="2659"/>
              <a:chExt cx="227" cy="227"/>
            </a:xfrm>
          </p:grpSpPr>
          <p:sp>
            <p:nvSpPr>
              <p:cNvPr id="51" name="Oval 14"/>
              <p:cNvSpPr>
                <a:spLocks noChangeArrowheads="1"/>
              </p:cNvSpPr>
              <p:nvPr/>
            </p:nvSpPr>
            <p:spPr bwMode="gray">
              <a:xfrm>
                <a:off x="1565" y="2659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" name="Oval 15"/>
              <p:cNvSpPr>
                <a:spLocks noChangeArrowheads="1"/>
              </p:cNvSpPr>
              <p:nvPr/>
            </p:nvSpPr>
            <p:spPr bwMode="gray">
              <a:xfrm>
                <a:off x="1575" y="2678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3" name="Group 16"/>
            <p:cNvGrpSpPr>
              <a:grpSpLocks/>
            </p:cNvGrpSpPr>
            <p:nvPr/>
          </p:nvGrpSpPr>
          <p:grpSpPr bwMode="auto">
            <a:xfrm>
              <a:off x="3348038" y="4948238"/>
              <a:ext cx="360362" cy="360362"/>
              <a:chOff x="2109" y="3612"/>
              <a:chExt cx="227" cy="227"/>
            </a:xfrm>
          </p:grpSpPr>
          <p:sp>
            <p:nvSpPr>
              <p:cNvPr id="49" name="Oval 17"/>
              <p:cNvSpPr>
                <a:spLocks noChangeArrowheads="1"/>
              </p:cNvSpPr>
              <p:nvPr/>
            </p:nvSpPr>
            <p:spPr bwMode="gray">
              <a:xfrm>
                <a:off x="2109" y="3612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0" name="Oval 18"/>
              <p:cNvSpPr>
                <a:spLocks noChangeArrowheads="1"/>
              </p:cNvSpPr>
              <p:nvPr/>
            </p:nvSpPr>
            <p:spPr bwMode="gray">
              <a:xfrm>
                <a:off x="2119" y="3631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" name="Group 19"/>
            <p:cNvGrpSpPr>
              <a:grpSpLocks/>
            </p:cNvGrpSpPr>
            <p:nvPr/>
          </p:nvGrpSpPr>
          <p:grpSpPr bwMode="auto">
            <a:xfrm>
              <a:off x="5278438" y="1728788"/>
              <a:ext cx="360362" cy="360362"/>
              <a:chOff x="3470" y="1706"/>
              <a:chExt cx="227" cy="227"/>
            </a:xfrm>
          </p:grpSpPr>
          <p:sp>
            <p:nvSpPr>
              <p:cNvPr id="47" name="Oval 20"/>
              <p:cNvSpPr>
                <a:spLocks noChangeArrowheads="1"/>
              </p:cNvSpPr>
              <p:nvPr/>
            </p:nvSpPr>
            <p:spPr bwMode="gray">
              <a:xfrm>
                <a:off x="3470" y="1706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" name="Oval 21"/>
              <p:cNvSpPr>
                <a:spLocks noChangeArrowheads="1"/>
              </p:cNvSpPr>
              <p:nvPr/>
            </p:nvSpPr>
            <p:spPr bwMode="gray">
              <a:xfrm>
                <a:off x="3480" y="1725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5" name="Group 22"/>
            <p:cNvGrpSpPr>
              <a:grpSpLocks/>
            </p:cNvGrpSpPr>
            <p:nvPr/>
          </p:nvGrpSpPr>
          <p:grpSpPr bwMode="auto">
            <a:xfrm>
              <a:off x="6227763" y="3405188"/>
              <a:ext cx="360362" cy="360362"/>
              <a:chOff x="3923" y="2659"/>
              <a:chExt cx="227" cy="227"/>
            </a:xfrm>
          </p:grpSpPr>
          <p:sp>
            <p:nvSpPr>
              <p:cNvPr id="45" name="Oval 23"/>
              <p:cNvSpPr>
                <a:spLocks noChangeArrowheads="1"/>
              </p:cNvSpPr>
              <p:nvPr/>
            </p:nvSpPr>
            <p:spPr bwMode="gray">
              <a:xfrm>
                <a:off x="3923" y="2659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gray">
              <a:xfrm>
                <a:off x="3933" y="2678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5334000" y="5005388"/>
              <a:ext cx="360363" cy="360362"/>
              <a:chOff x="3515" y="3521"/>
              <a:chExt cx="227" cy="227"/>
            </a:xfrm>
          </p:grpSpPr>
          <p:sp>
            <p:nvSpPr>
              <p:cNvPr id="43" name="Oval 26"/>
              <p:cNvSpPr>
                <a:spLocks noChangeArrowheads="1"/>
              </p:cNvSpPr>
              <p:nvPr/>
            </p:nvSpPr>
            <p:spPr bwMode="gray">
              <a:xfrm>
                <a:off x="3515" y="3521"/>
                <a:ext cx="227" cy="22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" name="Oval 27"/>
              <p:cNvSpPr>
                <a:spLocks noChangeArrowheads="1"/>
              </p:cNvSpPr>
              <p:nvPr/>
            </p:nvSpPr>
            <p:spPr bwMode="gray">
              <a:xfrm>
                <a:off x="3525" y="3540"/>
                <a:ext cx="141" cy="14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33725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" name="Oval 28"/>
            <p:cNvSpPr>
              <a:spLocks noChangeArrowheads="1"/>
            </p:cNvSpPr>
            <p:nvPr/>
          </p:nvSpPr>
          <p:spPr bwMode="gray">
            <a:xfrm>
              <a:off x="3624263" y="2643188"/>
              <a:ext cx="1944687" cy="19446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8" name="Oval 29"/>
            <p:cNvSpPr>
              <a:spLocks noChangeArrowheads="1"/>
            </p:cNvSpPr>
            <p:nvPr/>
          </p:nvSpPr>
          <p:spPr bwMode="gray">
            <a:xfrm>
              <a:off x="3617913" y="2627313"/>
              <a:ext cx="1944687" cy="19446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9" name="Oval 30"/>
            <p:cNvSpPr>
              <a:spLocks noChangeArrowheads="1"/>
            </p:cNvSpPr>
            <p:nvPr/>
          </p:nvSpPr>
          <p:spPr bwMode="gray">
            <a:xfrm>
              <a:off x="3751263" y="2770188"/>
              <a:ext cx="1690687" cy="16906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30" name="Oval 31"/>
            <p:cNvSpPr>
              <a:spLocks noChangeArrowheads="1"/>
            </p:cNvSpPr>
            <p:nvPr/>
          </p:nvSpPr>
          <p:spPr bwMode="gray">
            <a:xfrm>
              <a:off x="3733800" y="2743200"/>
              <a:ext cx="1690688" cy="169068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31" name="Group 44"/>
            <p:cNvGrpSpPr>
              <a:grpSpLocks/>
            </p:cNvGrpSpPr>
            <p:nvPr/>
          </p:nvGrpSpPr>
          <p:grpSpPr bwMode="auto">
            <a:xfrm>
              <a:off x="3835400" y="2854325"/>
              <a:ext cx="1522413" cy="1522413"/>
              <a:chOff x="2416" y="1798"/>
              <a:chExt cx="959" cy="959"/>
            </a:xfrm>
          </p:grpSpPr>
          <p:sp>
            <p:nvSpPr>
              <p:cNvPr id="38" name="Oval 32"/>
              <p:cNvSpPr>
                <a:spLocks noChangeArrowheads="1"/>
              </p:cNvSpPr>
              <p:nvPr/>
            </p:nvSpPr>
            <p:spPr bwMode="gray">
              <a:xfrm>
                <a:off x="2416" y="1798"/>
                <a:ext cx="959" cy="959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9" name="Oval 33"/>
              <p:cNvSpPr>
                <a:spLocks noChangeArrowheads="1"/>
              </p:cNvSpPr>
              <p:nvPr/>
            </p:nvSpPr>
            <p:spPr bwMode="gray">
              <a:xfrm>
                <a:off x="2430" y="1810"/>
                <a:ext cx="927" cy="928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40" name="Oval 34"/>
              <p:cNvSpPr>
                <a:spLocks noChangeArrowheads="1"/>
              </p:cNvSpPr>
              <p:nvPr/>
            </p:nvSpPr>
            <p:spPr bwMode="gray">
              <a:xfrm>
                <a:off x="2441" y="1816"/>
                <a:ext cx="906" cy="90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41" name="Oval 35"/>
              <p:cNvSpPr>
                <a:spLocks noChangeArrowheads="1"/>
              </p:cNvSpPr>
              <p:nvPr/>
            </p:nvSpPr>
            <p:spPr bwMode="gray">
              <a:xfrm>
                <a:off x="2451" y="1825"/>
                <a:ext cx="861" cy="84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42" name="Oval 36"/>
              <p:cNvSpPr>
                <a:spLocks noChangeArrowheads="1"/>
              </p:cNvSpPr>
              <p:nvPr/>
            </p:nvSpPr>
            <p:spPr bwMode="gray">
              <a:xfrm>
                <a:off x="2502" y="1848"/>
                <a:ext cx="765" cy="68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3635896" y="3212976"/>
              <a:ext cx="1877377" cy="9541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ru-RU" sz="2800" dirty="0" smtClean="0">
                  <a:solidFill>
                    <a:srgbClr val="000000"/>
                  </a:solidFill>
                </a:rPr>
                <a:t>Котел состоит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5715000" y="1676400"/>
              <a:ext cx="294010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dirty="0"/>
                <a:t>варочного котла с рубашкой</a:t>
              </a:r>
              <a:endParaRPr lang="en-US" dirty="0"/>
            </a:p>
          </p:txBody>
        </p:sp>
        <p:sp>
          <p:nvSpPr>
            <p:cNvPr id="34" name="Text Box 39"/>
            <p:cNvSpPr txBox="1">
              <a:spLocks noChangeArrowheads="1"/>
            </p:cNvSpPr>
            <p:nvPr/>
          </p:nvSpPr>
          <p:spPr bwMode="auto">
            <a:xfrm>
              <a:off x="1187799" y="1676400"/>
              <a:ext cx="2209451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ru-RU" dirty="0"/>
                <a:t>системы управления</a:t>
              </a:r>
              <a:endParaRPr lang="en-US" dirty="0"/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6629400" y="3429000"/>
              <a:ext cx="98135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dirty="0"/>
                <a:t>крышки</a:t>
              </a:r>
              <a:endParaRPr lang="en-US" dirty="0"/>
            </a:p>
          </p:txBody>
        </p:sp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1050031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dirty="0"/>
                <a:t>корпуса</a:t>
              </a:r>
              <a:endParaRPr lang="en-US" sz="2000" dirty="0"/>
            </a:p>
          </p:txBody>
        </p:sp>
        <p:sp>
          <p:nvSpPr>
            <p:cNvPr id="37" name="Text Box 43"/>
            <p:cNvSpPr txBox="1">
              <a:spLocks noChangeArrowheads="1"/>
            </p:cNvSpPr>
            <p:nvPr/>
          </p:nvSpPr>
          <p:spPr bwMode="auto">
            <a:xfrm>
              <a:off x="1115616" y="4653136"/>
              <a:ext cx="220543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ru-RU" sz="1600" dirty="0" smtClean="0"/>
                <a:t>стойки</a:t>
              </a:r>
              <a:endParaRPr lang="en-US" sz="1600" dirty="0"/>
            </a:p>
          </p:txBody>
        </p:sp>
      </p:grpSp>
      <p:sp>
        <p:nvSpPr>
          <p:cNvPr id="55" name="Text Box 39"/>
          <p:cNvSpPr txBox="1">
            <a:spLocks noChangeArrowheads="1"/>
          </p:cNvSpPr>
          <p:nvPr/>
        </p:nvSpPr>
        <p:spPr bwMode="auto">
          <a:xfrm>
            <a:off x="971600" y="3284984"/>
            <a:ext cx="1554733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контрольно-заливочной арматуры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Котел пищеварочный КПЭМ-60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932040" y="1556792"/>
            <a:ext cx="3489325" cy="4679950"/>
          </a:xfrm>
        </p:spPr>
        <p:txBody>
          <a:bodyPr/>
          <a:lstStyle/>
          <a:p>
            <a:r>
              <a:rPr lang="ru-RU" sz="1600" dirty="0" smtClean="0"/>
              <a:t>1 - кран слива; 2 - кран уровня; 3 – крышка; 4 - предохранительный клапан на разряжение; 5 - предохранительный клапан на повышенное давление; 6 - заливная воронка; 7 - кран залива воды в варочный сосуд; 6 - </a:t>
            </a:r>
            <a:r>
              <a:rPr lang="ru-RU" sz="1600" dirty="0" err="1" smtClean="0"/>
              <a:t>клеммный</a:t>
            </a:r>
            <a:r>
              <a:rPr lang="ru-RU" sz="1600" dirty="0" smtClean="0"/>
              <a:t> блок; 7 - винты крепления </a:t>
            </a:r>
            <a:r>
              <a:rPr lang="ru-RU" sz="1600" dirty="0" err="1" smtClean="0"/>
              <a:t>клеммного</a:t>
            </a:r>
            <a:r>
              <a:rPr lang="ru-RU" sz="1600" dirty="0" smtClean="0"/>
              <a:t> блока; 8 – ножка; 9 – переключатель; 10 - светосигнальная арматура «Работа»;  11 - светосигнальная арматура «Сеть»; 12 - светосигнальная арматура «Сухой ход»; 13 - отверстие для отвода жидкости со столешницы; 14 - подвод воды; 15 – воздуховод</a:t>
            </a:r>
          </a:p>
          <a:p>
            <a:endParaRPr lang="ru-RU" dirty="0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4248471" cy="35283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8604448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8172400" y="6237312"/>
            <a:ext cx="288032" cy="2880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683568" y="6309320"/>
            <a:ext cx="288032" cy="288032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Расположение элементов на блоке управления КПЭМ-60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060848"/>
            <a:ext cx="5114925" cy="33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ok_presentatio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ook_presentatio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ook_presentation 1">
        <a:dk1>
          <a:srgbClr val="5F5F5F"/>
        </a:dk1>
        <a:lt1>
          <a:srgbClr val="FFFFFF"/>
        </a:lt1>
        <a:dk2>
          <a:srgbClr val="000000"/>
        </a:dk2>
        <a:lt2>
          <a:srgbClr val="B2B2B2"/>
        </a:lt2>
        <a:accent1>
          <a:srgbClr val="000000"/>
        </a:accent1>
        <a:accent2>
          <a:srgbClr val="C0C0C0"/>
        </a:accent2>
        <a:accent3>
          <a:srgbClr val="FFFFFF"/>
        </a:accent3>
        <a:accent4>
          <a:srgbClr val="505050"/>
        </a:accent4>
        <a:accent5>
          <a:srgbClr val="AAAAAA"/>
        </a:accent5>
        <a:accent6>
          <a:srgbClr val="AEAEAE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ok_presentation 2">
        <a:dk1>
          <a:srgbClr val="969696"/>
        </a:dk1>
        <a:lt1>
          <a:srgbClr val="DDDDDD"/>
        </a:lt1>
        <a:dk2>
          <a:srgbClr val="303060"/>
        </a:dk2>
        <a:lt2>
          <a:srgbClr val="FFFFFF"/>
        </a:lt2>
        <a:accent1>
          <a:srgbClr val="336699"/>
        </a:accent1>
        <a:accent2>
          <a:srgbClr val="6699FF"/>
        </a:accent2>
        <a:accent3>
          <a:srgbClr val="ADADB6"/>
        </a:accent3>
        <a:accent4>
          <a:srgbClr val="BDBDBD"/>
        </a:accent4>
        <a:accent5>
          <a:srgbClr val="ADB8CA"/>
        </a:accent5>
        <a:accent6>
          <a:srgbClr val="5C8AE7"/>
        </a:accent6>
        <a:hlink>
          <a:srgbClr val="918BDB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book_presentation</Template>
  <TotalTime>324</TotalTime>
  <Words>1017</Words>
  <Application>Microsoft Office PowerPoint</Application>
  <PresentationFormat>Экран (4:3)</PresentationFormat>
  <Paragraphs>129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book_presentation</vt:lpstr>
      <vt:lpstr>Тема «Организация работ по монтажу  и технической эксплуатации котла пищеварочного»</vt:lpstr>
      <vt:lpstr>Цель урока</vt:lpstr>
      <vt:lpstr>План урока</vt:lpstr>
      <vt:lpstr>1 Общие сведения о котле пищеварочном </vt:lpstr>
      <vt:lpstr>Слайд 5</vt:lpstr>
      <vt:lpstr>Слайд 6</vt:lpstr>
      <vt:lpstr>Слайд 7</vt:lpstr>
      <vt:lpstr>Котел пищеварочный КПЭМ-60</vt:lpstr>
      <vt:lpstr>Расположение элементов на блоке управления КПЭМ-60 </vt:lpstr>
      <vt:lpstr>Техническая характеристика котла пищеварочного КПЭМ-60</vt:lpstr>
      <vt:lpstr>2 Монтаж пищеварочного котла</vt:lpstr>
      <vt:lpstr>Установку котла следует проводить в следующем порядке</vt:lpstr>
      <vt:lpstr>Слайд 13</vt:lpstr>
      <vt:lpstr>Слайд 14</vt:lpstr>
      <vt:lpstr>Слайд 15</vt:lpstr>
      <vt:lpstr> Перед началом работы </vt:lpstr>
      <vt:lpstr>3 Техническое обслуживание котла пищеварочного </vt:lpstr>
      <vt:lpstr>Слайд 18</vt:lpstr>
      <vt:lpstr>4 Виды неисправностей и их устранение </vt:lpstr>
      <vt:lpstr>Техническое обслуживание при эксплуатации включает</vt:lpstr>
      <vt:lpstr>Слайд 21</vt:lpstr>
      <vt:lpstr>Контрольные вопросы</vt:lpstr>
      <vt:lpstr> Спасибо за внимание !</vt:lpstr>
    </vt:vector>
  </TitlesOfParts>
  <Company>Twoja nazwa firmy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ppsworld.ru</dc:creator>
  <cp:lastModifiedBy>bragina</cp:lastModifiedBy>
  <cp:revision>29</cp:revision>
  <dcterms:created xsi:type="dcterms:W3CDTF">2013-05-17T09:36:36Z</dcterms:created>
  <dcterms:modified xsi:type="dcterms:W3CDTF">2020-02-10T08:20:31Z</dcterms:modified>
</cp:coreProperties>
</file>