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4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7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42BE-7D2D-4ADF-A0E7-A5EA3C3173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3EF07-54C1-4282-816E-C96B6F75F3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8C5D2-DFCB-4F0C-B0DF-9F344540F9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CCCC9-BCAB-4D19-85B2-CB29C3F529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6627E-940F-4F52-9522-E0CD571192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DF407-26FE-442A-A330-158F1045EA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C4009-5E83-4667-AF92-C11D71272F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9A485-F42B-46B7-A621-90C3A04121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41B90-2C9A-41C6-BD8F-D9899F37E1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A6D56-FBF3-415F-A602-CD6B2EB912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4E73B-DDDD-4C9B-AC98-3F4432D691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001834-79AE-4478-B871-2C1854A3A46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663300"/>
                </a:solidFill>
                <a:latin typeface="Cambria" pitchFamily="18" charset="0"/>
              </a:rPr>
              <a:t>Представление об организации баз данных  и  системах управления базами данных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28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663300"/>
                </a:solidFill>
                <a:latin typeface="Cambria" pitchFamily="18" charset="0"/>
              </a:rPr>
              <a:t>Информатика</a:t>
            </a:r>
            <a:endParaRPr lang="ru-RU" sz="2400" b="1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6019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smtClean="0">
                <a:solidFill>
                  <a:srgbClr val="663300"/>
                </a:solidFill>
                <a:latin typeface="Cambria" pitchFamily="18" charset="0"/>
              </a:rPr>
              <a:t>Группы: </a:t>
            </a:r>
            <a:r>
              <a:rPr lang="ru-RU" sz="2400" b="1" dirty="0" smtClean="0">
                <a:solidFill>
                  <a:srgbClr val="663300"/>
                </a:solidFill>
                <a:latin typeface="Cambria" pitchFamily="18" charset="0"/>
              </a:rPr>
              <a:t>Д-11, Д-12</a:t>
            </a:r>
            <a:endParaRPr lang="ru-RU" sz="2400" b="1" dirty="0">
              <a:solidFill>
                <a:srgbClr val="6633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7" name="Picture 5" descr="slide_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2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1" name="Picture 5" descr="slide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2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5" name="Picture 5" descr="slide_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4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9" name="Picture 5" descr="slide_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3" name="Picture 5" descr="slide_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4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ru-RU" sz="4000"/>
              <a:t>Некоторые примеры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2863" name="Group 95"/>
          <p:cNvGraphicFramePr>
            <a:graphicFrameLocks noGrp="1"/>
          </p:cNvGraphicFramePr>
          <p:nvPr/>
        </p:nvGraphicFramePr>
        <p:xfrm>
          <a:off x="76200" y="762000"/>
          <a:ext cx="8991600" cy="11309989"/>
        </p:xfrm>
        <a:graphic>
          <a:graphicData uri="http://schemas.openxmlformats.org/drawingml/2006/table">
            <a:tbl>
              <a:tblPr/>
              <a:tblGrid>
                <a:gridCol w="4495800"/>
                <a:gridCol w="4495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Вводятся без ограничений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Текст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Должен быть заключен в кавычки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Даты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Ограничиваются с двух сторон символами #(например, #01.02.02#)*;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+; -; /; ^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Арифметические операторы, связывающие выражения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&lt;; &lt;=; &gt;; &gt;=; =; &lt;&gt;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Операторы сравнения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Логические операторы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(нет)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&gt; 10 (то же, что и &lt;=10).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AND (и)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&gt;= #01.01.2007# AND &lt;=#03.06.2008#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 (или)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"Январь" OR "Февраль"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7" name="Picture 5" descr="slide_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4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1" name="Picture 5" descr="slide_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4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5" name="Picture 5" descr="slide_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4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9" name="Picture 5" descr="slide_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 descr="slid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6038"/>
            <a:ext cx="9067800" cy="6685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3" name="Picture 5" descr="slide_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4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7" name="Picture 5" descr="slide_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4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1" name="Picture 5" descr="slide_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4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5" name="Picture 5" descr="slide_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4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9" name="Picture 5" descr="slide_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4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7" name="Picture 5" descr="slide_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4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1" name="Picture 5" descr="slide_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4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5" name="Picture 5" descr="slide_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4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9" name="Picture 5" descr="slide_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4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3" name="Picture 5" descr="slide_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8988425" cy="674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9" name="Picture 5" descr="slide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296400" cy="683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3" name="Picture 5" descr="slide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4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7" name="Picture 5" descr="slide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2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1" name="Picture 5" descr="slide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2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5" name="Picture 5" descr="slide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2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9" name="Picture 5" descr="slide_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2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3" name="Picture 5" descr="slide_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72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100</Words>
  <Application>Microsoft Office PowerPoint</Application>
  <PresentationFormat>Экран (4:3)</PresentationFormat>
  <Paragraphs>21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Arial</vt:lpstr>
      <vt:lpstr>Оформление по умолчанию</vt:lpstr>
      <vt:lpstr>Представление об организации баз данных  и  системах управления базами данных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Некоторые примеры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Татьяна</dc:creator>
  <cp:lastModifiedBy>Kalimullina</cp:lastModifiedBy>
  <cp:revision>5</cp:revision>
  <cp:lastPrinted>1601-01-01T00:00:00Z</cp:lastPrinted>
  <dcterms:created xsi:type="dcterms:W3CDTF">2020-02-16T09:52:04Z</dcterms:created>
  <dcterms:modified xsi:type="dcterms:W3CDTF">2020-03-07T08:11:03Z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