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57" r:id="rId4"/>
    <p:sldId id="268" r:id="rId5"/>
    <p:sldId id="258" r:id="rId6"/>
    <p:sldId id="269" r:id="rId7"/>
    <p:sldId id="270" r:id="rId8"/>
    <p:sldId id="259" r:id="rId9"/>
    <p:sldId id="272" r:id="rId10"/>
    <p:sldId id="271" r:id="rId11"/>
    <p:sldId id="260" r:id="rId12"/>
    <p:sldId id="273" r:id="rId13"/>
    <p:sldId id="261" r:id="rId14"/>
    <p:sldId id="274" r:id="rId15"/>
    <p:sldId id="262" r:id="rId16"/>
    <p:sldId id="263" r:id="rId17"/>
    <p:sldId id="264" r:id="rId18"/>
    <p:sldId id="265" r:id="rId19"/>
    <p:sldId id="275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0A2A4B0-AD3C-4275-9D20-70F49E78C6F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F6578-51F1-43EE-8764-8D5C2B205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A4B0-AD3C-4275-9D20-70F49E78C6F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6578-51F1-43EE-8764-8D5C2B205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A4B0-AD3C-4275-9D20-70F49E78C6F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6578-51F1-43EE-8764-8D5C2B205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A2A4B0-AD3C-4275-9D20-70F49E78C6F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FF6578-51F1-43EE-8764-8D5C2B205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A4B0-AD3C-4275-9D20-70F49E78C6F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F6578-51F1-43EE-8764-8D5C2B205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0A2A4B0-AD3C-4275-9D20-70F49E78C6F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FF6578-51F1-43EE-8764-8D5C2B205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0A2A4B0-AD3C-4275-9D20-70F49E78C6F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AFF6578-51F1-43EE-8764-8D5C2B205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A4B0-AD3C-4275-9D20-70F49E78C6F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F6578-51F1-43EE-8764-8D5C2B205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A4B0-AD3C-4275-9D20-70F49E78C6F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F6578-51F1-43EE-8764-8D5C2B205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0A2A4B0-AD3C-4275-9D20-70F49E78C6F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FF6578-51F1-43EE-8764-8D5C2B205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0A2A4B0-AD3C-4275-9D20-70F49E78C6F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AFF6578-51F1-43EE-8764-8D5C2B205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0A2A4B0-AD3C-4275-9D20-70F49E78C6F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AFF6578-51F1-43EE-8764-8D5C2B205CA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820891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5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ОБРАЗОВАНИЯ, НАУКИ И МОЛОДЁЖНОЙ ПОЛИТИКИ КРАСНОДАРСКОГО КРАЯ </a:t>
            </a:r>
            <a:b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Краснодарского края </a:t>
            </a:r>
            <a:b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kern="0" cap="all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Новороссийский колледж строительства и экономики</a:t>
            </a:r>
            <a: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(ГАПОУ КК «НКСЭ») </a:t>
            </a:r>
            <a:b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Презентация по дисциплине</a:t>
            </a:r>
            <a:b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«История дизайна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/>
              <a:t>Основные концепции теории Уильяма Морриса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51517" y="6136629"/>
            <a:ext cx="3888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М . Н 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Черноярова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76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4"/>
          </p:nvPr>
        </p:nvSpPr>
        <p:spPr>
          <a:xfrm>
            <a:off x="395536" y="260648"/>
            <a:ext cx="8640960" cy="6048671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Красный дом - один из первых образцов архитектуры "Движения искусств и ремесел" - был построен архитектором </a:t>
            </a:r>
            <a:r>
              <a:rPr lang="ru-RU" sz="3600" dirty="0" err="1" smtClean="0"/>
              <a:t>Филипом</a:t>
            </a:r>
            <a:r>
              <a:rPr lang="ru-RU" sz="3600" dirty="0" smtClean="0"/>
              <a:t> </a:t>
            </a:r>
            <a:r>
              <a:rPr lang="ru-RU" sz="3600" dirty="0" err="1" smtClean="0"/>
              <a:t>Уэбблом</a:t>
            </a:r>
            <a:r>
              <a:rPr lang="ru-RU" sz="3600" dirty="0" smtClean="0"/>
              <a:t> в </a:t>
            </a:r>
            <a:r>
              <a:rPr lang="ru-RU" sz="3600" dirty="0" err="1" smtClean="0"/>
              <a:t>Бексли-Хис</a:t>
            </a:r>
            <a:r>
              <a:rPr lang="ru-RU" sz="3600" dirty="0" smtClean="0"/>
              <a:t>. Моррис с друзьями-художниками пытался превратить его в совокупное произведение пространственных искусств, гармоничную среду, которая послужит матрицей идеальных человеческих отношений, облагороженного искусством образа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Красный дом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47" b="274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186764" cy="40050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75856" y="1340768"/>
            <a:ext cx="56886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Уильям Моррис </a:t>
            </a:r>
            <a:r>
              <a:rPr lang="ru-RU" sz="4000" dirty="0" smtClean="0"/>
              <a:t>женился </a:t>
            </a:r>
            <a:r>
              <a:rPr lang="ru-RU" sz="4000" dirty="0" smtClean="0"/>
              <a:t>на натурщице </a:t>
            </a:r>
            <a:r>
              <a:rPr lang="ru-RU" sz="4000" dirty="0" err="1" smtClean="0"/>
              <a:t>Джен</a:t>
            </a:r>
            <a:r>
              <a:rPr lang="ru-RU" sz="4000" dirty="0" smtClean="0"/>
              <a:t> </a:t>
            </a:r>
            <a:r>
              <a:rPr lang="ru-RU" sz="4000" dirty="0" err="1" smtClean="0"/>
              <a:t>Барден</a:t>
            </a:r>
            <a:r>
              <a:rPr lang="ru-RU" sz="4000" dirty="0" smtClean="0"/>
              <a:t>, молодая пара поселилась в «Красном доме» . Архитектурный проект дома создал сам Уильям Моррис</a:t>
            </a:r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4330824" cy="5475312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2800" dirty="0"/>
              <a:t>Уильям Моррис считал источником ценности средневековья то, что все вещи были изготовлены свободными ремесленниками, которые знали, что и кому они делают. Их работа была воплощением личных идеалов, самовыражением, творчеством.</a:t>
            </a:r>
            <a:r>
              <a:rPr lang="ru-RU" dirty="0"/>
              <a:t> </a:t>
            </a:r>
          </a:p>
          <a:p>
            <a:pPr fontAlgn="base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764704"/>
            <a:ext cx="449999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71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8363272" cy="60486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Полной противоположностью такому творческому труду, по мнению Морриса, был труд современного рабочего на фабрике, где, благодаря специализации, распределению труда и применению машин, изготовление целого предмета было заменено выполнением какой-то одной операции.</a:t>
            </a:r>
            <a:endParaRPr lang="ru-RU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619268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/>
              <a:t>Моррис создавал свои теории не на пустом месте, а опирался на труде многих английских идеологов романтизма. С особым уважением относился Моррис к Джону </a:t>
            </a:r>
            <a:r>
              <a:rPr lang="ru-RU" sz="2800" dirty="0" err="1"/>
              <a:t>Рёскину</a:t>
            </a:r>
            <a:r>
              <a:rPr lang="ru-RU" sz="2800" dirty="0"/>
              <a:t>. </a:t>
            </a:r>
            <a:r>
              <a:rPr lang="ru-RU" sz="2800" dirty="0" err="1"/>
              <a:t>Рёскин</a:t>
            </a:r>
            <a:r>
              <a:rPr lang="ru-RU" sz="2800" dirty="0"/>
              <a:t> писал, что только свободный творческий труд может создавать прекрасные вещи и что отсутствие красоты может свидетельствовать об аморальности и неспособности общества предложить своим членам достойную человека жизнь. </a:t>
            </a:r>
            <a:r>
              <a:rPr lang="ru-RU" sz="2800" dirty="0" err="1"/>
              <a:t>Рёскин</a:t>
            </a:r>
            <a:r>
              <a:rPr lang="ru-RU" sz="2800" dirty="0"/>
              <a:t> настолько ненавидел индустриализацию, что отказывался пользоваться услугами железной дороги и другими достижениями техники.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2885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196752"/>
            <a:ext cx="4258816" cy="5472608"/>
          </a:xfrm>
        </p:spPr>
        <p:txBody>
          <a:bodyPr>
            <a:normAutofit/>
          </a:bodyPr>
          <a:lstStyle/>
          <a:p>
            <a:r>
              <a:rPr lang="ru-RU" dirty="0"/>
              <a:t>Идеалом Морриса было уничтожение станковой живописи, как самостоятельного вида искусства, слияние ее с архитектурой и прикладным искусством, создание синтеза пространственных искусств, как это было в средневековье. Практический подход Морриса к живописи довольно отличался от понятий романтического мечтателя Россетти, для которого искусство было рафинированным сновидением.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260648"/>
            <a:ext cx="4114800" cy="701040"/>
          </a:xfrm>
        </p:spPr>
        <p:txBody>
          <a:bodyPr/>
          <a:lstStyle/>
          <a:p>
            <a:r>
              <a:rPr lang="ru-RU" dirty="0" smtClean="0"/>
              <a:t>Идеал Морриса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196752"/>
            <a:ext cx="3816424" cy="472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4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4186808" cy="5835352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конца 70-х годов Моррис постоянно выступал с лекциями и статьями по вопросам декоративного искусства. Результатом деятельности Морриса явилось создание художественно-декоративных школ и обществ по всей Англии. Наиболее известно среди них - "Выставочное общество искусств и ремесел", первым президентом которого был Моррис. Своими выставками оно оказало влияние на весь европейский континент.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04664"/>
            <a:ext cx="449999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76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1" y="476672"/>
            <a:ext cx="4023360" cy="6120680"/>
          </a:xfrm>
        </p:spPr>
        <p:txBody>
          <a:bodyPr>
            <a:noAutofit/>
          </a:bodyPr>
          <a:lstStyle/>
          <a:p>
            <a:r>
              <a:rPr lang="ru-RU" dirty="0"/>
              <a:t>Уильям Моррис в своей книге "Искусство и краса земли" он писал: "Было время, когда каждый человек, занимавшийся ручным трудом, создавал одновременно с полезным предметом произведение искусства и вкушал наслаждение от своей работы... И вот теперь если в деле моей жизни есть что-нибудь стоящее, то это... надежда, что я хоть как-то приблизил тот день, когда мы сможем сказать: так было когда-то, так стало снова".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320480" cy="554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95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1" y="404664"/>
            <a:ext cx="4023360" cy="61206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протяжении трех десятков лет он непримиримо протестовал против современного ему предметного окружения, отвратительных машинных изделий и надуманного украшательства викторианской эпохи. С первых шагов своей деятельности Моррис буквально в каждой витрине замечал фальшь современного ему искусства. Постигнув дух культуры средневековья, он пришел к выводу, что возрождение средневекового творчества с его свободой, уважением к материалам и инструментам, его честностью неминуемо приведет к новому Возрождению. Более того, это восстановит достоинство человека, создающего своими руками добротные изделия.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04664"/>
            <a:ext cx="4176464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9064" y="980728"/>
            <a:ext cx="8029400" cy="482453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Цель урока</a:t>
            </a:r>
            <a:br>
              <a:rPr lang="ru-RU" sz="2400" dirty="0" smtClean="0"/>
            </a:br>
            <a:r>
              <a:rPr lang="ru-RU" sz="2400" dirty="0" smtClean="0"/>
              <a:t> 1. Разобраться в причинах неоромантического направления модерна.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2. Ознакомиться с деятельностью Уильяма Морриса.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692696"/>
            <a:ext cx="8229600" cy="5403304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2800" dirty="0" smtClean="0"/>
              <a:t>К </a:t>
            </a:r>
            <a:r>
              <a:rPr lang="ru-RU" sz="2800" dirty="0"/>
              <a:t>несчастью, Моррис не сумел увидеть в матине существеннейшего явления своего времени. И его попытки сочетать ремесла эпохи готики с машинной цивилизацией были обречены на провал. Говоря словами Гилберта Кита Честертона, произнесенными им в 1912 году, "неудача Морриса заключалась в том, что он не был подлинным сыном своего века, не мог понять его устремлений и поэтому не мог содействовать их развитию". Вместе с тем влияние Морриса было огромно. </a:t>
            </a:r>
          </a:p>
        </p:txBody>
      </p:sp>
    </p:spTree>
    <p:extLst>
      <p:ext uri="{BB962C8B-B14F-4D97-AF65-F5344CB8AC3E}">
        <p14:creationId xmlns:p14="http://schemas.microsoft.com/office/powerpoint/2010/main" xmlns="" val="24604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5" y="1412776"/>
            <a:ext cx="3672408" cy="5112568"/>
          </a:xfrm>
        </p:spPr>
        <p:txBody>
          <a:bodyPr>
            <a:normAutofit/>
          </a:bodyPr>
          <a:lstStyle/>
          <a:p>
            <a:r>
              <a:rPr lang="ru-RU" sz="2400" dirty="0"/>
              <a:t>Благодаря усилиям Джона </a:t>
            </a:r>
            <a:r>
              <a:rPr lang="ru-RU" sz="2400" dirty="0" err="1"/>
              <a:t>Рескина</a:t>
            </a:r>
            <a:r>
              <a:rPr lang="ru-RU" sz="2400" dirty="0"/>
              <a:t> и Уильяма Морриса возникло художественное течение под названием "Движение искусств и ремесел", которое оформилось как художественный стиль во 2-ой половине XIX века</a:t>
            </a:r>
            <a:r>
              <a:rPr lang="ru-RU" sz="2400" dirty="0" smtClean="0"/>
              <a:t>..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412776"/>
            <a:ext cx="525658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09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Его участники пропагандировали возвращение к ремесленным народным истокам творчества, стремились создавать эстетически продуманную среду обитания для каждого человека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4600" y="1340768"/>
            <a:ext cx="3785592" cy="3356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Уильям Моррис </a:t>
            </a:r>
            <a:endParaRPr lang="ru-RU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670" y="1772816"/>
            <a:ext cx="3197534" cy="42533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Их главным лозунгом стала фраза: "Просто делать что - либо руками уже должно быть удовольствием". А неисчерпаемым источником вдохновения для этих людей стало искусство средневековья, когда еще не было хитроумных станков и машин, штамповавших "произведения искусства". Мастера </a:t>
            </a:r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752528" cy="475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45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1" y="260648"/>
            <a:ext cx="4023360" cy="64087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Движения искусств и ремесел" изготавливали деревянную мебель, расписанную мифологическими сюжетами в средневековой манере и отделанную, наподобие ремесленных народных образцов, металлическими скобами, планками и фурнитурой. Активно распространялись также обои и ткани, в том числе с серебряным и золотым шитьем, ковры. Все детали оформленных художниками интерьеров, и даже костюмы и платья жильцов были выдержаны в единой цветовой манере и цветовой гамме, что создавало ощущение стилистической целостности и гармоничности пространства.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075" y="332656"/>
            <a:ext cx="4022725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67543" y="908720"/>
            <a:ext cx="4013017" cy="594928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Активно распространялись также обои и ткани, в том числе с серебряным и золотым шитьем, ковры. Все детали оформленных художниками интерьеров, и даже костюмы и платья жильцов были выдержаны в единой цветовой манере и цветовой гамме, что создавало ощущение стилистической целостности и гармоничности пространства.</a:t>
            </a:r>
          </a:p>
          <a:p>
            <a:pPr algn="l"/>
            <a:endParaRPr lang="ru-RU" sz="2400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340768"/>
            <a:ext cx="4464495" cy="50978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395536" y="404664"/>
            <a:ext cx="8748464" cy="6120679"/>
          </a:xfrm>
        </p:spPr>
        <p:txBody>
          <a:bodyPr>
            <a:normAutofit/>
          </a:bodyPr>
          <a:lstStyle/>
          <a:p>
            <a:pPr fontAlgn="base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Красный Дом стал попыткой перенести в жизнь художественную практику морально-этической утопии Морриса, попыткой осуществления синтеза архитектуры, живописи и декоративного искусства.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60" y="2492896"/>
            <a:ext cx="8748528" cy="41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5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4"/>
          </p:nvPr>
        </p:nvSpPr>
        <p:spPr>
          <a:xfrm>
            <a:off x="467544" y="404664"/>
            <a:ext cx="8496944" cy="6192687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8568952" cy="633670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106</TotalTime>
  <Words>737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BlackTie</vt:lpstr>
      <vt:lpstr>Слайд 1</vt:lpstr>
      <vt:lpstr> Цель урока  1. Разобраться в причинах неоромантического направления модерна.                                                                                         2. Ознакомиться с деятельностью Уильяма Морриса.  </vt:lpstr>
      <vt:lpstr>Слайд 3</vt:lpstr>
      <vt:lpstr>Уильям Моррис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Идеал Морриса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концепции теории Уильяма Морриса</dc:title>
  <dc:creator>1</dc:creator>
  <cp:lastModifiedBy>chernojarova</cp:lastModifiedBy>
  <cp:revision>12</cp:revision>
  <dcterms:created xsi:type="dcterms:W3CDTF">2018-02-28T15:30:51Z</dcterms:created>
  <dcterms:modified xsi:type="dcterms:W3CDTF">2020-02-25T13:04:47Z</dcterms:modified>
</cp:coreProperties>
</file>