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73" r:id="rId6"/>
    <p:sldId id="274" r:id="rId7"/>
    <p:sldId id="275" r:id="rId8"/>
    <p:sldId id="261" r:id="rId9"/>
    <p:sldId id="260" r:id="rId10"/>
    <p:sldId id="267" r:id="rId11"/>
    <p:sldId id="262" r:id="rId12"/>
    <p:sldId id="268" r:id="rId13"/>
    <p:sldId id="263" r:id="rId14"/>
    <p:sldId id="264" r:id="rId15"/>
    <p:sldId id="269" r:id="rId16"/>
    <p:sldId id="265" r:id="rId17"/>
    <p:sldId id="270" r:id="rId18"/>
    <p:sldId id="266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02F9E-8090-4139-AF8C-DC8BF8A0221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66B3-D8AD-4815-A5E2-F6BD7CDD1A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66B3-D8AD-4815-A5E2-F6BD7CDD1A5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62276A-4C48-43D9-A91F-58A1AE968BD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BC89C-3576-49FE-835B-D3A27F0FFFE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851648" cy="107157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Викторина по биографии Владимира Маяковского.</a:t>
            </a:r>
            <a:endParaRPr lang="ru-RU" sz="4400" dirty="0">
              <a:latin typeface="Book Antiqua" pitchFamily="18" charset="0"/>
            </a:endParaRPr>
          </a:p>
        </p:txBody>
      </p:sp>
      <p:pic>
        <p:nvPicPr>
          <p:cNvPr id="14338" name="Picture 2" descr="https://pp.userapi.com/c831308/v831308995/118228/Bq-vv3yR8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191208" cy="443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Маяковский сам снимался и писал киносценарии. Режиссерской работой у него можно назвать только один фильм</a:t>
            </a:r>
            <a:r>
              <a:rPr lang="ru-RU" dirty="0" smtClean="0"/>
              <a:t>. В </a:t>
            </a:r>
            <a:r>
              <a:rPr lang="ru-RU" dirty="0" smtClean="0"/>
              <a:t>1918г. в марте Маяковским был написан сценарий фильма «Не для денег родившийся» по роману Джека Лондона «Мартин Иден» . </a:t>
            </a:r>
            <a:br>
              <a:rPr lang="ru-RU" dirty="0" smtClean="0"/>
            </a:br>
            <a:r>
              <a:rPr lang="ru-RU" dirty="0" smtClean="0"/>
              <a:t>Главную роль - поэта Ивана Нова - исполнил тоже он. В работе над фильмом ему необычайно помог близкий друг, единомышленник, художник и бунтарь Давид </a:t>
            </a:r>
            <a:r>
              <a:rPr lang="ru-RU" dirty="0" err="1" smtClean="0"/>
              <a:t>Бурлюк</a:t>
            </a:r>
            <a:r>
              <a:rPr lang="ru-RU" dirty="0" smtClean="0"/>
              <a:t> - без его кипучей энергии, темперамента и беззастенчивости фильм мог бы не получиться столь ярким. В работе также были задействованы В. Каменский, Л. </a:t>
            </a:r>
            <a:r>
              <a:rPr lang="ru-RU" dirty="0" err="1" smtClean="0"/>
              <a:t>Гринкруг</a:t>
            </a:r>
            <a:r>
              <a:rPr lang="ru-RU" dirty="0" smtClean="0"/>
              <a:t>. Уже через месяц, в мае в кинотеатре «Модерн» был устроен первый просмотр, на нем присутствовал сам А. Луначарский. Успех пришел к создателям, и фильм еще много лет показывали в разных российских городах.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4. </a:t>
            </a:r>
            <a:r>
              <a:rPr lang="ru-RU" sz="2400" dirty="0" smtClean="0">
                <a:latin typeface="Book Antiqua" pitchFamily="18" charset="0"/>
              </a:rPr>
              <a:t>Кроме всех прочих заслуг, Владимир Маяковский является автором известного крылатого выражения, которое многие употребляют до сих пор. Что это за выражение?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4143404" cy="43891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«И нашим, и вашим, давайте спляшем»;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«И ежу понятно»;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«Гусь свинье не товарищ»;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«Лучше синица в руке».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1506" name="Picture 2" descr="https://pp.userapi.com/c831308/v831308995/11804e/koBhmt07zO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357675" cy="407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Источник выражения «И ежу понятно» — стихотворение Маяковского («Ясно даже и ежу — / Этот Петя был буржуй»). Широкое распространение оно получило сначала в повести Стругацких «Страна багровых туч», а затем в советских интернатах для одарённых детей. В них набирали подростков, которым осталось учиться два года (классы А, Б, В, Г, Д) или один год (классы Е, Ж, И). Учеников одногодичного потока так и называли — «ежи». Когда они приходили в интернат, </a:t>
            </a:r>
            <a:r>
              <a:rPr lang="ru-RU" dirty="0" err="1" smtClean="0"/>
              <a:t>двухгодичники</a:t>
            </a:r>
            <a:r>
              <a:rPr lang="ru-RU" dirty="0" smtClean="0"/>
              <a:t> уже опережали их по нестандартной программе, поэтому в начале учебного года выражение «ежу понятно» было очень актуально.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>
                <a:latin typeface="Book Antiqua" pitchFamily="18" charset="0"/>
              </a:rPr>
              <a:t>Кубофутуризм</a:t>
            </a:r>
            <a:r>
              <a:rPr lang="ru-RU" dirty="0" smtClean="0">
                <a:latin typeface="Book Antiqua" pitchFamily="18" charset="0"/>
              </a:rPr>
              <a:t> - разновидность русского футуризма, в отличие от этого футуризма, культивировал поэзию социального действия, прибегал к жанрам основанным на ораторском пафосе, обращении к реальному лицу или группе слушателей . Стоящие особняком утопические поэмы В.Хлебникова способствовали возрождению игнорировавшихся символизмом эпических форм. Современная тематика была магистральной для </a:t>
            </a:r>
            <a:r>
              <a:rPr lang="ru-RU" dirty="0" err="1" smtClean="0">
                <a:latin typeface="Book Antiqua" pitchFamily="18" charset="0"/>
              </a:rPr>
              <a:t>кубофутуризма</a:t>
            </a:r>
            <a:r>
              <a:rPr lang="ru-RU" dirty="0" smtClean="0">
                <a:latin typeface="Book Antiqua" pitchFamily="18" charset="0"/>
              </a:rPr>
              <a:t>, хотя некоторые футуристы и варьировали мотивы язычества и средневековья. В годы первой мировой войны обращение к современности приобрело политический акцент в антивоенных выступлениях В. Хлебникова, Н. Асеева.</a:t>
            </a:r>
            <a:br>
              <a:rPr lang="ru-RU" dirty="0" smtClean="0">
                <a:latin typeface="Book Antiqua" pitchFamily="18" charset="0"/>
              </a:rPr>
            </a:br>
            <a:r>
              <a:rPr lang="ru-RU" i="1" dirty="0" smtClean="0">
                <a:latin typeface="Book Antiqua" pitchFamily="18" charset="0"/>
              </a:rPr>
              <a:t/>
            </a:r>
            <a:br>
              <a:rPr lang="ru-RU" i="1" dirty="0" smtClean="0">
                <a:latin typeface="Book Antiqua" pitchFamily="18" charset="0"/>
              </a:rPr>
            </a:br>
            <a:r>
              <a:rPr lang="ru-RU" i="1" dirty="0" smtClean="0">
                <a:latin typeface="Book Antiqua" pitchFamily="18" charset="0"/>
              </a:rPr>
              <a:t>Эгофутуризм </a:t>
            </a:r>
            <a:r>
              <a:rPr lang="ru-RU" dirty="0" smtClean="0">
                <a:latin typeface="Book Antiqua" pitchFamily="18" charset="0"/>
              </a:rPr>
              <a:t>- разновидность русского футуризма. С его характерным жанрово-тематическим определением "</a:t>
            </a:r>
            <a:r>
              <a:rPr lang="ru-RU" dirty="0" err="1" smtClean="0">
                <a:latin typeface="Book Antiqua" pitchFamily="18" charset="0"/>
              </a:rPr>
              <a:t>поэза</a:t>
            </a:r>
            <a:r>
              <a:rPr lang="ru-RU" dirty="0" smtClean="0">
                <a:latin typeface="Book Antiqua" pitchFamily="18" charset="0"/>
              </a:rPr>
              <a:t>". Эгофутуризм в противовес </a:t>
            </a:r>
            <a:r>
              <a:rPr lang="ru-RU" dirty="0" err="1" smtClean="0">
                <a:latin typeface="Book Antiqua" pitchFamily="18" charset="0"/>
              </a:rPr>
              <a:t>кубофутуризму</a:t>
            </a:r>
            <a:r>
              <a:rPr lang="ru-RU" dirty="0" smtClean="0">
                <a:latin typeface="Book Antiqua" pitchFamily="18" charset="0"/>
              </a:rPr>
              <a:t>, например, отличался ярко выраженной </a:t>
            </a:r>
            <a:r>
              <a:rPr lang="ru-RU" dirty="0" err="1" smtClean="0">
                <a:latin typeface="Book Antiqua" pitchFamily="18" charset="0"/>
              </a:rPr>
              <a:t>асоциальностью</a:t>
            </a:r>
            <a:r>
              <a:rPr lang="ru-RU" dirty="0" smtClean="0">
                <a:latin typeface="Book Antiqua" pitchFamily="18" charset="0"/>
              </a:rPr>
              <a:t>, в советское время сравнительно быстро угас, продолжаясь частично в эмиграции (И. Северянин и др.) . 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5.С какой группировкой Серебряного века соотносится раннее творчество В. Маяковского?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29048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Младосимволисты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Старшие символисты;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Кубофутуристы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Эгофутуристы.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2530" name="Picture 2" descr="https://pp.userapi.com/c831308/v831308995/118078/wvculdnnZ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01559"/>
            <a:ext cx="4750041" cy="449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Гилея</a:t>
            </a:r>
            <a:r>
              <a:rPr lang="ru-RU" dirty="0" smtClean="0"/>
              <a:t>"* – первая футуристическая группа. Они называли себя также "</a:t>
            </a:r>
            <a:r>
              <a:rPr lang="ru-RU" dirty="0" err="1" smtClean="0"/>
              <a:t>кубофутуристы</a:t>
            </a:r>
            <a:r>
              <a:rPr lang="ru-RU" dirty="0" smtClean="0"/>
              <a:t>" или "</a:t>
            </a:r>
            <a:r>
              <a:rPr lang="ru-RU" dirty="0" err="1" smtClean="0"/>
              <a:t>будетляне</a:t>
            </a:r>
            <a:r>
              <a:rPr lang="ru-RU" dirty="0" smtClean="0"/>
              <a:t>" (это название предложил В.Хлебников). Годом её основания принято считать 1908-й, хотя основной состав сложился в 1909 - 1910 гг. В начале 1910 года в Петербурге "</a:t>
            </a:r>
            <a:r>
              <a:rPr lang="ru-RU" dirty="0" err="1" smtClean="0"/>
              <a:t>Гилея</a:t>
            </a:r>
            <a:r>
              <a:rPr lang="ru-RU" dirty="0" smtClean="0"/>
              <a:t>" заявила о своём существовании в составе Д. и </a:t>
            </a:r>
            <a:r>
              <a:rPr lang="ru-RU" dirty="0" err="1" smtClean="0"/>
              <a:t>Н.Бурлюков</a:t>
            </a:r>
            <a:r>
              <a:rPr lang="ru-RU" dirty="0" smtClean="0"/>
              <a:t>, В.Хлебникова, В.Маяковского, В.Каменского, </a:t>
            </a:r>
            <a:r>
              <a:rPr lang="ru-RU" dirty="0" err="1" smtClean="0"/>
              <a:t>Е.Гуро</a:t>
            </a:r>
            <a:r>
              <a:rPr lang="ru-RU" dirty="0" smtClean="0"/>
              <a:t>, А.Кручёных и Б.Лившица.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6.</a:t>
            </a:r>
            <a:r>
              <a:rPr lang="ru-RU" sz="2800" dirty="0" smtClean="0">
                <a:latin typeface="Book Antiqua" pitchFamily="18" charset="0"/>
              </a:rPr>
              <a:t> Известно, что Маяковский почти всю жизнь мучился от психического расстройства. Чем страдал известный поэт?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340042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Клаустрофобией (боязнь замкнутых пространств);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Бактериофобией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Хронической депрессией;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Паранойей.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4578" name="Picture 2" descr="https://pp.userapi.com/c831308/v831308995/1180ae/exZyOUUOG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28802"/>
            <a:ext cx="516730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Больше всего Маяковский боялся умереть от какой-либо болезни. Эта боязнь перешла просто в фобию. Владимир постоянно таскал с собой мыло и при любом удобном случае старался мыть руки. Считается, что эта боязнь начала свое развитие после того как его отец умер от заражения крови после укола обычной булавкой (</a:t>
            </a:r>
            <a:r>
              <a:rPr lang="ru-RU" dirty="0" err="1" smtClean="0"/>
              <a:t>бактериофобия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7.Помимо </a:t>
            </a:r>
            <a:r>
              <a:rPr lang="ru-RU" sz="2400" dirty="0" smtClean="0">
                <a:latin typeface="Book Antiqua" pitchFamily="18" charset="0"/>
              </a:rPr>
              <a:t>прочих своих талантов, Маяковский был так же художником. Сможете ли вы узнать, какая из этих работ принадлежит его кисти?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25604" name="Picture 4" descr="https://pp.userapi.com/c831308/v831308995/118134/DWZHd39I-l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2571768" cy="2410441"/>
          </a:xfrm>
          <a:prstGeom prst="rect">
            <a:avLst/>
          </a:prstGeom>
          <a:noFill/>
        </p:spPr>
      </p:pic>
      <p:pic>
        <p:nvPicPr>
          <p:cNvPr id="25606" name="Picture 6" descr="https://pp.userapi.com/c831308/v831308995/11813b/GOufJ3Hf1z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2581275" cy="2419351"/>
          </a:xfrm>
          <a:prstGeom prst="rect">
            <a:avLst/>
          </a:prstGeom>
          <a:noFill/>
        </p:spPr>
      </p:pic>
      <p:pic>
        <p:nvPicPr>
          <p:cNvPr id="25608" name="Picture 8" descr="https://pp.userapi.com/c831308/v831308995/118142/elyxVat-G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2581275" cy="2419351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214282" y="1428736"/>
            <a:ext cx="3286148" cy="2410440"/>
            <a:chOff x="214282" y="1428736"/>
            <a:chExt cx="3286148" cy="2410440"/>
          </a:xfrm>
        </p:grpSpPr>
        <p:pic>
          <p:nvPicPr>
            <p:cNvPr id="25602" name="Picture 2" descr="https://pp.userapi.com/c831308/v831308995/118129/G7kEHDuGCuQ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1428736"/>
              <a:ext cx="2571768" cy="241044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928926" y="2000240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1</a:t>
              </a:r>
              <a:endParaRPr lang="ru-RU" sz="4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00364" y="450057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442913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Черно-белый рисунок женщины. Его Маяковский нарисовал в 1916 году и на нём изображена Лиля Брик. Помимо этого Маяковский оставил после себя немало картин в графике и масле, а также несколько работ в стиле абстракционизма, написанные им, когда он был увлечен движением футуристов.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00594" cy="53959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Нужна ли нам поэзия или совсем не нужна? 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Вопрос, который иногда задают себе не только поэты, но и вообще любой человек. Можно спорить до хрипоты по этому поводу. Можно запретить поэтов или придумать им знаки отличия. Поэзия на всё это не обращает внимания. Она была, есть и будет всегда там, где живут человеческие чувства, причём, самые светлые и прекрасные. Там, где говорит Душа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Поэтому мы проведём небольшую викторину по жизни и творчеству одного из самых известных советских поэтов. 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Владимир Маяковский (1893-1930 гг.)- русский советский поэт. Один из крупнейших поэтов XX века 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026" name="Picture 2" descr="https://pp.userapi.com/c831308/v831308811/11bada/D1WCMNsFR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432909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Book Antiqua" pitchFamily="18" charset="0"/>
              </a:rPr>
              <a:t>За жизнь Владимир Маяковский проехал 150 000 километров, 9 раз побывал за границей. Он писал: «Мне необходимо ездить. Обращение с живыми вещами почти заменяет мне чтение книг…» Однако в Берлине поэт большую часть времени провел в гостиничном номере, играя в карты. В письмах из Парижа стонал, как ему скучно. Мешало незнание иностранных языков. Если в Германии Маяковский еще мог изъясняться, то, как он шутил, во Франции ему приходилось разговаривать на «</a:t>
            </a:r>
            <a:r>
              <a:rPr lang="ru-RU" i="1" dirty="0" err="1" smtClean="0">
                <a:latin typeface="Book Antiqua" pitchFamily="18" charset="0"/>
              </a:rPr>
              <a:t>триоле</a:t>
            </a:r>
            <a:r>
              <a:rPr lang="ru-RU" i="1" dirty="0" smtClean="0">
                <a:latin typeface="Book Antiqua" pitchFamily="18" charset="0"/>
              </a:rPr>
              <a:t>» (роль переводчика выполняла </a:t>
            </a:r>
            <a:r>
              <a:rPr lang="ru-RU" i="1" dirty="0" err="1" smtClean="0">
                <a:latin typeface="Book Antiqua" pitchFamily="18" charset="0"/>
              </a:rPr>
              <a:t>Эльза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ru-RU" i="1" dirty="0" err="1" smtClean="0">
                <a:latin typeface="Book Antiqua" pitchFamily="18" charset="0"/>
              </a:rPr>
              <a:t>Триоле</a:t>
            </a:r>
            <a:r>
              <a:rPr lang="ru-RU" i="1" dirty="0" smtClean="0">
                <a:latin typeface="Book Antiqua" pitchFamily="18" charset="0"/>
              </a:rPr>
              <a:t>, сестра Лили Брик), а в Америке — на «</a:t>
            </a:r>
            <a:r>
              <a:rPr lang="ru-RU" i="1" dirty="0" err="1" smtClean="0">
                <a:latin typeface="Book Antiqua" pitchFamily="18" charset="0"/>
              </a:rPr>
              <a:t>бурлюке</a:t>
            </a:r>
            <a:r>
              <a:rPr lang="ru-RU" i="1" dirty="0" smtClean="0">
                <a:latin typeface="Book Antiqua" pitchFamily="18" charset="0"/>
              </a:rPr>
              <a:t>» (поэт Давид </a:t>
            </a:r>
            <a:r>
              <a:rPr lang="ru-RU" i="1" dirty="0" err="1" smtClean="0">
                <a:latin typeface="Book Antiqua" pitchFamily="18" charset="0"/>
              </a:rPr>
              <a:t>Бурлюк</a:t>
            </a:r>
            <a:r>
              <a:rPr lang="ru-RU" i="1" dirty="0" smtClean="0">
                <a:latin typeface="Book Antiqua" pitchFamily="18" charset="0"/>
              </a:rPr>
              <a:t> — один из основоположников футуризма, эмигрировавший в США) и на «</a:t>
            </a:r>
            <a:r>
              <a:rPr lang="ru-RU" i="1" dirty="0" err="1" smtClean="0">
                <a:latin typeface="Book Antiqua" pitchFamily="18" charset="0"/>
              </a:rPr>
              <a:t>элли</a:t>
            </a:r>
            <a:r>
              <a:rPr lang="ru-RU" i="1" dirty="0" smtClean="0">
                <a:latin typeface="Book Antiqua" pitchFamily="18" charset="0"/>
              </a:rPr>
              <a:t>» (</a:t>
            </a:r>
            <a:r>
              <a:rPr lang="ru-RU" i="1" dirty="0" err="1" smtClean="0">
                <a:latin typeface="Book Antiqua" pitchFamily="18" charset="0"/>
              </a:rPr>
              <a:t>Элли</a:t>
            </a:r>
            <a:r>
              <a:rPr lang="ru-RU" i="1" dirty="0" smtClean="0">
                <a:latin typeface="Book Antiqua" pitchFamily="18" charset="0"/>
              </a:rPr>
              <a:t> Джонс — американская любовь поэта). 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Book Antiqua" pitchFamily="18" charset="0"/>
              </a:rPr>
              <a:t>1.Каким языком свободно владел поэт?</a:t>
            </a:r>
            <a:br>
              <a:rPr lang="ru-RU" sz="4000" dirty="0" smtClean="0">
                <a:latin typeface="Book Antiqua" pitchFamily="18" charset="0"/>
              </a:rPr>
            </a:b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29114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Book Antiqua" pitchFamily="18" charset="0"/>
              </a:rPr>
              <a:t>Турецким;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Book Antiqua" pitchFamily="18" charset="0"/>
              </a:rPr>
              <a:t>Грузинским;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Book Antiqua" pitchFamily="18" charset="0"/>
              </a:rPr>
              <a:t>Испанским.</a:t>
            </a:r>
          </a:p>
        </p:txBody>
      </p:sp>
      <p:pic>
        <p:nvPicPr>
          <p:cNvPr id="15362" name="Picture 2" descr="https://pp.userapi.com/c831308/v831308811/11bbd4/8IVn0sJIA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43024"/>
            <a:ext cx="4352925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Футуризм - это стратегия единого художественного поведения. Эта стратегия включает: </a:t>
            </a:r>
            <a:endParaRPr lang="ru-RU" dirty="0" smtClean="0"/>
          </a:p>
          <a:p>
            <a:r>
              <a:rPr lang="ru-RU" dirty="0" smtClean="0"/>
              <a:t>разрыв</a:t>
            </a:r>
            <a:r>
              <a:rPr lang="ru-RU" dirty="0" smtClean="0"/>
              <a:t> с традициями прошлого, </a:t>
            </a:r>
            <a:endParaRPr lang="ru-RU" dirty="0" smtClean="0"/>
          </a:p>
          <a:p>
            <a:r>
              <a:rPr lang="ru-RU" dirty="0" smtClean="0"/>
              <a:t>вызывающие</a:t>
            </a:r>
            <a:r>
              <a:rPr lang="ru-RU" dirty="0" smtClean="0"/>
              <a:t>, иногда агрессивные жесты, </a:t>
            </a:r>
            <a:endParaRPr lang="ru-RU" dirty="0" smtClean="0"/>
          </a:p>
          <a:p>
            <a:r>
              <a:rPr lang="ru-RU" dirty="0" smtClean="0"/>
              <a:t>желание </a:t>
            </a:r>
            <a:r>
              <a:rPr lang="ru-RU" dirty="0" smtClean="0"/>
              <a:t>поддеть, порой оскорбить зрителя, чтобы пробудить его к новой эстетике, </a:t>
            </a:r>
            <a:endParaRPr lang="ru-RU" dirty="0" smtClean="0"/>
          </a:p>
          <a:p>
            <a:r>
              <a:rPr lang="ru-RU" dirty="0" smtClean="0"/>
              <a:t>словотворчество </a:t>
            </a:r>
            <a:r>
              <a:rPr lang="ru-RU" dirty="0" smtClean="0"/>
              <a:t>(образование новых слов</a:t>
            </a:r>
            <a:r>
              <a:rPr lang="ru-RU" dirty="0" smtClean="0"/>
              <a:t>),</a:t>
            </a:r>
          </a:p>
          <a:p>
            <a:r>
              <a:rPr lang="ru-RU" dirty="0" smtClean="0"/>
              <a:t> создание новых рифм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 разрушение старых канонов во всех формах искусства и общественной жизни в целом.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Book Antiqua" pitchFamily="18" charset="0"/>
              </a:rPr>
              <a:t>2.</a:t>
            </a:r>
            <a:r>
              <a:rPr lang="ru-RU" sz="4000" dirty="0" smtClean="0">
                <a:latin typeface="Book Antiqua" pitchFamily="18" charset="0"/>
              </a:rPr>
              <a:t> Что в стихах поэта называют его «визитной карточкой»?</a:t>
            </a: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686172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Графическая подача стиха в виде «лесенки»;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Начало каждой второй строки с предлога.</a:t>
            </a:r>
            <a:endParaRPr lang="ru-RU" dirty="0"/>
          </a:p>
        </p:txBody>
      </p:sp>
      <p:pic>
        <p:nvPicPr>
          <p:cNvPr id="33794" name="Picture 2" descr="https://pp.userapi.com/c831308/v831308995/118015/GVyZwin5v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857752" cy="43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"Визитной карточкой" Владимира называют графическую подачу стиха в виде лесенки.</a:t>
            </a:r>
            <a:br>
              <a:rPr lang="ru-RU" dirty="0" smtClean="0"/>
            </a:br>
            <a:r>
              <a:rPr lang="ru-RU" dirty="0" smtClean="0"/>
              <a:t>«Лесенкой» Маяковского называют использовавшийся Владимиром Маяковским способ записи стиха с разрывами строк на определённом слове и продолжением записи с новой строки.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Маяковский известен как поэт, агитатор, карикатурист и гораздо менее как актёр, сценарист и теоретик кино. Он был новатором, и его влёк зарождающийся кинематограф, в котором так же, как в поэзии, можно было развивать футуристические идеи.</a:t>
            </a:r>
          </a:p>
          <a:p>
            <a:endParaRPr lang="ru-RU" dirty="0"/>
          </a:p>
        </p:txBody>
      </p:sp>
      <p:pic>
        <p:nvPicPr>
          <p:cNvPr id="18434" name="Picture 2" descr="https://pp.userapi.com/c831308/v831308811/11bbfc/4ncIgnRaQ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61912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3. </a:t>
            </a:r>
            <a:r>
              <a:rPr lang="ru-RU" sz="2800" dirty="0" smtClean="0">
                <a:latin typeface="Book Antiqua" pitchFamily="18" charset="0"/>
              </a:rPr>
              <a:t>По какому произведению Маяковским был написан сценарий для кинофильма, который в последствии получил название «Не для денег родившийся»?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7258072" cy="36099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«Мартин Иден» Джека Лондона;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«Приключения Оливера Твиста» Чарльза Диккенса;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«Принц и нищий» Марка Твена.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633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Викторина по биографии Владимира Маяковского.</vt:lpstr>
      <vt:lpstr>Слайд 2</vt:lpstr>
      <vt:lpstr>Слайд 3</vt:lpstr>
      <vt:lpstr>1.Каким языком свободно владел поэт? </vt:lpstr>
      <vt:lpstr>Слайд 5</vt:lpstr>
      <vt:lpstr>2. Что в стихах поэта называют его «визитной карточкой»?</vt:lpstr>
      <vt:lpstr>Слайд 7</vt:lpstr>
      <vt:lpstr>Слайд 8</vt:lpstr>
      <vt:lpstr>3. По какому произведению Маяковским был написан сценарий для кинофильма, который в последствии получил название «Не для денег родившийся»?</vt:lpstr>
      <vt:lpstr>Слайд 10</vt:lpstr>
      <vt:lpstr>4. Кроме всех прочих заслуг, Владимир Маяковский является автором известного крылатого выражения, которое многие употребляют до сих пор. Что это за выражение?</vt:lpstr>
      <vt:lpstr>Слайд 12</vt:lpstr>
      <vt:lpstr>Слайд 13</vt:lpstr>
      <vt:lpstr>5.С какой группировкой Серебряного века соотносится раннее творчество В. Маяковского?</vt:lpstr>
      <vt:lpstr>Слайд 15</vt:lpstr>
      <vt:lpstr>6. Известно, что Маяковский почти всю жизнь мучился от психического расстройства. Чем страдал известный поэт?</vt:lpstr>
      <vt:lpstr>Слайд 17</vt:lpstr>
      <vt:lpstr>7.Помимо прочих своих талантов, Маяковский был так же художником. Сможете ли вы узнать, какая из этих работ принадлежит его кисти?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биографии Владимира Маяковского.</dc:title>
  <dc:creator>user</dc:creator>
  <cp:lastModifiedBy>user</cp:lastModifiedBy>
  <cp:revision>3</cp:revision>
  <dcterms:created xsi:type="dcterms:W3CDTF">2019-02-16T14:51:10Z</dcterms:created>
  <dcterms:modified xsi:type="dcterms:W3CDTF">2019-02-16T15:19:17Z</dcterms:modified>
</cp:coreProperties>
</file>