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8" r:id="rId5"/>
    <p:sldId id="259" r:id="rId6"/>
    <p:sldId id="260" r:id="rId7"/>
    <p:sldId id="261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5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3E8C-4868-4B61-85D7-B35E0AE62EF4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DA8F55-9BB7-46C8-9068-DA021A68B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3E8C-4868-4B61-85D7-B35E0AE62EF4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8F55-9BB7-46C8-9068-DA021A68B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3E8C-4868-4B61-85D7-B35E0AE62EF4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8F55-9BB7-46C8-9068-DA021A68B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3E8C-4868-4B61-85D7-B35E0AE62EF4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DA8F55-9BB7-46C8-9068-DA021A68B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3E8C-4868-4B61-85D7-B35E0AE62EF4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8F55-9BB7-46C8-9068-DA021A68BF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3E8C-4868-4B61-85D7-B35E0AE62EF4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8F55-9BB7-46C8-9068-DA021A68B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3E8C-4868-4B61-85D7-B35E0AE62EF4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DDA8F55-9BB7-46C8-9068-DA021A68BF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3E8C-4868-4B61-85D7-B35E0AE62EF4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8F55-9BB7-46C8-9068-DA021A68B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3E8C-4868-4B61-85D7-B35E0AE62EF4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8F55-9BB7-46C8-9068-DA021A68B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3E8C-4868-4B61-85D7-B35E0AE62EF4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8F55-9BB7-46C8-9068-DA021A68B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3E8C-4868-4B61-85D7-B35E0AE62EF4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8F55-9BB7-46C8-9068-DA021A68BF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6D3E8C-4868-4B61-85D7-B35E0AE62EF4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DA8F55-9BB7-46C8-9068-DA021A68BF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life in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city and in the country.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AutoShape 2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9" name="Picture 7" descr="C:\Users\khaleeva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89040"/>
            <a:ext cx="4320480" cy="2880320"/>
          </a:xfrm>
          <a:prstGeom prst="rect">
            <a:avLst/>
          </a:prstGeom>
          <a:noFill/>
        </p:spPr>
      </p:pic>
      <p:pic>
        <p:nvPicPr>
          <p:cNvPr id="23560" name="Picture 8" descr="C:\Users\khaleeva\Desktop\757ef47bc58dbbd4ac2e211622aa7b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16832"/>
            <a:ext cx="432048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4" name="Picture 2" descr="C:\Users\khaleeva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124744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Traffic jam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0"/>
            <a:ext cx="73073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Problems of a big 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ity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khaleeva\Desktop\lines-of-cars-are-pictured-during-a-rush-hour-traffic-jam-on-gu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07432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124744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Air pollution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0"/>
            <a:ext cx="73073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Problems of a big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ity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khaleeva\Desktop\404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696743" cy="449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124744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Crowded street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0"/>
            <a:ext cx="73073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Problems of a big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ity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C:\Users\khaleeva\Desktop\iStock-468482500-smal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094562" cy="4729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14129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Social crimes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0"/>
            <a:ext cx="73073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Problems of a big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ity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C:\Users\khaleeva\Desktop\teaserbre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18" y="2132856"/>
            <a:ext cx="878288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14129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Accidents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0"/>
            <a:ext cx="73073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Problems of a big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ity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Users\khaleeva\Desktop\Fotolia_85968175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482639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14129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Slum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0"/>
            <a:ext cx="73073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Problems of a big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ity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khaleeva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806489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14129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High expenses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0"/>
            <a:ext cx="73073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Problems of a big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ity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khaleeva\Desktop\chastnyj-zajm-pod-raspisku-ukra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85299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1556792"/>
            <a:ext cx="6480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problems of a village do you know?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is 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City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AutoShape 2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052736"/>
            <a:ext cx="65527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 city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is an area in which a large number of people live fairly close together.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city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is basically a big town — the population is large in relation to the amount of land, since people often live in apartments or multi-family housing. </a:t>
            </a:r>
          </a:p>
        </p:txBody>
      </p:sp>
      <p:pic>
        <p:nvPicPr>
          <p:cNvPr id="30722" name="Picture 2" descr="C:\Users\khaleeva\Desktop\0_868aa_249ce22e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437112"/>
            <a:ext cx="3492420" cy="2329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is 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country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AutoShape 2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980728"/>
            <a:ext cx="65527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country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 is a nation, a body of land with one government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country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is a territory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occupied by a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nation.</a:t>
            </a:r>
          </a:p>
          <a:p>
            <a:pPr marL="514350" indent="-514350"/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5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Rural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areas outside cities and towns are called the </a:t>
            </a:r>
            <a:r>
              <a:rPr lang="en-US" sz="35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country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5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5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5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country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" is any place that's away from cities and rural: the country has farms and open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spaces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khaleeva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556792"/>
            <a:ext cx="345638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6357"/>
            <a:ext cx="1588928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lot’s of museums, theatres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cinemas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-beautiful parks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-everyone may find an interesting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work and earn a lot of money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-prestigious education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-a wider choice of shops, sports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facilities and health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centres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0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Phrases for city life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7693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-need much money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-good restaurants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-much pollution and traffic jams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-dangerous life for children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-a lot of crime and violence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-transport and industry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-more problems with health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-bad habits (smoking, drinking alcohol, taking drugs)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940078"/>
            <a:ext cx="1313853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-the air is fresh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-there is no pollution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-eat lots of fruit and vegetables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-a healthy lifestyle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-live in their own houses with lots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rooms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-go to the forests and gather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mushrooms and flowers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0"/>
            <a:ext cx="7884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Phrases for country life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764704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-spend much time in the open air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there is nothing to do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-have to work hard all day long to grow fruit and vegetables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-no cinemas and theatres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-it is difficult to find a job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-can’t get good education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C:\Users\khaleeva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avatars.mds.yandex.net/get-pdb/874283/81446093-2f4a-4f98-a264-fbfb870f051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C:\Users\khaleeva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245</TotalTime>
  <Words>273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The life in the city and in the country.</vt:lpstr>
      <vt:lpstr>What is a City?</vt:lpstr>
      <vt:lpstr>What is a country?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life in a city and in the country.</dc:title>
  <dc:creator>khaleeva</dc:creator>
  <cp:lastModifiedBy>khaleeva</cp:lastModifiedBy>
  <cp:revision>21</cp:revision>
  <dcterms:created xsi:type="dcterms:W3CDTF">2019-04-12T08:35:44Z</dcterms:created>
  <dcterms:modified xsi:type="dcterms:W3CDTF">2020-03-13T07:29:32Z</dcterms:modified>
</cp:coreProperties>
</file>