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2" r:id="rId4"/>
    <p:sldId id="257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0F86971-C4B0-4FBE-AC23-C401FCFF5BD0}" type="datetimeFigureOut">
              <a:rPr lang="ru-RU" smtClean="0"/>
              <a:pPr/>
              <a:t>05.02.2021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41045C1-6B69-4167-91F1-FE5370148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Химическое строение волоса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Разобраться в вопросе «Химическое строение волоса».</a:t>
            </a:r>
          </a:p>
          <a:p>
            <a:r>
              <a:rPr lang="ru-RU" dirty="0" smtClean="0"/>
              <a:t>Выяснить что представляет Полипептидная цепочка, поперечные связи полипептидной цепи.</a:t>
            </a:r>
          </a:p>
          <a:p>
            <a:r>
              <a:rPr lang="ru-RU" dirty="0" smtClean="0"/>
              <a:t>Изучить тип пигмента волос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/>
          <a:lstStyle/>
          <a:p>
            <a:r>
              <a:rPr lang="ru-RU" sz="3600" dirty="0" smtClean="0"/>
              <a:t>ВОЛОС СОСТОИТ ИЗ БЕЛКА,КОТОРЫЙ ОБРАЗУЕТСЯ ИЗ ЦЕПОЧЕК АМИНОКИСЛОТ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7"/>
            <a:ext cx="7571184" cy="1296144"/>
          </a:xfrm>
        </p:spPr>
        <p:txBody>
          <a:bodyPr>
            <a:normAutofit fontScale="92500" lnSpcReduction="20000"/>
          </a:bodyPr>
          <a:lstStyle/>
          <a:p>
            <a:r>
              <a:rPr lang="ru-RU" sz="4800" dirty="0" smtClean="0"/>
              <a:t>Химическое строение волоса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СОСТАВ ЧЕЛОВЕЧЕСКОГО ВОЛОСА ВХОДЯТ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УГЛЕРОД-49,6%</a:t>
            </a:r>
          </a:p>
          <a:p>
            <a:r>
              <a:rPr lang="ru-RU" sz="4400" dirty="0" smtClean="0"/>
              <a:t>КИСЛОРОД-23,2%</a:t>
            </a:r>
          </a:p>
          <a:p>
            <a:r>
              <a:rPr lang="ru-RU" sz="4400" dirty="0" smtClean="0"/>
              <a:t>ВОДОРОД-16,8%</a:t>
            </a:r>
          </a:p>
          <a:p>
            <a:r>
              <a:rPr lang="ru-RU" sz="4400" dirty="0" smtClean="0"/>
              <a:t>АЗОТ-6,4%</a:t>
            </a:r>
          </a:p>
          <a:p>
            <a:r>
              <a:rPr lang="ru-RU" sz="4400" dirty="0" smtClean="0"/>
              <a:t>СЕРА-4%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Полипептидная </a:t>
            </a:r>
            <a:r>
              <a:rPr lang="ru-RU" dirty="0"/>
              <a:t>ц</a:t>
            </a:r>
            <a:r>
              <a:rPr lang="ru-RU" dirty="0" smtClean="0"/>
              <a:t>епочка</a:t>
            </a:r>
            <a:endParaRPr lang="ru-RU" dirty="0"/>
          </a:p>
        </p:txBody>
      </p:sp>
      <p:pic>
        <p:nvPicPr>
          <p:cNvPr id="1026" name="Picture 2" descr="C:\Users\Popova_O\Pictures\cepochka-keratin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061892" y="1609725"/>
            <a:ext cx="2029615" cy="4846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Поперечные связи полипептидной цепи</a:t>
            </a:r>
            <a:endParaRPr lang="ru-RU" dirty="0"/>
          </a:p>
        </p:txBody>
      </p:sp>
      <p:pic>
        <p:nvPicPr>
          <p:cNvPr id="2050" name="Picture 2" descr="C:\Users\Popova_O\Pictures\79fc1c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0880" y="1700808"/>
            <a:ext cx="6116979" cy="3816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92696"/>
            <a:ext cx="8050088" cy="1143000"/>
          </a:xfrm>
        </p:spPr>
        <p:txBody>
          <a:bodyPr>
            <a:noAutofit/>
          </a:bodyPr>
          <a:lstStyle/>
          <a:p>
            <a:pPr algn="just"/>
            <a:r>
              <a:rPr lang="ru-RU" sz="3600" dirty="0" smtClean="0"/>
              <a:t>Любой естественный цвет волос является результатом действия пигмента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011680"/>
            <a:ext cx="7239000" cy="4846320"/>
          </a:xfrm>
        </p:spPr>
        <p:txBody>
          <a:bodyPr>
            <a:normAutofit fontScale="92500"/>
          </a:bodyPr>
          <a:lstStyle/>
          <a:p>
            <a:r>
              <a:rPr lang="ru-RU" sz="8000" dirty="0" smtClean="0"/>
              <a:t>1)</a:t>
            </a:r>
            <a:r>
              <a:rPr lang="ru-RU" sz="8000" dirty="0" err="1" smtClean="0"/>
              <a:t>Эумеланин</a:t>
            </a:r>
            <a:endParaRPr lang="ru-RU" sz="8000" dirty="0" smtClean="0"/>
          </a:p>
          <a:p>
            <a:pPr>
              <a:buNone/>
            </a:pPr>
            <a:r>
              <a:rPr lang="ru-RU" sz="3600" dirty="0" smtClean="0"/>
              <a:t>(каштановые и черные цвета)</a:t>
            </a:r>
          </a:p>
          <a:p>
            <a:r>
              <a:rPr lang="ru-RU" sz="8000" dirty="0" smtClean="0"/>
              <a:t>2)</a:t>
            </a:r>
            <a:r>
              <a:rPr lang="ru-RU" sz="8000" dirty="0" err="1" smtClean="0"/>
              <a:t>Феомеланин</a:t>
            </a:r>
            <a:endParaRPr lang="ru-RU" sz="8000" dirty="0" smtClean="0"/>
          </a:p>
          <a:p>
            <a:r>
              <a:rPr lang="ru-RU" sz="4000" dirty="0" smtClean="0"/>
              <a:t>(от медного до золотистого блондина)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opova_O\Pictures\slide-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81724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110</TotalTime>
  <Words>83</Words>
  <Application>Microsoft Office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Химическое строение волоса</vt:lpstr>
      <vt:lpstr>Цель!</vt:lpstr>
      <vt:lpstr>ВОЛОС СОСТОИТ ИЗ БЕЛКА,КОТОРЫЙ ОБРАЗУЕТСЯ ИЗ ЦЕПОЧЕК АМИНОКИСЛОТ </vt:lpstr>
      <vt:lpstr>В СОСТАВ ЧЕЛОВЕЧЕСКОГО ВОЛОСА ВХОДЯТ</vt:lpstr>
      <vt:lpstr>Полипептидная цепочка</vt:lpstr>
      <vt:lpstr>Поперечные связи полипептидной цепи</vt:lpstr>
      <vt:lpstr>Любой естественный цвет волос является результатом действия пигмента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Химическое строение волоса</dc:title>
  <dc:creator>Popova_O</dc:creator>
  <cp:lastModifiedBy>avanesyan</cp:lastModifiedBy>
  <cp:revision>14</cp:revision>
  <dcterms:created xsi:type="dcterms:W3CDTF">2020-11-19T08:13:26Z</dcterms:created>
  <dcterms:modified xsi:type="dcterms:W3CDTF">2021-02-05T06:43:44Z</dcterms:modified>
</cp:coreProperties>
</file>