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57112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058645" cy="882119"/>
          </a:xfrm>
        </p:spPr>
        <p:txBody>
          <a:bodyPr/>
          <a:lstStyle/>
          <a:p>
            <a:r>
              <a:rPr lang="ru-RU" dirty="0" smtClean="0"/>
              <a:t>                                         Преподаватель</a:t>
            </a:r>
          </a:p>
          <a:p>
            <a:pPr algn="r"/>
            <a:r>
              <a:rPr lang="ru-RU" dirty="0" smtClean="0"/>
              <a:t> математики: Лазарь Т.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43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4464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48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50017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Лемма</a:t>
            </a:r>
            <a:r>
              <a:rPr lang="ru-RU" sz="4000" dirty="0"/>
              <a:t> (греч</a:t>
            </a:r>
            <a:r>
              <a:rPr lang="ru-RU" sz="4000" dirty="0" smtClean="0"/>
              <a:t>. </a:t>
            </a:r>
            <a:r>
              <a:rPr lang="ru-RU" sz="4000" dirty="0"/>
              <a:t>— предположение) — доказанное утверждение, полезное не само по себе, а для доказательства других утверждений.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7206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0945"/>
            <a:ext cx="8734405" cy="48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00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44408" cy="14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336" y="1772816"/>
            <a:ext cx="7560840" cy="46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54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90987" cy="50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51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50" y="1008460"/>
            <a:ext cx="8686830" cy="50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23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08051" cy="11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08" y="1268760"/>
            <a:ext cx="8899978" cy="45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61248"/>
            <a:ext cx="2814836" cy="8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0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2129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78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lazar</cp:lastModifiedBy>
  <cp:revision>3</cp:revision>
  <dcterms:created xsi:type="dcterms:W3CDTF">2021-02-18T23:18:19Z</dcterms:created>
  <dcterms:modified xsi:type="dcterms:W3CDTF">2021-02-19T08:39:38Z</dcterms:modified>
</cp:coreProperties>
</file>