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8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DF4E-397C-4180-A470-C4CEAA66CC8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C08F-BE2C-4875-A7B4-6CD95822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cf.ppt-online.org/files/slide/2/2ohfZIwEdYKxV0bLDUu5jWR93zlGM14ekiAJmy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388424" cy="51140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91440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Система сбора нефти на промыслах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486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47782"/>
            <a:ext cx="8892480" cy="201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376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69442"/>
            <a:ext cx="8640960" cy="259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4664"/>
            <a:ext cx="86409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8" y="2420938"/>
            <a:ext cx="8708786" cy="415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18877"/>
            <a:ext cx="5760640" cy="105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emeljanova\Desktop\i8J58HMN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0717"/>
            <a:ext cx="8352928" cy="5126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105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4248472" cy="140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52" y="1988840"/>
            <a:ext cx="848558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neftok.ru/wp-content/uploads/2017/06/Separacija-nef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744416" cy="2808312"/>
          </a:xfrm>
          <a:prstGeom prst="rect">
            <a:avLst/>
          </a:prstGeom>
          <a:noFill/>
        </p:spPr>
      </p:pic>
      <p:pic>
        <p:nvPicPr>
          <p:cNvPr id="27652" name="Picture 4" descr="https://zavodpem.ru/wp-content/uploads/2018/06/7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836712"/>
            <a:ext cx="3622427" cy="3622427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ttps://konspekta.net/mydocxru/baza12/473685843580.files/image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3848100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3631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1328"/>
            <a:ext cx="4283968" cy="36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https://zavodpem.ru/wp-content/uploads/2018/06/7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9565" y="3645390"/>
            <a:ext cx="3010867" cy="321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67503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57738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41168"/>
            <a:ext cx="4696555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neftok.ru/wp-content/uploads/2017/06/Separacija-neft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1" y="4581128"/>
            <a:ext cx="3851919" cy="2888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Тема: Промысловый сбор и подготовка нефти и газа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Цель: Познакомить учащихся с методами промыслового сбора,  методами  и оборудованием для  подготовка нефти и газа к дальнему транспорту</a:t>
            </a:r>
          </a:p>
          <a:p>
            <a:pPr>
              <a:buNone/>
            </a:pPr>
            <a:r>
              <a:rPr lang="ru-RU" dirty="0" smtClean="0"/>
              <a:t>Задача: Изучить основные методы промыслового сбора нефти, оборудование для очистки нефти </a:t>
            </a:r>
            <a:r>
              <a:rPr lang="ru-RU" smtClean="0"/>
              <a:t>от примесей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onspekta.net/mydocxru/baza12/473685843580.files/image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836712"/>
            <a:ext cx="7957691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28609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19384"/>
            <a:ext cx="8424936" cy="269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73016"/>
            <a:ext cx="9144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531440"/>
            <a:ext cx="521995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19" y="1628800"/>
            <a:ext cx="908988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940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energo-stroi.com/assets/images/fotogalery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55282"/>
            <a:ext cx="3203624" cy="2402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cf2.ppt-online.org/files2/slide/b/BAcGz2OR5fSHiChwI4so3tbdVkvYmn8yaQ6Uqx/slide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88640"/>
            <a:ext cx="872690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0648"/>
            <a:ext cx="271573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51030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9713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1" y="620688"/>
            <a:ext cx="911988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6852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9526"/>
            <a:ext cx="8064896" cy="570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9144000" cy="66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3537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882047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43" y="1268760"/>
            <a:ext cx="896112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emeljanova\Desktop\iCMBDNEP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01008"/>
            <a:ext cx="5147295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9608"/>
            <a:ext cx="826570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44</Words>
  <Application>Microsoft Office PowerPoint</Application>
  <PresentationFormat>Экран (4:3)</PresentationFormat>
  <Paragraphs>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Система сбора нефти на промыслах</vt:lpstr>
      <vt:lpstr>Тема: Промысловый сбор и подготовка нефти и газа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сбора нефти на промыслах</dc:title>
  <dc:creator>emeljanova</dc:creator>
  <cp:lastModifiedBy>avanesyan</cp:lastModifiedBy>
  <cp:revision>25</cp:revision>
  <dcterms:created xsi:type="dcterms:W3CDTF">2020-09-28T10:13:16Z</dcterms:created>
  <dcterms:modified xsi:type="dcterms:W3CDTF">2021-12-09T05:56:54Z</dcterms:modified>
</cp:coreProperties>
</file>