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10C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0" autoAdjust="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AE606-B448-443F-A592-C25D7FEF24B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320D7-1160-49EB-8FAF-217FD72E9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46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7D2393-565E-4B04-B075-AD0AD198C0F8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393-565E-4B04-B075-AD0AD198C0F8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393-565E-4B04-B075-AD0AD198C0F8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7D2393-565E-4B04-B075-AD0AD198C0F8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7D2393-565E-4B04-B075-AD0AD198C0F8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7D2393-565E-4B04-B075-AD0AD198C0F8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7D2393-565E-4B04-B075-AD0AD198C0F8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393-565E-4B04-B075-AD0AD198C0F8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7D2393-565E-4B04-B075-AD0AD198C0F8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7D2393-565E-4B04-B075-AD0AD198C0F8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7D2393-565E-4B04-B075-AD0AD198C0F8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7D2393-565E-4B04-B075-AD0AD198C0F8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140544"/>
          </a:xfrm>
        </p:spPr>
        <p:txBody>
          <a:bodyPr/>
          <a:lstStyle/>
          <a:p>
            <a:r>
              <a:rPr lang="ru-RU" dirty="0" smtClean="0"/>
              <a:t>Фёдор Иванович </a:t>
            </a:r>
            <a:r>
              <a:rPr lang="ru-RU" dirty="0" err="1" smtClean="0"/>
              <a:t>Гейдук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988840"/>
            <a:ext cx="8062912" cy="1512168"/>
          </a:xfrm>
        </p:spPr>
        <p:txBody>
          <a:bodyPr/>
          <a:lstStyle/>
          <a:p>
            <a:r>
              <a:rPr lang="ru-RU" dirty="0" smtClean="0"/>
              <a:t>Первый агроном Черноморского округа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128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15336" cy="997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Непредвиденные события в жизни </a:t>
            </a:r>
            <a:r>
              <a:rPr lang="ru-RU" dirty="0" err="1" smtClean="0"/>
              <a:t>Гейдука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511480" cy="1003376"/>
          </a:xfrm>
          <a:solidFill>
            <a:srgbClr val="FF0000">
              <a:alpha val="40000"/>
            </a:srgbClr>
          </a:solidFill>
        </p:spPr>
        <p:txBody>
          <a:bodyPr>
            <a:normAutofit fontScale="92500"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сильно на делах  агронома  отразилась  Русско-Турецкая война 1877-78 годов, которая привела к полному упадку садоводства на Черноморском побережье. Имения были заброшены, садоводство пришло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упадок.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564904"/>
            <a:ext cx="8496944" cy="3046988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1881 году, когда в Европе на виноградниках начала свирепствовать филлоксера, Ф.И.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вновь стал нужен. По указанию царского правительства он был послан во Францию, Испанию, Италию, Германию и Австро-Венгрию для изучения болезней винограда и средств борьбы с ними. Вернувшись в Россию, Ф.И.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написал работу, основанную на своих наблюдениях, за которую был щедро награжден министерством сельского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хозяйства.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всеобщему удивлению заброшенные виноградники дали хороший урожай, и управляющий имением не знал, что с ним делать.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Ф.И.Гейдук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скупил весь урожай, и у себя на хуторе переработал его на вино. Это вино – первое вино Черноморского побережья — получило высшую  награду (золотую медаль) на проводившейся в 1884 году винодельческой выставке в Ялте. Только после этого новое руководство удельного имения стало возделывать и расширять практически уже заброшенные виноградники. Дело агронома Ф.И.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Гейдука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восторжествовало. Однако имя его продолжало замалчиваться.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70432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6" y="476672"/>
            <a:ext cx="8013576" cy="10081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Смерть деятеля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4680520" cy="5256584"/>
          </a:xfrm>
          <a:solidFill>
            <a:srgbClr val="FF0000">
              <a:alpha val="40000"/>
            </a:srgbClr>
          </a:solidFill>
        </p:spPr>
        <p:txBody>
          <a:bodyPr>
            <a:noAutofit/>
          </a:bodyPr>
          <a:lstStyle/>
          <a:p>
            <a:pPr marL="64008" indent="4572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1884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принес не только радость, но и большое горе. В этот год Ф. 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потерял свою единственную опору в подвижнической жизни – жену. Преследуемый неудачами, наветами, а также вследствие слуха об упразднении Черноморского округа как самостоятельной административной единицы, Ф.И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принял решение покинуть Новороссийск. Он был приглашен губернатором Восточной Сибири бароном Корфом на должность государственного советника и сельскохозяйственного руководителя. Осенью 1884 года Ф.И.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выехал во Владивосток. Работать ему пришлось на острове Сахалине. Прожив пять тяжелых, прошедших в постоянных командировках лет в суровом и непривычном крае, он расшатал свое здоровье, и для поправки уехал на Кавказ. Но вылечиться, увы, уже не смог. Возвращаясь на Дальний Восток в 1890 году, Ф.И.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умер на судне от язвы желудка и был похоронен на берегу моря  во Владивостоке.</a:t>
            </a:r>
          </a:p>
        </p:txBody>
      </p:sp>
    </p:spTree>
    <p:extLst>
      <p:ext uri="{BB962C8B-B14F-4D97-AF65-F5344CB8AC3E}">
        <p14:creationId xmlns:p14="http://schemas.microsoft.com/office/powerpoint/2010/main" xmlns="" val="48321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239000" cy="136207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09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52928" cy="136207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Происхождение и развитие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158" y="1041665"/>
            <a:ext cx="8731322" cy="1883279"/>
          </a:xfrm>
          <a:solidFill>
            <a:srgbClr val="FF0000">
              <a:alpha val="40000"/>
            </a:srgbClr>
          </a:solidFill>
        </p:spPr>
        <p:txBody>
          <a:bodyPr>
            <a:noAutofit/>
          </a:bodyPr>
          <a:lstStyle/>
          <a:p>
            <a:pPr indent="457200" algn="just"/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Бедржих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(Федор Иванович) родился 28 февраля 1832 года  в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Рыхембурке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Скутчей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Повзрослевшего ребёнка родители отдали в реальное училище в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Толичке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затем он окончил агрономическое отделение технологического института в Праге.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996952"/>
            <a:ext cx="8712968" cy="3170099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окончания учения занимался  лесоводством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Теосниках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Праге и Венгрии. В 1852 году поступил на службу к графу Ф.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Кинскому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переехал в Угры. Здесь Федор Иванович был служащим библиотечного кадастра. Став секретарем «Хозяйственного общества для Пражской области» выпускал совместно с Иосифом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Кучерой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журнал «Прогресс хозяйственный». Являясь отличным специалистом по сельскому хозяйству, уже в то время он написал несколько книг: «Хозяйственные счеты», «Как должна быть устроена компостерная яма», «Катехизис хозяйственный». В этих статьях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описывал новые методы ведения хозяйства.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05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деятеля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solidFill>
            <a:srgbClr val="FF0000">
              <a:alpha val="40000"/>
            </a:srgbClr>
          </a:solidFill>
        </p:spPr>
        <p:txBody>
          <a:bodyPr>
            <a:normAutofit fontScale="77500" lnSpcReduction="20000"/>
          </a:bodyPr>
          <a:lstStyle/>
          <a:p>
            <a:pPr marL="64008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отец Федора Ивановича, был искусным столяром и трактирщиком на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Скляне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нарицце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а затем «У города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Ржезна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Рыхембурке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очень любил  детей, природу и был большим знатоком многочисленных преданий и сказок. Детвора со всей округи собиралась у него, чтобы послушать замечательные предания и народные сказания. Его рассказы внушали детям любовь к людям, природе, уважение к чешской истории и литературе.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solidFill>
            <a:srgbClr val="FF0000">
              <a:alpha val="40000"/>
            </a:srgbClr>
          </a:solidFill>
        </p:spPr>
        <p:txBody>
          <a:bodyPr>
            <a:normAutofit fontScale="77500" lnSpcReduction="20000"/>
          </a:bodyPr>
          <a:lstStyle/>
          <a:p>
            <a:pPr marL="64008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Франтишка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урожденная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Чейкова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была дочерью мельника Яна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Чейки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Шиликовой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долины под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Рыхембурком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 вероисповеданию она была рьяной евангелисткой, сохраняющей в семье древнечешские традиции и обычаи родного края. Семья Яна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Гейдука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была известна на весь край  добрым чешским гостеприимством и готовностью помочь нуждающимся.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34462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362075"/>
          </a:xfrm>
        </p:spPr>
        <p:txBody>
          <a:bodyPr/>
          <a:lstStyle/>
          <a:p>
            <a:r>
              <a:rPr lang="ru-RU" dirty="0" smtClean="0"/>
              <a:t>Дальнейшее развитие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67464" cy="1872208"/>
          </a:xfrm>
          <a:solidFill>
            <a:srgbClr val="FF0000">
              <a:alpha val="40000"/>
            </a:srgb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семье Федора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Гейдука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родилось трое детей. Две  дочери и сын. В то время в Праге учился  граф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Цариер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Прочитав статьи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Гейдука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он по достоинству оценил знания и хозяйственные способности молодого ученого, предложил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Гейдуку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управление его русскими хуторами.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Новая папка\_96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3405715"/>
            <a:ext cx="2232248" cy="3214438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3356992"/>
            <a:ext cx="5976664" cy="3170099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1854 году Ф.И.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выехал в Харьковскую губернию. Прибыв на место и ознакомившись с состоянием дел, он был разочарован и отказался  от службы. Живя в России, Ф.И.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работал  в Киевской, Харьковской, Херсонской, Полтавской, Екатеринбургской губерниях. В эти же годы он начинает писать статьи о системе ведения  хозяйства на Руси. И благодаря стараниям  профессора 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Ламдина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получает место преподавателя в высшем учебном заведении Харькова.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63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6264696" cy="1200329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первый год преподавательской работы Ф.И.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Гейдуку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предложили должность управляющего Кавказскими хуторами князя Михайлова. Он принял дела и занялся работами по освоению земель Северного Кавказа.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Новая папка\_96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512168" cy="1497046"/>
          </a:xfrm>
          <a:prstGeom prst="rect">
            <a:avLst/>
          </a:prstGeom>
          <a:noFill/>
          <a:ln w="5715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132856"/>
            <a:ext cx="7992888" cy="2585323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 окончанием  Кавказской войны, черкесы переселились в Турцию, и на разоренных и опустошенных территориях был образован Черноморский округ (1866 г.) с центром в Новороссийске.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опустевших землях решили поселить казаков. Будучи выходцами из степных районов России, казаки не знали, что и как можно возделывать в горах. Переселенцы-крестьяне из южных районов России переселялись добровольно, но тоже не оправдали себя. Прибыв на новое место жительства, они оказывались в очень трудном положении и, как правило, те, кто оставался в живых, уходили  назад.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400" y="5589240"/>
            <a:ext cx="7992888" cy="92333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1867 году в Новороссийск прибыл Ф.И.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был приглашен начальником Черноморского округа Д.В. Пиленко на должность окружного агронома.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25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5078313"/>
          </a:xfrm>
          <a:prstGeom prst="rect">
            <a:avLst/>
          </a:prstGeom>
          <a:solidFill>
            <a:srgbClr val="FF0000">
              <a:alpha val="54902"/>
            </a:srgb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Приехав в Новороссийск, Ф.И.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сразу принялся за дело. Предстояло  исследовать  местность на предмет возделывания виноградарства и виноделия на побережье. В первое время приходилось ночевать в мазанке на казачьем разъезде, а иногда проводить ночь прямо в лесу или у переправы через реку, укрывшись только буркой. При исследовании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Абрау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довелось жить и в стогу сена, в котором казаки устроили нечто вроде пещеры с узким лазом.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первым открыл, что климатические условия на участке побережья вблизи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Абрау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практически идентичны условиям Шампани. В рапорте на имя начальника Черноморского округа  генерал-майора Пиленко он писал: «Северо- западное побережье Кавказа  одна из лучших в мире местностей для развития виноградарства. На юго- западных склонах открыта новая Калифорния для вина. Ни Бургундия, ни Шампань и тем более Крым не могут служить примером и образцом для полного подражания в нашем крае». После этого рапорта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Гейдуку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было поручено составить смету и разработать проект опытной виноградарской, садовой и полевой станции «в минимальных размерах». В 1868 году Ф.И.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получает участок в 300 десятин (гектар) земли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Цемесской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долине. Здесь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выращивает 42 сорта столового винограда, а также два технических сорта винограда — бургундский и рислинг рейнский.</a:t>
            </a:r>
          </a:p>
        </p:txBody>
      </p:sp>
    </p:spTree>
    <p:extLst>
      <p:ext uri="{BB962C8B-B14F-4D97-AF65-F5344CB8AC3E}">
        <p14:creationId xmlns:p14="http://schemas.microsoft.com/office/powerpoint/2010/main" xmlns="" val="76495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15336" cy="853280"/>
          </a:xfrm>
        </p:spPr>
        <p:txBody>
          <a:bodyPr/>
          <a:lstStyle/>
          <a:p>
            <a:r>
              <a:rPr lang="ru-RU" dirty="0" smtClean="0"/>
              <a:t>Развитие виноградарства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978" y="1041396"/>
            <a:ext cx="5323150" cy="2243588"/>
          </a:xfrm>
          <a:solidFill>
            <a:srgbClr val="FF0000">
              <a:alpha val="40000"/>
            </a:srgbClr>
          </a:solidFill>
        </p:spPr>
        <p:txBody>
          <a:bodyPr>
            <a:noAutofit/>
          </a:bodyPr>
          <a:lstStyle/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1872 году он приобретает  в виноградниках князя Меттерниха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Иоганнесбурге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Рейне 20 тысяч лоз винограда белого сорта рислинг и красного сорта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португизер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Через четыре года из Ливадии в Крыму он привозит лозы каберне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семильон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По сообщениям газеты «Кавказ», в 1879 году агроном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отпустил селянам новороссийского отдела 3145 саженцев плодовых деревьев и 7810 саженцев винограда из своего питомника по цене вдвое ниже государственной.</a:t>
            </a:r>
          </a:p>
        </p:txBody>
      </p:sp>
      <p:pic>
        <p:nvPicPr>
          <p:cNvPr id="3074" name="Picture 2" descr="C:\Users\User\Pictures\Новая папка\вино бутылки алкоголь склад подвалы граф алкаши дети рыбал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010" y="1111892"/>
            <a:ext cx="2811510" cy="2169259"/>
          </a:xfrm>
          <a:prstGeom prst="rect">
            <a:avLst/>
          </a:prstGeom>
          <a:noFill/>
          <a:ln w="5715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501008"/>
            <a:ext cx="3816424" cy="20313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Уже в 1881 году вино урожая 1878 года, произведенное из приобретенного агрономом в Абрау-Дюрсо сусла и выдержанное им на своем хуторе, было представлено на винодельческой выставке в Ялте, где превзошло по качеству знаменитые крымские вина. В 1883 году вино Рислинг из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Абрау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Дюрсо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было впервые представлено на международной выставке в Чикаго (США)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5040" y="3501008"/>
            <a:ext cx="4320480" cy="20313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Бедржих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ввёл на Черноморском побережье обычай использования шпалеры для виноградников. Ранее на Кавказе виноградную лозу сажали вблизи раскидистых фруктовых деревьев, чтобы она могла опираться на их ствол и ветви. При таком  способе не требуется ни виноградные колья, ни шпалера, но главное преимущество состоит в том, что не нужно отводить драгоценную в горах землю отдельно под виноградники.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48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830997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первым открыл, что климатические условия на участке вблизи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Абрау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практически идентичны условиям Шампани. Именно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стоял у истоков известного по всей России завода шампанских вин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Абрау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Дюрсо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573" y="4797152"/>
            <a:ext cx="8712968" cy="1815882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Вскоре благодаря усилиям Ф.И.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Гейдука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окрестностях Новороссийска было образованно 5 больших чешских деревень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Глебовка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Кирилловка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Мефодиевка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Владимировка, Варваровка. Здесь поселились переселенцы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Скутчска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Глинецка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Они снабжались саженцами фруктовых деревьев, виноградных лоз из питомника Ф.И.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Гейдука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 большим успехом выращивали виноград. Виноградарство давало хорошие результаты.**В 1870 году  на хутор «Гайдук», названный сообразно русскому произношению, приезжает его семья – жена и младший сын Ярослав. Остальные члены семьи смогли приехать только в 1874 году.</a:t>
            </a:r>
          </a:p>
        </p:txBody>
      </p:sp>
    </p:spTree>
    <p:extLst>
      <p:ext uri="{BB962C8B-B14F-4D97-AF65-F5344CB8AC3E}">
        <p14:creationId xmlns:p14="http://schemas.microsoft.com/office/powerpoint/2010/main" xmlns="" val="8663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8151440" cy="85328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Фёдор Иванович как влиятельный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367464" cy="3235624"/>
          </a:xfrm>
          <a:solidFill>
            <a:srgbClr val="FF0000">
              <a:alpha val="40000"/>
            </a:srgbClr>
          </a:solidFill>
        </p:spPr>
        <p:txBody>
          <a:bodyPr>
            <a:norm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Ф. 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Гейдук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пользовался  известностью на Кавказе и в Черноморском округе. Унаследовав лучшие родовые черты, он был человеком волевым,  решительным, не смотря на скромность, умел принимать самостоятельные решения. Простой, общительный, в тоже время с большим чувством собственного достоинства. При нем обычно смолкали неуместные шутки, пустые разговоры, завязывалась интересная беседа. Федор Иванович обладал замечательным чувством юмора, и в подходящий момент умел поддержать  веселую компанию. Играл на рояле и скрипке, владел русским, немецким, венгерским, французским, латышским и английским языками.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5920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95</TotalTime>
  <Words>1104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Фёдор Иванович Гейдук</vt:lpstr>
      <vt:lpstr>Происхождение и развитие</vt:lpstr>
      <vt:lpstr>Родители деятеля</vt:lpstr>
      <vt:lpstr>Дальнейшее развитие деятельности</vt:lpstr>
      <vt:lpstr>Слайд 5</vt:lpstr>
      <vt:lpstr>Слайд 6</vt:lpstr>
      <vt:lpstr>Развитие виноградарства</vt:lpstr>
      <vt:lpstr>Слайд 8</vt:lpstr>
      <vt:lpstr>Фёдор Иванович как влиятельный человек</vt:lpstr>
      <vt:lpstr>Непредвиденные события в жизни Гейдука</vt:lpstr>
      <vt:lpstr>Смерть деятеля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Фёдор Иванович Гейдук</dc:title>
  <dc:creator>User</dc:creator>
  <cp:lastModifiedBy>avanesyan</cp:lastModifiedBy>
  <cp:revision>13</cp:revision>
  <dcterms:created xsi:type="dcterms:W3CDTF">2016-12-12T20:48:01Z</dcterms:created>
  <dcterms:modified xsi:type="dcterms:W3CDTF">2022-03-09T12:19:49Z</dcterms:modified>
</cp:coreProperties>
</file>