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2" r:id="rId5"/>
    <p:sldId id="265" r:id="rId6"/>
    <p:sldId id="273" r:id="rId7"/>
    <p:sldId id="260" r:id="rId8"/>
    <p:sldId id="274" r:id="rId9"/>
    <p:sldId id="275" r:id="rId10"/>
    <p:sldId id="259" r:id="rId11"/>
    <p:sldId id="266" r:id="rId12"/>
    <p:sldId id="276" r:id="rId13"/>
    <p:sldId id="277" r:id="rId14"/>
    <p:sldId id="278" r:id="rId15"/>
    <p:sldId id="280" r:id="rId16"/>
    <p:sldId id="268" r:id="rId17"/>
    <p:sldId id="269" r:id="rId18"/>
    <p:sldId id="270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4B5CAE-5D91-4BEC-8E3F-670A7256C088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45732B8-E2C4-4DD3-B0AB-A8FADABAB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9144000" cy="472514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Хранение газа в газгольдерах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Новороссийский колледж строительства и </a:t>
            </a:r>
            <a:r>
              <a:rPr lang="ru-RU" b="1" dirty="0" err="1" smtClean="0">
                <a:solidFill>
                  <a:srgbClr val="002060"/>
                </a:solidFill>
              </a:rPr>
              <a:t>экономики</a:t>
            </a:r>
            <a:r>
              <a:rPr lang="ru-RU" dirty="0" err="1" smtClean="0"/>
              <a:t>в</a:t>
            </a:r>
            <a:endParaRPr lang="ru-RU" dirty="0"/>
          </a:p>
        </p:txBody>
      </p:sp>
      <p:pic>
        <p:nvPicPr>
          <p:cNvPr id="1026" name="Picture 2" descr="C:\Users\emeljanov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267" y="3068960"/>
            <a:ext cx="4112545" cy="2952328"/>
          </a:xfrm>
          <a:prstGeom prst="rect">
            <a:avLst/>
          </a:prstGeom>
          <a:noFill/>
        </p:spPr>
      </p:pic>
      <p:pic>
        <p:nvPicPr>
          <p:cNvPr id="1027" name="Picture 3" descr="C:\Users\emeljanova\Desktop\Gazgol_der-dlya-SUG-main-e1534349168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4235" y="2924944"/>
            <a:ext cx="4719765" cy="309634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312368" y="6211669"/>
            <a:ext cx="5831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Преподаватель Емельянова А.О.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1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Сухой газгольдер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496944" cy="547260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Сухие газгольдеры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 могут быть переменного и постоянного объемов.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Сухие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газгольдеры переменного объема сложны в эксплуатации, а также очень взрывоопасны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Они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 предназначены для хранения газов, не допускающих увлажнения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Так же они имеют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ряд преимуществ перед мокрыми, не имея в то же время недостатков, свойственных мокрым газгольдерам.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Прежде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всего газ из сухого газгольдера выходит таким же сухим, каким был до поступления в него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590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rorushimmash.ru/wp-content/uploads/2011/11/18_suhoj-gaz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8568952" cy="54726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43808" y="260648"/>
            <a:ext cx="36246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Сухой газгольдер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0"/>
            <a:ext cx="88924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Сухой газгольдер состоит из неподвижной части - пустотелого цилиндра ( или призмы) с днищем и крышкой, и подвижной - поршня, - который движется внутри цилиндра или призмы, прилегая к внутренней поверхности стен. Газ находится под поршнем; при наполнении газгольдера газом поршень поднимается, при опорожнении - опускается, выдавливая своим весом газ из газгольдера. Таким образом, давление, под которым находится газ в газгольдере, теоретически является постоянным, так как вес поршня неизменный.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        Давление газа в газгольдере определяется массой поршня и внутренним диаметром цилиндрического корпуса резервуара. Эксплуатация сухого газгольдера сложна и небезопасна, что объясняется несовершенством конструкции подвижного сопряжения поршня со стенкой корпуса.</a:t>
            </a:r>
          </a:p>
          <a:p>
            <a:pPr algn="just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Газгольдеры высокого давления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emeljanov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336704" cy="4832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Газгольдеры высокого давления имеют неизменный геометрический объем, но давление в них по мере наполнения или опорожнения изменяется. Хотя геометрический объем газгольдеров этого класса много меньше объема газгольдеров низкого давления, количество хранимого в них газа может быть значительным, благодаря высокому давлению. Так, если в мокром газгольдере объемом 100 куб. м под давлением 4000 Па можно хранить 104 куб. м газа, то в газгольдере с давлением 1,6 МПа того же геометрического объема — 1700 куб. м, т. е. почти в 17 раз больше.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Газгольдеры высокого давления бывают цилиндрические и сферические. Цилиндрические газгольдеры имеют геометрический объем от 50 до 270 куб. м. Поскольку у всех них внутренний диаметр равен 3,2 м, то различаются они лишь длиной цилиндрической части — обечайки. С обеих сторон к обечайке приварены днища, имеющие вид полусферы. Для контроля за давлением газа в газгольдере используются манометры. Газгольдер устанавливается на фундамент горизонтально либо вертикально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4578" name="Picture 2" descr="C:\Users\emeljanova\Desktop\i_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941168"/>
            <a:ext cx="676875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Цилиндрические газгольдеры рассчитаны на давление от 0,25 до 2 МПа. Толщина их стенки может достигать 30 мм.</a:t>
            </a:r>
            <a:endParaRPr lang="ru-RU" sz="2800" dirty="0"/>
          </a:p>
        </p:txBody>
      </p:sp>
      <p:pic>
        <p:nvPicPr>
          <p:cNvPr id="25602" name="Picture 2" descr="C:\Users\emeljanova\Desktop\gazgol20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61987"/>
            <a:ext cx="6408712" cy="4784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C:\Users\emeljanova\Desktop\55f417c56c9e1470ead3755342fcef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933056"/>
            <a:ext cx="4099332" cy="27363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332656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Сферические газгольдеры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Сферические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газгольдерыв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нашей стране имеют геометрический объем от 300 до 4000 куб. м и толщину стенки от 12 до 34 мм. Сферическая форма сосуда для хранения газа под высоким давлением является наиболее выгодной по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металозатратам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общей стоимости.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61926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Монтируют сферические газгольдеры из отдельных лепестков, раскроенных в виде апельсиновых долек, а также из верхнего и нижнего днищ, имеющих форму шарового сегмента. Опоры газгольдеров выполняют в виде цилиндрического стакана из железобетона со стальным опорным кольцом или в виде стоек-колонн, прикрепленных к шару по экваториальной линии и связанных между собой системой растяжек.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emeljanova\Desktop\i_1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780928"/>
            <a:ext cx="2466975" cy="232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Газгольдеры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8964488" cy="5733256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Газгольдеры(англ.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gasholder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gas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газ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holder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держатель), сооружения для хранения газов под избыточным давлением. </a:t>
            </a:r>
          </a:p>
          <a:p>
            <a:pPr algn="just" fontAlgn="base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По его величине различают газгольдеры низкого (до 4-5 кПа) и высокого (до 3 МПа) давления, по способу герметизации газового пространства - мокрые и сухие. В первых герметизация осуществляется с помощью гидравлического (обычно водяного) затвора, во вторых - любыми др. способами (напр., с применением сальниковых уплотнений).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71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Различают газгольдеры переменного и постоянного объёма.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Газгольдеры переменного объёма хранят газ при давлении, близком к атмосферному и температуре окружающей среды.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Объём контейнера изменяется с изменением количества хранимого газа, для больших газгольдеров он может достигать 50000 м³ при диаметре цилиндрического хранилища 60 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emeljanova\Desktop\image0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2656"/>
            <a:ext cx="4314826" cy="3105151"/>
          </a:xfrm>
          <a:prstGeom prst="rect">
            <a:avLst/>
          </a:prstGeom>
          <a:noFill/>
        </p:spPr>
      </p:pic>
      <p:pic>
        <p:nvPicPr>
          <p:cNvPr id="25603" name="Picture 3" descr="C:\Users\emeljanova\Desktop\i_1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09325"/>
            <a:ext cx="3236094" cy="30486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3356992"/>
            <a:ext cx="6262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Газгольдер переменного объема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5780782"/>
            <a:ext cx="48361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Газгольдер постоянного </a:t>
            </a:r>
          </a:p>
          <a:p>
            <a:r>
              <a:rPr lang="ru-RU" sz="3200" dirty="0" smtClean="0"/>
              <a:t>объема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733256"/>
            <a:ext cx="835292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3200" dirty="0" smtClean="0"/>
              <a:t>Газгольдеры могут изготавливаться из железобетона, стали или резины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pic>
        <p:nvPicPr>
          <p:cNvPr id="23553" name="Picture 1" descr="C:\Users\emeljanova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528392" cy="2642887"/>
          </a:xfrm>
          <a:prstGeom prst="rect">
            <a:avLst/>
          </a:prstGeom>
          <a:noFill/>
        </p:spPr>
      </p:pic>
      <p:pic>
        <p:nvPicPr>
          <p:cNvPr id="23554" name="Picture 2" descr="C:\Users\emeljanova\Desktop\Gazgol_der-dlya-SUG-main-e1534349168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60648"/>
            <a:ext cx="4835352" cy="2621667"/>
          </a:xfrm>
          <a:prstGeom prst="rect">
            <a:avLst/>
          </a:prstGeom>
          <a:noFill/>
        </p:spPr>
      </p:pic>
      <p:pic>
        <p:nvPicPr>
          <p:cNvPr id="23555" name="Picture 3" descr="C:\Users\emeljanova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5744" y="3140968"/>
            <a:ext cx="4756456" cy="2540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77072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Современные газгольдеры постоянного объёма представляют собой цилиндрические или сферические стальные резервуары и способны хранить газ при давлении до </a:t>
            </a:r>
          </a:p>
          <a:p>
            <a:pPr algn="just" fontAlgn="base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1,8 МПа.</a:t>
            </a:r>
          </a:p>
        </p:txBody>
      </p:sp>
      <p:pic>
        <p:nvPicPr>
          <p:cNvPr id="26627" name="Picture 3" descr="C:\Users\emeljanov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4626514" cy="3528392"/>
          </a:xfrm>
          <a:prstGeom prst="rect">
            <a:avLst/>
          </a:prstGeom>
          <a:noFill/>
        </p:spPr>
      </p:pic>
      <p:pic>
        <p:nvPicPr>
          <p:cNvPr id="26628" name="Picture 4" descr="C:\Users\emeljanova\Desktop\i_1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48680"/>
            <a:ext cx="3592432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Мокрый газгольдер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12776"/>
            <a:ext cx="5508198" cy="4320480"/>
          </a:xfrm>
        </p:spPr>
      </p:pic>
      <p:sp>
        <p:nvSpPr>
          <p:cNvPr id="5" name="Прямоугольник 4"/>
          <p:cNvSpPr/>
          <p:nvPr/>
        </p:nvSpPr>
        <p:spPr>
          <a:xfrm>
            <a:off x="5508104" y="764704"/>
            <a:ext cx="3635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/>
              <a:t>1 - камера газового ввода (вывода); </a:t>
            </a:r>
            <a:endParaRPr lang="ru-RU" sz="2000" dirty="0" smtClean="0"/>
          </a:p>
          <a:p>
            <a:r>
              <a:rPr lang="ru-RU" sz="2000" dirty="0" smtClean="0"/>
              <a:t>2 </a:t>
            </a:r>
            <a:r>
              <a:rPr lang="ru-RU" sz="2000" dirty="0"/>
              <a:t>- </a:t>
            </a:r>
            <a:r>
              <a:rPr lang="ru-RU" sz="2000" dirty="0" err="1"/>
              <a:t>гидравлич</a:t>
            </a:r>
            <a:r>
              <a:rPr lang="ru-RU" sz="2000" dirty="0"/>
              <a:t>. затвор; </a:t>
            </a:r>
            <a:endParaRPr lang="ru-RU" sz="2000" dirty="0" smtClean="0"/>
          </a:p>
          <a:p>
            <a:r>
              <a:rPr lang="ru-RU" sz="2000" dirty="0" smtClean="0"/>
              <a:t>3 </a:t>
            </a:r>
            <a:r>
              <a:rPr lang="ru-RU" sz="2000" dirty="0"/>
              <a:t>- клапанная коробка автоматического сброса газа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4 - труба сброса газа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5 - газовый стояк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6 - резервуар с водой; </a:t>
            </a:r>
            <a:endParaRPr lang="ru-RU" sz="2000" dirty="0" smtClean="0"/>
          </a:p>
          <a:p>
            <a:r>
              <a:rPr lang="ru-RU" sz="2000" dirty="0" smtClean="0"/>
              <a:t>7 </a:t>
            </a:r>
            <a:r>
              <a:rPr lang="ru-RU" sz="2000" dirty="0"/>
              <a:t>- телескоп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8 </a:t>
            </a:r>
            <a:r>
              <a:rPr lang="ru-RU" sz="2000" dirty="0"/>
              <a:t>- колокол; </a:t>
            </a:r>
            <a:endParaRPr lang="ru-RU" sz="2000" dirty="0" smtClean="0"/>
          </a:p>
          <a:p>
            <a:r>
              <a:rPr lang="ru-RU" sz="2000" dirty="0" smtClean="0"/>
              <a:t>9</a:t>
            </a:r>
            <a:r>
              <a:rPr lang="ru-RU" sz="2000" dirty="0"/>
              <a:t>, 11 - соотв. внешняя и внутренняя направляющие; 10 - подъемное приспособление; 12, 13-соотв. нижний и верхний ролики.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08466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    Мокрый газгольдер состоит из стального резервуара для воды с внешними и внутренними направляющими, одного (колокол) или двух (колокол и телескоп) подвижных звеньев для хранения газа, т. наз. камеры газового ввода (вывода), автоматического системы указания объема газа и сигнализации положения колокола, а также предохранительные устройства от срыва отопления и вентиляции камеры и подогрева воды в резервуаре газгольдера в зимнее время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Колокол и телескоп - вертикальные цилиндрические резервуары (первый, монтируемый внутри второго, с крышей, но без дна, второй - без крыши и дна), устанавливаемые в другом вертикальном цилиндрическом резервуаре (с дном, но без крыши) большего диаметра, заполненном водой, которая обеспечивает герметизацию газового пространства внутри подвижных звеньев при работе газгольдера.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154</TotalTime>
  <Words>635</Words>
  <Application>Microsoft Office PowerPoint</Application>
  <PresentationFormat>Экран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Новороссийский колледж строительства и экономикив</vt:lpstr>
      <vt:lpstr>Газгольдеры</vt:lpstr>
      <vt:lpstr>Слайд 3</vt:lpstr>
      <vt:lpstr>Слайд 4</vt:lpstr>
      <vt:lpstr>Слайд 5</vt:lpstr>
      <vt:lpstr>Слайд 6</vt:lpstr>
      <vt:lpstr>Мокрый газгольдер</vt:lpstr>
      <vt:lpstr>Слайд 8</vt:lpstr>
      <vt:lpstr>Слайд 9</vt:lpstr>
      <vt:lpstr>Сухой газгольдер</vt:lpstr>
      <vt:lpstr>Слайд 11</vt:lpstr>
      <vt:lpstr>Слайд 12</vt:lpstr>
      <vt:lpstr>Слайд 13</vt:lpstr>
      <vt:lpstr>Газгольдеры высокого давления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Хранение газа в газгольдерах</dc:title>
  <dc:creator>Игорь</dc:creator>
  <cp:lastModifiedBy>avanesyan</cp:lastModifiedBy>
  <cp:revision>22</cp:revision>
  <dcterms:created xsi:type="dcterms:W3CDTF">2014-12-21T14:48:49Z</dcterms:created>
  <dcterms:modified xsi:type="dcterms:W3CDTF">2022-03-10T06:30:33Z</dcterms:modified>
</cp:coreProperties>
</file>