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5" r:id="rId28"/>
    <p:sldId id="286" r:id="rId29"/>
    <p:sldId id="288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537805-8101-4EE0-9E08-6E2614373271}" type="doc">
      <dgm:prSet loTypeId="urn:microsoft.com/office/officeart/2005/8/layout/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34986C6-6F8A-4D62-B146-F64E2A7656CB}">
      <dgm:prSet custT="1"/>
      <dgm:spPr/>
      <dgm:t>
        <a:bodyPr/>
        <a:lstStyle/>
        <a:p>
          <a:pPr rtl="0"/>
          <a:r>
            <a:rPr lang="ru-RU" sz="4000" dirty="0" smtClean="0"/>
            <a:t>1.По стадии осуществления:</a:t>
          </a:r>
          <a:endParaRPr lang="ru-RU" sz="4000" dirty="0"/>
        </a:p>
      </dgm:t>
    </dgm:pt>
    <dgm:pt modelId="{62C852C5-78C7-4A3D-8A25-495B1C7C21A6}" type="parTrans" cxnId="{143BE83D-F3D0-4C1B-82D2-32C831FBA9B0}">
      <dgm:prSet/>
      <dgm:spPr/>
      <dgm:t>
        <a:bodyPr/>
        <a:lstStyle/>
        <a:p>
          <a:endParaRPr lang="ru-RU"/>
        </a:p>
      </dgm:t>
    </dgm:pt>
    <dgm:pt modelId="{06E4086C-F1BA-485B-8F31-11572BDE0FB3}" type="sibTrans" cxnId="{143BE83D-F3D0-4C1B-82D2-32C831FBA9B0}">
      <dgm:prSet/>
      <dgm:spPr/>
      <dgm:t>
        <a:bodyPr/>
        <a:lstStyle/>
        <a:p>
          <a:endParaRPr lang="ru-RU"/>
        </a:p>
      </dgm:t>
    </dgm:pt>
    <dgm:pt modelId="{EBC33F3F-1CF3-451E-8AD2-856D4428F57E}">
      <dgm:prSet/>
      <dgm:spPr/>
      <dgm:t>
        <a:bodyPr/>
        <a:lstStyle/>
        <a:p>
          <a:pPr rtl="0"/>
          <a:r>
            <a:rPr lang="ru-RU" dirty="0" smtClean="0"/>
            <a:t>Производственный</a:t>
          </a:r>
          <a:endParaRPr lang="ru-RU" dirty="0"/>
        </a:p>
      </dgm:t>
    </dgm:pt>
    <dgm:pt modelId="{7E135060-4FCE-4530-AAD1-72C7B70DE362}" type="parTrans" cxnId="{1CC51823-4989-470B-965B-01D54771B25F}">
      <dgm:prSet/>
      <dgm:spPr/>
      <dgm:t>
        <a:bodyPr/>
        <a:lstStyle/>
        <a:p>
          <a:endParaRPr lang="ru-RU"/>
        </a:p>
      </dgm:t>
    </dgm:pt>
    <dgm:pt modelId="{B62C6F3C-DA1B-4EC0-9F49-7D7588FE3415}" type="sibTrans" cxnId="{1CC51823-4989-470B-965B-01D54771B25F}">
      <dgm:prSet/>
      <dgm:spPr/>
      <dgm:t>
        <a:bodyPr/>
        <a:lstStyle/>
        <a:p>
          <a:endParaRPr lang="ru-RU"/>
        </a:p>
      </dgm:t>
    </dgm:pt>
    <dgm:pt modelId="{F314AD9A-D1ED-4E20-813D-807C9CE33738}">
      <dgm:prSet/>
      <dgm:spPr/>
      <dgm:t>
        <a:bodyPr/>
        <a:lstStyle/>
        <a:p>
          <a:pPr rtl="0"/>
          <a:r>
            <a:rPr lang="ru-RU" dirty="0" smtClean="0"/>
            <a:t>Эксплуатационный</a:t>
          </a:r>
          <a:endParaRPr lang="ru-RU" dirty="0"/>
        </a:p>
      </dgm:t>
    </dgm:pt>
    <dgm:pt modelId="{03E0F3D3-FEEE-4BBF-A79F-96775A886CA9}" type="parTrans" cxnId="{6ED21639-A735-4FE2-8745-CF854A786001}">
      <dgm:prSet/>
      <dgm:spPr/>
      <dgm:t>
        <a:bodyPr/>
        <a:lstStyle/>
        <a:p>
          <a:endParaRPr lang="ru-RU"/>
        </a:p>
      </dgm:t>
    </dgm:pt>
    <dgm:pt modelId="{ADEB4DC3-5C94-4E9E-8621-325EC84E9D18}" type="sibTrans" cxnId="{6ED21639-A735-4FE2-8745-CF854A786001}">
      <dgm:prSet/>
      <dgm:spPr/>
      <dgm:t>
        <a:bodyPr/>
        <a:lstStyle/>
        <a:p>
          <a:endParaRPr lang="ru-RU"/>
        </a:p>
      </dgm:t>
    </dgm:pt>
    <dgm:pt modelId="{E22192CC-96FB-4C74-82BB-C1DB11B6FC16}" type="pres">
      <dgm:prSet presAssocID="{F6537805-8101-4EE0-9E08-6E261437327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044B6C-4618-4969-8860-BFFE32288C09}" type="pres">
      <dgm:prSet presAssocID="{534986C6-6F8A-4D62-B146-F64E2A7656CB}" presName="boxAndChildren" presStyleCnt="0"/>
      <dgm:spPr/>
    </dgm:pt>
    <dgm:pt modelId="{70B97BFA-2B4D-468F-8F6E-B1028E7D2D32}" type="pres">
      <dgm:prSet presAssocID="{534986C6-6F8A-4D62-B146-F64E2A7656CB}" presName="parentTextBox" presStyleLbl="node1" presStyleIdx="0" presStyleCnt="1"/>
      <dgm:spPr/>
      <dgm:t>
        <a:bodyPr/>
        <a:lstStyle/>
        <a:p>
          <a:endParaRPr lang="ru-RU"/>
        </a:p>
      </dgm:t>
    </dgm:pt>
    <dgm:pt modelId="{5C5F39C0-6476-48E9-BBFB-654FB3EAF20E}" type="pres">
      <dgm:prSet presAssocID="{534986C6-6F8A-4D62-B146-F64E2A7656CB}" presName="entireBox" presStyleLbl="node1" presStyleIdx="0" presStyleCnt="1"/>
      <dgm:spPr/>
      <dgm:t>
        <a:bodyPr/>
        <a:lstStyle/>
        <a:p>
          <a:endParaRPr lang="ru-RU"/>
        </a:p>
      </dgm:t>
    </dgm:pt>
    <dgm:pt modelId="{8EEC48C5-7EF4-431D-AC3D-30A66BE344B9}" type="pres">
      <dgm:prSet presAssocID="{534986C6-6F8A-4D62-B146-F64E2A7656CB}" presName="descendantBox" presStyleCnt="0"/>
      <dgm:spPr/>
    </dgm:pt>
    <dgm:pt modelId="{703161CF-3C49-4065-94A6-0898094E4B7D}" type="pres">
      <dgm:prSet presAssocID="{EBC33F3F-1CF3-451E-8AD2-856D4428F57E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7281DC-22D8-43E0-9CF0-D457D504E030}" type="pres">
      <dgm:prSet presAssocID="{F314AD9A-D1ED-4E20-813D-807C9CE33738}" presName="childTextBox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F684DD-FE90-476C-B3ED-8B3E37541CBB}" type="presOf" srcId="{F6537805-8101-4EE0-9E08-6E2614373271}" destId="{E22192CC-96FB-4C74-82BB-C1DB11B6FC16}" srcOrd="0" destOrd="0" presId="urn:microsoft.com/office/officeart/2005/8/layout/process4"/>
    <dgm:cxn modelId="{354273D6-44A0-4523-B1DF-FEE93B0DDB8B}" type="presOf" srcId="{EBC33F3F-1CF3-451E-8AD2-856D4428F57E}" destId="{703161CF-3C49-4065-94A6-0898094E4B7D}" srcOrd="0" destOrd="0" presId="urn:microsoft.com/office/officeart/2005/8/layout/process4"/>
    <dgm:cxn modelId="{143BE83D-F3D0-4C1B-82D2-32C831FBA9B0}" srcId="{F6537805-8101-4EE0-9E08-6E2614373271}" destId="{534986C6-6F8A-4D62-B146-F64E2A7656CB}" srcOrd="0" destOrd="0" parTransId="{62C852C5-78C7-4A3D-8A25-495B1C7C21A6}" sibTransId="{06E4086C-F1BA-485B-8F31-11572BDE0FB3}"/>
    <dgm:cxn modelId="{1CC51823-4989-470B-965B-01D54771B25F}" srcId="{534986C6-6F8A-4D62-B146-F64E2A7656CB}" destId="{EBC33F3F-1CF3-451E-8AD2-856D4428F57E}" srcOrd="0" destOrd="0" parTransId="{7E135060-4FCE-4530-AAD1-72C7B70DE362}" sibTransId="{B62C6F3C-DA1B-4EC0-9F49-7D7588FE3415}"/>
    <dgm:cxn modelId="{6ED21639-A735-4FE2-8745-CF854A786001}" srcId="{534986C6-6F8A-4D62-B146-F64E2A7656CB}" destId="{F314AD9A-D1ED-4E20-813D-807C9CE33738}" srcOrd="1" destOrd="0" parTransId="{03E0F3D3-FEEE-4BBF-A79F-96775A886CA9}" sibTransId="{ADEB4DC3-5C94-4E9E-8621-325EC84E9D18}"/>
    <dgm:cxn modelId="{9ED483A5-8984-4AE4-9A90-C99D9717028C}" type="presOf" srcId="{534986C6-6F8A-4D62-B146-F64E2A7656CB}" destId="{5C5F39C0-6476-48E9-BBFB-654FB3EAF20E}" srcOrd="1" destOrd="0" presId="urn:microsoft.com/office/officeart/2005/8/layout/process4"/>
    <dgm:cxn modelId="{EC676676-A274-4CCD-930F-6B08AF8B3D66}" type="presOf" srcId="{F314AD9A-D1ED-4E20-813D-807C9CE33738}" destId="{3D7281DC-22D8-43E0-9CF0-D457D504E030}" srcOrd="0" destOrd="0" presId="urn:microsoft.com/office/officeart/2005/8/layout/process4"/>
    <dgm:cxn modelId="{4A65F790-73D3-47E8-BBC6-ADAC8FB0B4BA}" type="presOf" srcId="{534986C6-6F8A-4D62-B146-F64E2A7656CB}" destId="{70B97BFA-2B4D-468F-8F6E-B1028E7D2D32}" srcOrd="0" destOrd="0" presId="urn:microsoft.com/office/officeart/2005/8/layout/process4"/>
    <dgm:cxn modelId="{B5A627D9-A2EB-4891-9955-3B8A048033C7}" type="presParOf" srcId="{E22192CC-96FB-4C74-82BB-C1DB11B6FC16}" destId="{D1044B6C-4618-4969-8860-BFFE32288C09}" srcOrd="0" destOrd="0" presId="urn:microsoft.com/office/officeart/2005/8/layout/process4"/>
    <dgm:cxn modelId="{F38B05CC-21A1-4C33-8ABA-0C38BF713DD9}" type="presParOf" srcId="{D1044B6C-4618-4969-8860-BFFE32288C09}" destId="{70B97BFA-2B4D-468F-8F6E-B1028E7D2D32}" srcOrd="0" destOrd="0" presId="urn:microsoft.com/office/officeart/2005/8/layout/process4"/>
    <dgm:cxn modelId="{076E7825-F1A9-4EA4-BCE5-0FB17D7A218B}" type="presParOf" srcId="{D1044B6C-4618-4969-8860-BFFE32288C09}" destId="{5C5F39C0-6476-48E9-BBFB-654FB3EAF20E}" srcOrd="1" destOrd="0" presId="urn:microsoft.com/office/officeart/2005/8/layout/process4"/>
    <dgm:cxn modelId="{A3E9A8FB-4EE1-4C90-B698-CD23B96ACEFE}" type="presParOf" srcId="{D1044B6C-4618-4969-8860-BFFE32288C09}" destId="{8EEC48C5-7EF4-431D-AC3D-30A66BE344B9}" srcOrd="2" destOrd="0" presId="urn:microsoft.com/office/officeart/2005/8/layout/process4"/>
    <dgm:cxn modelId="{406211B5-91C7-4A80-8DC1-A986E21646E3}" type="presParOf" srcId="{8EEC48C5-7EF4-431D-AC3D-30A66BE344B9}" destId="{703161CF-3C49-4065-94A6-0898094E4B7D}" srcOrd="0" destOrd="0" presId="urn:microsoft.com/office/officeart/2005/8/layout/process4"/>
    <dgm:cxn modelId="{B2ADE517-DFA9-4EB2-BBD1-CDEA69C1BCD2}" type="presParOf" srcId="{8EEC48C5-7EF4-431D-AC3D-30A66BE344B9}" destId="{3D7281DC-22D8-43E0-9CF0-D457D504E030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05AE53A-DA52-4C5A-B174-CE395552F4D4}" type="doc">
      <dgm:prSet loTypeId="urn:microsoft.com/office/officeart/2005/8/layout/hierarchy4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C62B386-090A-4CA1-8E64-E45D7D45E70B}">
      <dgm:prSet/>
      <dgm:spPr/>
      <dgm:t>
        <a:bodyPr/>
        <a:lstStyle/>
        <a:p>
          <a:pPr rtl="0"/>
          <a:r>
            <a:rPr lang="ru-RU" b="1" dirty="0" smtClean="0"/>
            <a:t>Межрегиональные территориальные управления Федерального агентства по организации и осуществлению государственного контроля (надзора)‏</a:t>
          </a:r>
          <a:endParaRPr lang="ru-RU" b="1" dirty="0"/>
        </a:p>
      </dgm:t>
    </dgm:pt>
    <dgm:pt modelId="{0D11804C-5BD7-4ED4-AB8B-584A4364AD6A}" type="parTrans" cxnId="{5BDB181D-50B8-4418-A67D-2CD02957F61B}">
      <dgm:prSet/>
      <dgm:spPr/>
      <dgm:t>
        <a:bodyPr/>
        <a:lstStyle/>
        <a:p>
          <a:endParaRPr lang="ru-RU"/>
        </a:p>
      </dgm:t>
    </dgm:pt>
    <dgm:pt modelId="{A92FFEF6-4D96-4887-9D07-55A2DF8CD178}" type="sibTrans" cxnId="{5BDB181D-50B8-4418-A67D-2CD02957F61B}">
      <dgm:prSet/>
      <dgm:spPr/>
      <dgm:t>
        <a:bodyPr/>
        <a:lstStyle/>
        <a:p>
          <a:endParaRPr lang="ru-RU"/>
        </a:p>
      </dgm:t>
    </dgm:pt>
    <dgm:pt modelId="{A33783AE-0355-4E3E-8285-11B6665A63F5}">
      <dgm:prSet/>
      <dgm:spPr/>
      <dgm:t>
        <a:bodyPr vert="vert270"/>
        <a:lstStyle/>
        <a:p>
          <a:pPr rtl="0"/>
          <a:r>
            <a:rPr lang="ru-RU" dirty="0" smtClean="0"/>
            <a:t>дальневосточное</a:t>
          </a:r>
          <a:endParaRPr lang="ru-RU" dirty="0"/>
        </a:p>
      </dgm:t>
    </dgm:pt>
    <dgm:pt modelId="{C93EDC5D-8D3B-4933-9284-DEA3868D74FE}" type="parTrans" cxnId="{DD2714C6-641E-446D-B099-3E41A6CB3457}">
      <dgm:prSet/>
      <dgm:spPr/>
      <dgm:t>
        <a:bodyPr/>
        <a:lstStyle/>
        <a:p>
          <a:endParaRPr lang="ru-RU"/>
        </a:p>
      </dgm:t>
    </dgm:pt>
    <dgm:pt modelId="{A18124B9-8FD5-4F99-A01F-E6B4EBFE38CB}" type="sibTrans" cxnId="{DD2714C6-641E-446D-B099-3E41A6CB3457}">
      <dgm:prSet/>
      <dgm:spPr/>
      <dgm:t>
        <a:bodyPr/>
        <a:lstStyle/>
        <a:p>
          <a:endParaRPr lang="ru-RU"/>
        </a:p>
      </dgm:t>
    </dgm:pt>
    <dgm:pt modelId="{96A0126B-4528-4F0B-9D4A-993B18301D71}">
      <dgm:prSet/>
      <dgm:spPr/>
      <dgm:t>
        <a:bodyPr vert="vert270"/>
        <a:lstStyle/>
        <a:p>
          <a:pPr rtl="0"/>
          <a:r>
            <a:rPr lang="ru-RU" dirty="0" smtClean="0"/>
            <a:t>сибирское</a:t>
          </a:r>
          <a:endParaRPr lang="ru-RU" dirty="0"/>
        </a:p>
      </dgm:t>
    </dgm:pt>
    <dgm:pt modelId="{357CD9CF-9618-4B58-91B1-D9DE4CE63E4C}" type="parTrans" cxnId="{76C23FDF-F14C-447E-9B50-84C8732D7201}">
      <dgm:prSet/>
      <dgm:spPr/>
      <dgm:t>
        <a:bodyPr/>
        <a:lstStyle/>
        <a:p>
          <a:endParaRPr lang="ru-RU"/>
        </a:p>
      </dgm:t>
    </dgm:pt>
    <dgm:pt modelId="{344166CD-A5F2-44A4-AF88-B879B8F7AE80}" type="sibTrans" cxnId="{76C23FDF-F14C-447E-9B50-84C8732D7201}">
      <dgm:prSet/>
      <dgm:spPr/>
      <dgm:t>
        <a:bodyPr/>
        <a:lstStyle/>
        <a:p>
          <a:endParaRPr lang="ru-RU"/>
        </a:p>
      </dgm:t>
    </dgm:pt>
    <dgm:pt modelId="{A46D26BA-A9CE-48F6-9B81-B0F4D421DA23}">
      <dgm:prSet/>
      <dgm:spPr/>
      <dgm:t>
        <a:bodyPr vert="vert270"/>
        <a:lstStyle/>
        <a:p>
          <a:pPr rtl="0"/>
          <a:r>
            <a:rPr lang="ru-RU" dirty="0" smtClean="0"/>
            <a:t>приволжское</a:t>
          </a:r>
          <a:endParaRPr lang="ru-RU" dirty="0"/>
        </a:p>
      </dgm:t>
    </dgm:pt>
    <dgm:pt modelId="{44F260D3-73CA-4344-9B34-3474DF3C8FFB}" type="parTrans" cxnId="{6AF808C2-B704-4D15-9EE0-1177E7C45770}">
      <dgm:prSet/>
      <dgm:spPr/>
      <dgm:t>
        <a:bodyPr/>
        <a:lstStyle/>
        <a:p>
          <a:endParaRPr lang="ru-RU"/>
        </a:p>
      </dgm:t>
    </dgm:pt>
    <dgm:pt modelId="{87E0383F-E785-4F4B-8C7B-2311F138584F}" type="sibTrans" cxnId="{6AF808C2-B704-4D15-9EE0-1177E7C45770}">
      <dgm:prSet/>
      <dgm:spPr/>
      <dgm:t>
        <a:bodyPr/>
        <a:lstStyle/>
        <a:p>
          <a:endParaRPr lang="ru-RU"/>
        </a:p>
      </dgm:t>
    </dgm:pt>
    <dgm:pt modelId="{EF8E2D8E-873B-485D-A083-83FA9C69D9C6}">
      <dgm:prSet/>
      <dgm:spPr/>
      <dgm:t>
        <a:bodyPr vert="vert270"/>
        <a:lstStyle/>
        <a:p>
          <a:pPr rtl="0"/>
          <a:r>
            <a:rPr lang="ru-RU" dirty="0" smtClean="0"/>
            <a:t>северо-западное</a:t>
          </a:r>
          <a:endParaRPr lang="ru-RU" dirty="0"/>
        </a:p>
      </dgm:t>
    </dgm:pt>
    <dgm:pt modelId="{613E2D1E-D810-43D2-A00D-1ED9E47D1360}" type="parTrans" cxnId="{4425CE66-026B-4894-A417-E823B59E9895}">
      <dgm:prSet/>
      <dgm:spPr/>
      <dgm:t>
        <a:bodyPr/>
        <a:lstStyle/>
        <a:p>
          <a:endParaRPr lang="ru-RU"/>
        </a:p>
      </dgm:t>
    </dgm:pt>
    <dgm:pt modelId="{BB73A5FB-4880-4F39-88DC-CE00BCA423F2}" type="sibTrans" cxnId="{4425CE66-026B-4894-A417-E823B59E9895}">
      <dgm:prSet/>
      <dgm:spPr/>
      <dgm:t>
        <a:bodyPr/>
        <a:lstStyle/>
        <a:p>
          <a:endParaRPr lang="ru-RU"/>
        </a:p>
      </dgm:t>
    </dgm:pt>
    <dgm:pt modelId="{9D625216-27A1-4218-BBF4-901CFB1F1F69}">
      <dgm:prSet/>
      <dgm:spPr/>
      <dgm:t>
        <a:bodyPr vert="vert270"/>
        <a:lstStyle/>
        <a:p>
          <a:pPr rtl="0"/>
          <a:r>
            <a:rPr lang="ru-RU" dirty="0" smtClean="0"/>
            <a:t>уральское</a:t>
          </a:r>
          <a:endParaRPr lang="ru-RU" dirty="0"/>
        </a:p>
      </dgm:t>
    </dgm:pt>
    <dgm:pt modelId="{BB88ADA8-5552-4375-81B6-6BB0D1481D29}" type="parTrans" cxnId="{9629B621-B9AF-455E-A612-19CCF1E2069F}">
      <dgm:prSet/>
      <dgm:spPr/>
      <dgm:t>
        <a:bodyPr/>
        <a:lstStyle/>
        <a:p>
          <a:endParaRPr lang="ru-RU"/>
        </a:p>
      </dgm:t>
    </dgm:pt>
    <dgm:pt modelId="{8FCDC539-5489-4B02-87E1-2A7C6654DF82}" type="sibTrans" cxnId="{9629B621-B9AF-455E-A612-19CCF1E2069F}">
      <dgm:prSet/>
      <dgm:spPr/>
      <dgm:t>
        <a:bodyPr/>
        <a:lstStyle/>
        <a:p>
          <a:endParaRPr lang="ru-RU"/>
        </a:p>
      </dgm:t>
    </dgm:pt>
    <dgm:pt modelId="{B6D0EF3F-AA13-47F6-813C-03AAC01B3107}">
      <dgm:prSet/>
      <dgm:spPr/>
      <dgm:t>
        <a:bodyPr vert="vert270"/>
        <a:lstStyle/>
        <a:p>
          <a:pPr rtl="0"/>
          <a:r>
            <a:rPr lang="ru-RU" dirty="0" smtClean="0"/>
            <a:t>центральное</a:t>
          </a:r>
          <a:endParaRPr lang="ru-RU" dirty="0"/>
        </a:p>
      </dgm:t>
    </dgm:pt>
    <dgm:pt modelId="{B7DA889F-FB9B-460F-83C1-3F86E2A49AD4}" type="parTrans" cxnId="{4B6B776A-B78C-482B-AE49-87BA0F08A76B}">
      <dgm:prSet/>
      <dgm:spPr/>
      <dgm:t>
        <a:bodyPr/>
        <a:lstStyle/>
        <a:p>
          <a:endParaRPr lang="ru-RU"/>
        </a:p>
      </dgm:t>
    </dgm:pt>
    <dgm:pt modelId="{FA60C43B-9836-4C59-93DA-EC91A171FBD0}" type="sibTrans" cxnId="{4B6B776A-B78C-482B-AE49-87BA0F08A76B}">
      <dgm:prSet/>
      <dgm:spPr/>
      <dgm:t>
        <a:bodyPr/>
        <a:lstStyle/>
        <a:p>
          <a:endParaRPr lang="ru-RU"/>
        </a:p>
      </dgm:t>
    </dgm:pt>
    <dgm:pt modelId="{B0730630-5026-4E39-8B26-6B9BE5495B47}">
      <dgm:prSet/>
      <dgm:spPr/>
      <dgm:t>
        <a:bodyPr vert="vert270"/>
        <a:lstStyle/>
        <a:p>
          <a:pPr rtl="0"/>
          <a:r>
            <a:rPr lang="ru-RU" dirty="0" smtClean="0"/>
            <a:t>южное</a:t>
          </a:r>
          <a:endParaRPr lang="ru-RU" dirty="0"/>
        </a:p>
      </dgm:t>
    </dgm:pt>
    <dgm:pt modelId="{5579ED1A-CDB1-484C-96F1-1E79A5FEDC7F}" type="parTrans" cxnId="{119D64B5-AFB7-434B-970E-6DDD08ABB24A}">
      <dgm:prSet/>
      <dgm:spPr/>
      <dgm:t>
        <a:bodyPr/>
        <a:lstStyle/>
        <a:p>
          <a:endParaRPr lang="ru-RU"/>
        </a:p>
      </dgm:t>
    </dgm:pt>
    <dgm:pt modelId="{0BF81E89-16C0-4086-B8DF-2607C193E19F}" type="sibTrans" cxnId="{119D64B5-AFB7-434B-970E-6DDD08ABB24A}">
      <dgm:prSet/>
      <dgm:spPr/>
      <dgm:t>
        <a:bodyPr/>
        <a:lstStyle/>
        <a:p>
          <a:endParaRPr lang="ru-RU"/>
        </a:p>
      </dgm:t>
    </dgm:pt>
    <dgm:pt modelId="{214E12B4-481F-4255-B2C4-D0D7FDB1D532}" type="pres">
      <dgm:prSet presAssocID="{605AE53A-DA52-4C5A-B174-CE395552F4D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E0FDBC6-44FD-4030-9376-C80E89F5DD0E}" type="pres">
      <dgm:prSet presAssocID="{5C62B386-090A-4CA1-8E64-E45D7D45E70B}" presName="vertOne" presStyleCnt="0"/>
      <dgm:spPr/>
    </dgm:pt>
    <dgm:pt modelId="{AB0DFF22-18CE-480E-9F72-D3B506029717}" type="pres">
      <dgm:prSet presAssocID="{5C62B386-090A-4CA1-8E64-E45D7D45E70B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08B5FB-CE95-4FA1-825A-5F8E2E991B57}" type="pres">
      <dgm:prSet presAssocID="{5C62B386-090A-4CA1-8E64-E45D7D45E70B}" presName="parTransOne" presStyleCnt="0"/>
      <dgm:spPr/>
    </dgm:pt>
    <dgm:pt modelId="{FB8986E3-CBA0-44D8-8681-3D113CE083C2}" type="pres">
      <dgm:prSet presAssocID="{5C62B386-090A-4CA1-8E64-E45D7D45E70B}" presName="horzOne" presStyleCnt="0"/>
      <dgm:spPr/>
    </dgm:pt>
    <dgm:pt modelId="{2900EE60-E7E3-4882-9594-9DEB6C39600C}" type="pres">
      <dgm:prSet presAssocID="{A33783AE-0355-4E3E-8285-11B6665A63F5}" presName="vertTwo" presStyleCnt="0"/>
      <dgm:spPr/>
    </dgm:pt>
    <dgm:pt modelId="{0D228AC7-DDFF-4659-A175-BD27593E29E5}" type="pres">
      <dgm:prSet presAssocID="{A33783AE-0355-4E3E-8285-11B6665A63F5}" presName="txTwo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33E90C-C39B-45CE-872C-1DF91ED66013}" type="pres">
      <dgm:prSet presAssocID="{A33783AE-0355-4E3E-8285-11B6665A63F5}" presName="horzTwo" presStyleCnt="0"/>
      <dgm:spPr/>
    </dgm:pt>
    <dgm:pt modelId="{C1E019C4-3FB0-4DAA-9E77-3E5A8BBE5910}" type="pres">
      <dgm:prSet presAssocID="{A18124B9-8FD5-4F99-A01F-E6B4EBFE38CB}" presName="sibSpaceTwo" presStyleCnt="0"/>
      <dgm:spPr/>
    </dgm:pt>
    <dgm:pt modelId="{144B6564-1235-4D1C-8C26-2C3AC999119D}" type="pres">
      <dgm:prSet presAssocID="{96A0126B-4528-4F0B-9D4A-993B18301D71}" presName="vertTwo" presStyleCnt="0"/>
      <dgm:spPr/>
    </dgm:pt>
    <dgm:pt modelId="{5BDDAE4E-8B7B-4FFD-85D3-5FACEA0C73E2}" type="pres">
      <dgm:prSet presAssocID="{96A0126B-4528-4F0B-9D4A-993B18301D71}" presName="txTwo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38DCF4-D870-4EFA-A20C-16EA5A8159EF}" type="pres">
      <dgm:prSet presAssocID="{96A0126B-4528-4F0B-9D4A-993B18301D71}" presName="horzTwo" presStyleCnt="0"/>
      <dgm:spPr/>
    </dgm:pt>
    <dgm:pt modelId="{2B2E6206-8729-4465-A4CF-0FA2A2E94E82}" type="pres">
      <dgm:prSet presAssocID="{344166CD-A5F2-44A4-AF88-B879B8F7AE80}" presName="sibSpaceTwo" presStyleCnt="0"/>
      <dgm:spPr/>
    </dgm:pt>
    <dgm:pt modelId="{7FE1B1FD-892D-408A-A777-F9E310777BB0}" type="pres">
      <dgm:prSet presAssocID="{A46D26BA-A9CE-48F6-9B81-B0F4D421DA23}" presName="vertTwo" presStyleCnt="0"/>
      <dgm:spPr/>
    </dgm:pt>
    <dgm:pt modelId="{CECB3ED5-F6D4-4F81-BD94-73918093C810}" type="pres">
      <dgm:prSet presAssocID="{A46D26BA-A9CE-48F6-9B81-B0F4D421DA23}" presName="txTwo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A8A98D-CA0C-4E5E-AF68-237DCE2AA03D}" type="pres">
      <dgm:prSet presAssocID="{A46D26BA-A9CE-48F6-9B81-B0F4D421DA23}" presName="horzTwo" presStyleCnt="0"/>
      <dgm:spPr/>
    </dgm:pt>
    <dgm:pt modelId="{0FF09980-4834-45C2-8463-6755500B0521}" type="pres">
      <dgm:prSet presAssocID="{87E0383F-E785-4F4B-8C7B-2311F138584F}" presName="sibSpaceTwo" presStyleCnt="0"/>
      <dgm:spPr/>
    </dgm:pt>
    <dgm:pt modelId="{C61B7EAA-3FCD-463B-9A0C-9689A8B97998}" type="pres">
      <dgm:prSet presAssocID="{EF8E2D8E-873B-485D-A083-83FA9C69D9C6}" presName="vertTwo" presStyleCnt="0"/>
      <dgm:spPr/>
    </dgm:pt>
    <dgm:pt modelId="{B59DAADB-46A5-426A-A694-073B462F21DA}" type="pres">
      <dgm:prSet presAssocID="{EF8E2D8E-873B-485D-A083-83FA9C69D9C6}" presName="txTwo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28EFA8-1C3D-4226-AAB8-574D47124DC7}" type="pres">
      <dgm:prSet presAssocID="{EF8E2D8E-873B-485D-A083-83FA9C69D9C6}" presName="horzTwo" presStyleCnt="0"/>
      <dgm:spPr/>
    </dgm:pt>
    <dgm:pt modelId="{3E01BD6A-2A4C-477B-8A63-3507F59F16B6}" type="pres">
      <dgm:prSet presAssocID="{BB73A5FB-4880-4F39-88DC-CE00BCA423F2}" presName="sibSpaceTwo" presStyleCnt="0"/>
      <dgm:spPr/>
    </dgm:pt>
    <dgm:pt modelId="{1AE82C55-709A-49D9-8524-59F99BD2196C}" type="pres">
      <dgm:prSet presAssocID="{9D625216-27A1-4218-BBF4-901CFB1F1F69}" presName="vertTwo" presStyleCnt="0"/>
      <dgm:spPr/>
    </dgm:pt>
    <dgm:pt modelId="{2FC47931-23D4-4653-99D1-24807D342FEC}" type="pres">
      <dgm:prSet presAssocID="{9D625216-27A1-4218-BBF4-901CFB1F1F69}" presName="txTwo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35D8DF-A8D7-4139-8EBE-8A592F481ED4}" type="pres">
      <dgm:prSet presAssocID="{9D625216-27A1-4218-BBF4-901CFB1F1F69}" presName="horzTwo" presStyleCnt="0"/>
      <dgm:spPr/>
    </dgm:pt>
    <dgm:pt modelId="{C2506706-449F-4E51-A148-3500B6F4191A}" type="pres">
      <dgm:prSet presAssocID="{8FCDC539-5489-4B02-87E1-2A7C6654DF82}" presName="sibSpaceTwo" presStyleCnt="0"/>
      <dgm:spPr/>
    </dgm:pt>
    <dgm:pt modelId="{02AE89BC-1AC8-4B37-B1CF-B3880D629E2A}" type="pres">
      <dgm:prSet presAssocID="{B6D0EF3F-AA13-47F6-813C-03AAC01B3107}" presName="vertTwo" presStyleCnt="0"/>
      <dgm:spPr/>
    </dgm:pt>
    <dgm:pt modelId="{CE5F1C8A-C326-4693-8F23-D42700B8D064}" type="pres">
      <dgm:prSet presAssocID="{B6D0EF3F-AA13-47F6-813C-03AAC01B3107}" presName="txTwo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EA5880-D5E2-46FC-9F56-D2A1FE8DE39E}" type="pres">
      <dgm:prSet presAssocID="{B6D0EF3F-AA13-47F6-813C-03AAC01B3107}" presName="horzTwo" presStyleCnt="0"/>
      <dgm:spPr/>
    </dgm:pt>
    <dgm:pt modelId="{8FB2930B-89DE-4365-8B0C-7CF319848D7E}" type="pres">
      <dgm:prSet presAssocID="{FA60C43B-9836-4C59-93DA-EC91A171FBD0}" presName="sibSpaceTwo" presStyleCnt="0"/>
      <dgm:spPr/>
    </dgm:pt>
    <dgm:pt modelId="{5836BA4F-E219-4968-8FF4-3917A1233393}" type="pres">
      <dgm:prSet presAssocID="{B0730630-5026-4E39-8B26-6B9BE5495B47}" presName="vertTwo" presStyleCnt="0"/>
      <dgm:spPr/>
    </dgm:pt>
    <dgm:pt modelId="{120113D4-3221-4BAF-AD7C-F7D091A3396D}" type="pres">
      <dgm:prSet presAssocID="{B0730630-5026-4E39-8B26-6B9BE5495B47}" presName="txTwo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058B33-6A7E-45DC-8043-6511FEF6C691}" type="pres">
      <dgm:prSet presAssocID="{B0730630-5026-4E39-8B26-6B9BE5495B47}" presName="horzTwo" presStyleCnt="0"/>
      <dgm:spPr/>
    </dgm:pt>
  </dgm:ptLst>
  <dgm:cxnLst>
    <dgm:cxn modelId="{4B6B776A-B78C-482B-AE49-87BA0F08A76B}" srcId="{5C62B386-090A-4CA1-8E64-E45D7D45E70B}" destId="{B6D0EF3F-AA13-47F6-813C-03AAC01B3107}" srcOrd="5" destOrd="0" parTransId="{B7DA889F-FB9B-460F-83C1-3F86E2A49AD4}" sibTransId="{FA60C43B-9836-4C59-93DA-EC91A171FBD0}"/>
    <dgm:cxn modelId="{1EC41B8C-BFBD-45DF-B5A3-BC6A8B7E2E82}" type="presOf" srcId="{9D625216-27A1-4218-BBF4-901CFB1F1F69}" destId="{2FC47931-23D4-4653-99D1-24807D342FEC}" srcOrd="0" destOrd="0" presId="urn:microsoft.com/office/officeart/2005/8/layout/hierarchy4"/>
    <dgm:cxn modelId="{D96C264F-295A-4238-AAD4-8A296F7573CB}" type="presOf" srcId="{96A0126B-4528-4F0B-9D4A-993B18301D71}" destId="{5BDDAE4E-8B7B-4FFD-85D3-5FACEA0C73E2}" srcOrd="0" destOrd="0" presId="urn:microsoft.com/office/officeart/2005/8/layout/hierarchy4"/>
    <dgm:cxn modelId="{6A076225-4836-47DD-A2CA-F4B2659A9320}" type="presOf" srcId="{B6D0EF3F-AA13-47F6-813C-03AAC01B3107}" destId="{CE5F1C8A-C326-4693-8F23-D42700B8D064}" srcOrd="0" destOrd="0" presId="urn:microsoft.com/office/officeart/2005/8/layout/hierarchy4"/>
    <dgm:cxn modelId="{9629B621-B9AF-455E-A612-19CCF1E2069F}" srcId="{5C62B386-090A-4CA1-8E64-E45D7D45E70B}" destId="{9D625216-27A1-4218-BBF4-901CFB1F1F69}" srcOrd="4" destOrd="0" parTransId="{BB88ADA8-5552-4375-81B6-6BB0D1481D29}" sibTransId="{8FCDC539-5489-4B02-87E1-2A7C6654DF82}"/>
    <dgm:cxn modelId="{6AF808C2-B704-4D15-9EE0-1177E7C45770}" srcId="{5C62B386-090A-4CA1-8E64-E45D7D45E70B}" destId="{A46D26BA-A9CE-48F6-9B81-B0F4D421DA23}" srcOrd="2" destOrd="0" parTransId="{44F260D3-73CA-4344-9B34-3474DF3C8FFB}" sibTransId="{87E0383F-E785-4F4B-8C7B-2311F138584F}"/>
    <dgm:cxn modelId="{6FFA4E7A-BBC5-4653-B691-D705C0D4C6F2}" type="presOf" srcId="{A33783AE-0355-4E3E-8285-11B6665A63F5}" destId="{0D228AC7-DDFF-4659-A175-BD27593E29E5}" srcOrd="0" destOrd="0" presId="urn:microsoft.com/office/officeart/2005/8/layout/hierarchy4"/>
    <dgm:cxn modelId="{5BDB181D-50B8-4418-A67D-2CD02957F61B}" srcId="{605AE53A-DA52-4C5A-B174-CE395552F4D4}" destId="{5C62B386-090A-4CA1-8E64-E45D7D45E70B}" srcOrd="0" destOrd="0" parTransId="{0D11804C-5BD7-4ED4-AB8B-584A4364AD6A}" sibTransId="{A92FFEF6-4D96-4887-9D07-55A2DF8CD178}"/>
    <dgm:cxn modelId="{76C23FDF-F14C-447E-9B50-84C8732D7201}" srcId="{5C62B386-090A-4CA1-8E64-E45D7D45E70B}" destId="{96A0126B-4528-4F0B-9D4A-993B18301D71}" srcOrd="1" destOrd="0" parTransId="{357CD9CF-9618-4B58-91B1-D9DE4CE63E4C}" sibTransId="{344166CD-A5F2-44A4-AF88-B879B8F7AE80}"/>
    <dgm:cxn modelId="{DEF3DE02-2335-4CBE-A785-22E5CCD83959}" type="presOf" srcId="{5C62B386-090A-4CA1-8E64-E45D7D45E70B}" destId="{AB0DFF22-18CE-480E-9F72-D3B506029717}" srcOrd="0" destOrd="0" presId="urn:microsoft.com/office/officeart/2005/8/layout/hierarchy4"/>
    <dgm:cxn modelId="{119D64B5-AFB7-434B-970E-6DDD08ABB24A}" srcId="{5C62B386-090A-4CA1-8E64-E45D7D45E70B}" destId="{B0730630-5026-4E39-8B26-6B9BE5495B47}" srcOrd="6" destOrd="0" parTransId="{5579ED1A-CDB1-484C-96F1-1E79A5FEDC7F}" sibTransId="{0BF81E89-16C0-4086-B8DF-2607C193E19F}"/>
    <dgm:cxn modelId="{DD2714C6-641E-446D-B099-3E41A6CB3457}" srcId="{5C62B386-090A-4CA1-8E64-E45D7D45E70B}" destId="{A33783AE-0355-4E3E-8285-11B6665A63F5}" srcOrd="0" destOrd="0" parTransId="{C93EDC5D-8D3B-4933-9284-DEA3868D74FE}" sibTransId="{A18124B9-8FD5-4F99-A01F-E6B4EBFE38CB}"/>
    <dgm:cxn modelId="{5B0751DE-1F5C-4EFE-87C0-218A81D631AC}" type="presOf" srcId="{A46D26BA-A9CE-48F6-9B81-B0F4D421DA23}" destId="{CECB3ED5-F6D4-4F81-BD94-73918093C810}" srcOrd="0" destOrd="0" presId="urn:microsoft.com/office/officeart/2005/8/layout/hierarchy4"/>
    <dgm:cxn modelId="{4B17917E-458D-4BFA-9851-4E0AC17015F8}" type="presOf" srcId="{B0730630-5026-4E39-8B26-6B9BE5495B47}" destId="{120113D4-3221-4BAF-AD7C-F7D091A3396D}" srcOrd="0" destOrd="0" presId="urn:microsoft.com/office/officeart/2005/8/layout/hierarchy4"/>
    <dgm:cxn modelId="{4425CE66-026B-4894-A417-E823B59E9895}" srcId="{5C62B386-090A-4CA1-8E64-E45D7D45E70B}" destId="{EF8E2D8E-873B-485D-A083-83FA9C69D9C6}" srcOrd="3" destOrd="0" parTransId="{613E2D1E-D810-43D2-A00D-1ED9E47D1360}" sibTransId="{BB73A5FB-4880-4F39-88DC-CE00BCA423F2}"/>
    <dgm:cxn modelId="{E8683668-1385-4D75-AC44-57E0698DD6E7}" type="presOf" srcId="{605AE53A-DA52-4C5A-B174-CE395552F4D4}" destId="{214E12B4-481F-4255-B2C4-D0D7FDB1D532}" srcOrd="0" destOrd="0" presId="urn:microsoft.com/office/officeart/2005/8/layout/hierarchy4"/>
    <dgm:cxn modelId="{957554E1-EEA2-42E8-850F-8363F6D9AC74}" type="presOf" srcId="{EF8E2D8E-873B-485D-A083-83FA9C69D9C6}" destId="{B59DAADB-46A5-426A-A694-073B462F21DA}" srcOrd="0" destOrd="0" presId="urn:microsoft.com/office/officeart/2005/8/layout/hierarchy4"/>
    <dgm:cxn modelId="{B6B1C6FA-3661-4F90-94AA-5B4025239DBD}" type="presParOf" srcId="{214E12B4-481F-4255-B2C4-D0D7FDB1D532}" destId="{DE0FDBC6-44FD-4030-9376-C80E89F5DD0E}" srcOrd="0" destOrd="0" presId="urn:microsoft.com/office/officeart/2005/8/layout/hierarchy4"/>
    <dgm:cxn modelId="{9B7AF253-0530-46BD-B46F-0224DA285347}" type="presParOf" srcId="{DE0FDBC6-44FD-4030-9376-C80E89F5DD0E}" destId="{AB0DFF22-18CE-480E-9F72-D3B506029717}" srcOrd="0" destOrd="0" presId="urn:microsoft.com/office/officeart/2005/8/layout/hierarchy4"/>
    <dgm:cxn modelId="{A890BA67-F342-4C87-A53B-064FCA5E21AF}" type="presParOf" srcId="{DE0FDBC6-44FD-4030-9376-C80E89F5DD0E}" destId="{4408B5FB-CE95-4FA1-825A-5F8E2E991B57}" srcOrd="1" destOrd="0" presId="urn:microsoft.com/office/officeart/2005/8/layout/hierarchy4"/>
    <dgm:cxn modelId="{F6E48B93-3E86-4E00-BCBA-C547406118B0}" type="presParOf" srcId="{DE0FDBC6-44FD-4030-9376-C80E89F5DD0E}" destId="{FB8986E3-CBA0-44D8-8681-3D113CE083C2}" srcOrd="2" destOrd="0" presId="urn:microsoft.com/office/officeart/2005/8/layout/hierarchy4"/>
    <dgm:cxn modelId="{BC1CF9E1-F64D-40CB-91A9-2C6991D66BD0}" type="presParOf" srcId="{FB8986E3-CBA0-44D8-8681-3D113CE083C2}" destId="{2900EE60-E7E3-4882-9594-9DEB6C39600C}" srcOrd="0" destOrd="0" presId="urn:microsoft.com/office/officeart/2005/8/layout/hierarchy4"/>
    <dgm:cxn modelId="{CED5E443-0289-460E-A2B4-B0889BFA2249}" type="presParOf" srcId="{2900EE60-E7E3-4882-9594-9DEB6C39600C}" destId="{0D228AC7-DDFF-4659-A175-BD27593E29E5}" srcOrd="0" destOrd="0" presId="urn:microsoft.com/office/officeart/2005/8/layout/hierarchy4"/>
    <dgm:cxn modelId="{017BEA45-22B2-4F70-AF7D-C397D2A56600}" type="presParOf" srcId="{2900EE60-E7E3-4882-9594-9DEB6C39600C}" destId="{4033E90C-C39B-45CE-872C-1DF91ED66013}" srcOrd="1" destOrd="0" presId="urn:microsoft.com/office/officeart/2005/8/layout/hierarchy4"/>
    <dgm:cxn modelId="{B259E4F1-FECE-4013-BCE1-72E0B6DF9CD7}" type="presParOf" srcId="{FB8986E3-CBA0-44D8-8681-3D113CE083C2}" destId="{C1E019C4-3FB0-4DAA-9E77-3E5A8BBE5910}" srcOrd="1" destOrd="0" presId="urn:microsoft.com/office/officeart/2005/8/layout/hierarchy4"/>
    <dgm:cxn modelId="{199DF2CB-037B-4821-BA34-041A49EA688C}" type="presParOf" srcId="{FB8986E3-CBA0-44D8-8681-3D113CE083C2}" destId="{144B6564-1235-4D1C-8C26-2C3AC999119D}" srcOrd="2" destOrd="0" presId="urn:microsoft.com/office/officeart/2005/8/layout/hierarchy4"/>
    <dgm:cxn modelId="{40291063-2BFE-40AC-BA8F-ADFBC330C6EE}" type="presParOf" srcId="{144B6564-1235-4D1C-8C26-2C3AC999119D}" destId="{5BDDAE4E-8B7B-4FFD-85D3-5FACEA0C73E2}" srcOrd="0" destOrd="0" presId="urn:microsoft.com/office/officeart/2005/8/layout/hierarchy4"/>
    <dgm:cxn modelId="{8CB759B3-1D53-4D99-8D28-48641B641952}" type="presParOf" srcId="{144B6564-1235-4D1C-8C26-2C3AC999119D}" destId="{EF38DCF4-D870-4EFA-A20C-16EA5A8159EF}" srcOrd="1" destOrd="0" presId="urn:microsoft.com/office/officeart/2005/8/layout/hierarchy4"/>
    <dgm:cxn modelId="{D082FF7C-9814-483A-8574-A4CD402E1384}" type="presParOf" srcId="{FB8986E3-CBA0-44D8-8681-3D113CE083C2}" destId="{2B2E6206-8729-4465-A4CF-0FA2A2E94E82}" srcOrd="3" destOrd="0" presId="urn:microsoft.com/office/officeart/2005/8/layout/hierarchy4"/>
    <dgm:cxn modelId="{E4A1F57C-4FBD-41D2-8F26-3CA1C8DCF833}" type="presParOf" srcId="{FB8986E3-CBA0-44D8-8681-3D113CE083C2}" destId="{7FE1B1FD-892D-408A-A777-F9E310777BB0}" srcOrd="4" destOrd="0" presId="urn:microsoft.com/office/officeart/2005/8/layout/hierarchy4"/>
    <dgm:cxn modelId="{C9C777DB-DA13-4792-8CBF-9E40078F7842}" type="presParOf" srcId="{7FE1B1FD-892D-408A-A777-F9E310777BB0}" destId="{CECB3ED5-F6D4-4F81-BD94-73918093C810}" srcOrd="0" destOrd="0" presId="urn:microsoft.com/office/officeart/2005/8/layout/hierarchy4"/>
    <dgm:cxn modelId="{10DAEDF8-48B4-444E-BB4A-CBE263E77DBD}" type="presParOf" srcId="{7FE1B1FD-892D-408A-A777-F9E310777BB0}" destId="{64A8A98D-CA0C-4E5E-AF68-237DCE2AA03D}" srcOrd="1" destOrd="0" presId="urn:microsoft.com/office/officeart/2005/8/layout/hierarchy4"/>
    <dgm:cxn modelId="{96F00333-B6EC-4C4B-8930-27E1ED3CEA91}" type="presParOf" srcId="{FB8986E3-CBA0-44D8-8681-3D113CE083C2}" destId="{0FF09980-4834-45C2-8463-6755500B0521}" srcOrd="5" destOrd="0" presId="urn:microsoft.com/office/officeart/2005/8/layout/hierarchy4"/>
    <dgm:cxn modelId="{B449F488-DC70-4296-8184-45C4DE5A75F5}" type="presParOf" srcId="{FB8986E3-CBA0-44D8-8681-3D113CE083C2}" destId="{C61B7EAA-3FCD-463B-9A0C-9689A8B97998}" srcOrd="6" destOrd="0" presId="urn:microsoft.com/office/officeart/2005/8/layout/hierarchy4"/>
    <dgm:cxn modelId="{9DB0F57D-1FA8-4F63-B325-A6B47EF57A2B}" type="presParOf" srcId="{C61B7EAA-3FCD-463B-9A0C-9689A8B97998}" destId="{B59DAADB-46A5-426A-A694-073B462F21DA}" srcOrd="0" destOrd="0" presId="urn:microsoft.com/office/officeart/2005/8/layout/hierarchy4"/>
    <dgm:cxn modelId="{BCC5C5C6-ADDA-4FB3-9C2F-231468922628}" type="presParOf" srcId="{C61B7EAA-3FCD-463B-9A0C-9689A8B97998}" destId="{2028EFA8-1C3D-4226-AAB8-574D47124DC7}" srcOrd="1" destOrd="0" presId="urn:microsoft.com/office/officeart/2005/8/layout/hierarchy4"/>
    <dgm:cxn modelId="{F238C95F-64A6-4C7D-88CB-CD0B8E1936D3}" type="presParOf" srcId="{FB8986E3-CBA0-44D8-8681-3D113CE083C2}" destId="{3E01BD6A-2A4C-477B-8A63-3507F59F16B6}" srcOrd="7" destOrd="0" presId="urn:microsoft.com/office/officeart/2005/8/layout/hierarchy4"/>
    <dgm:cxn modelId="{F8CF5C8D-E01E-411E-83F6-C008B3C12C3F}" type="presParOf" srcId="{FB8986E3-CBA0-44D8-8681-3D113CE083C2}" destId="{1AE82C55-709A-49D9-8524-59F99BD2196C}" srcOrd="8" destOrd="0" presId="urn:microsoft.com/office/officeart/2005/8/layout/hierarchy4"/>
    <dgm:cxn modelId="{A8D68259-4F23-4B72-9CF2-AF82C30B450B}" type="presParOf" srcId="{1AE82C55-709A-49D9-8524-59F99BD2196C}" destId="{2FC47931-23D4-4653-99D1-24807D342FEC}" srcOrd="0" destOrd="0" presId="urn:microsoft.com/office/officeart/2005/8/layout/hierarchy4"/>
    <dgm:cxn modelId="{AF7260C5-A587-4A3D-BD11-B1AF06105C6B}" type="presParOf" srcId="{1AE82C55-709A-49D9-8524-59F99BD2196C}" destId="{B135D8DF-A8D7-4139-8EBE-8A592F481ED4}" srcOrd="1" destOrd="0" presId="urn:microsoft.com/office/officeart/2005/8/layout/hierarchy4"/>
    <dgm:cxn modelId="{118559F2-D517-4299-A2EF-A05E830CF514}" type="presParOf" srcId="{FB8986E3-CBA0-44D8-8681-3D113CE083C2}" destId="{C2506706-449F-4E51-A148-3500B6F4191A}" srcOrd="9" destOrd="0" presId="urn:microsoft.com/office/officeart/2005/8/layout/hierarchy4"/>
    <dgm:cxn modelId="{0C4EA524-574F-44B9-880A-6F0AE2007179}" type="presParOf" srcId="{FB8986E3-CBA0-44D8-8681-3D113CE083C2}" destId="{02AE89BC-1AC8-4B37-B1CF-B3880D629E2A}" srcOrd="10" destOrd="0" presId="urn:microsoft.com/office/officeart/2005/8/layout/hierarchy4"/>
    <dgm:cxn modelId="{C2A47267-0CF4-4A70-AAF6-E90F6615A91F}" type="presParOf" srcId="{02AE89BC-1AC8-4B37-B1CF-B3880D629E2A}" destId="{CE5F1C8A-C326-4693-8F23-D42700B8D064}" srcOrd="0" destOrd="0" presId="urn:microsoft.com/office/officeart/2005/8/layout/hierarchy4"/>
    <dgm:cxn modelId="{76DADF86-EE68-427D-BB38-E6F0B62EB547}" type="presParOf" srcId="{02AE89BC-1AC8-4B37-B1CF-B3880D629E2A}" destId="{6DEA5880-D5E2-46FC-9F56-D2A1FE8DE39E}" srcOrd="1" destOrd="0" presId="urn:microsoft.com/office/officeart/2005/8/layout/hierarchy4"/>
    <dgm:cxn modelId="{BB4B439F-02AA-4BC7-A859-F364E05A0504}" type="presParOf" srcId="{FB8986E3-CBA0-44D8-8681-3D113CE083C2}" destId="{8FB2930B-89DE-4365-8B0C-7CF319848D7E}" srcOrd="11" destOrd="0" presId="urn:microsoft.com/office/officeart/2005/8/layout/hierarchy4"/>
    <dgm:cxn modelId="{9D0C699F-D107-4ECB-BF5C-48D6CB238535}" type="presParOf" srcId="{FB8986E3-CBA0-44D8-8681-3D113CE083C2}" destId="{5836BA4F-E219-4968-8FF4-3917A1233393}" srcOrd="12" destOrd="0" presId="urn:microsoft.com/office/officeart/2005/8/layout/hierarchy4"/>
    <dgm:cxn modelId="{BF63A607-56D6-4E78-AA2F-1ED6C5D59A24}" type="presParOf" srcId="{5836BA4F-E219-4968-8FF4-3917A1233393}" destId="{120113D4-3221-4BAF-AD7C-F7D091A3396D}" srcOrd="0" destOrd="0" presId="urn:microsoft.com/office/officeart/2005/8/layout/hierarchy4"/>
    <dgm:cxn modelId="{DC63B2DB-A8EE-4D60-B34C-A45CEAD9418A}" type="presParOf" srcId="{5836BA4F-E219-4968-8FF4-3917A1233393}" destId="{9E058B33-6A7E-45DC-8043-6511FEF6C69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2832538-2E92-4FA6-B419-202A5FE1B2D4}" type="doc">
      <dgm:prSet loTypeId="urn:microsoft.com/office/officeart/2005/8/layout/arrow4" loCatId="relationship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E52D7B1-7075-476C-87D4-C0CA77FDA6A7}">
      <dgm:prSet/>
      <dgm:spPr/>
      <dgm:t>
        <a:bodyPr/>
        <a:lstStyle/>
        <a:p>
          <a:pPr rtl="0"/>
          <a:r>
            <a:rPr lang="ru-RU" b="1" dirty="0" smtClean="0"/>
            <a:t>Объектом проверки МТУ Федерального агентства является продукция:</a:t>
          </a:r>
          <a:endParaRPr lang="ru-RU" b="1" dirty="0"/>
        </a:p>
      </dgm:t>
    </dgm:pt>
    <dgm:pt modelId="{C95433A7-6E45-457C-942D-EE6A42BA565F}" type="parTrans" cxnId="{FAF3B857-0F44-4932-84D3-8221140D0BCD}">
      <dgm:prSet/>
      <dgm:spPr/>
      <dgm:t>
        <a:bodyPr/>
        <a:lstStyle/>
        <a:p>
          <a:endParaRPr lang="ru-RU"/>
        </a:p>
      </dgm:t>
    </dgm:pt>
    <dgm:pt modelId="{AA2939B0-2182-40E7-8AD9-19020C97BA33}" type="sibTrans" cxnId="{FAF3B857-0F44-4932-84D3-8221140D0BCD}">
      <dgm:prSet/>
      <dgm:spPr/>
      <dgm:t>
        <a:bodyPr/>
        <a:lstStyle/>
        <a:p>
          <a:endParaRPr lang="ru-RU"/>
        </a:p>
      </dgm:t>
    </dgm:pt>
    <dgm:pt modelId="{288BC230-56AE-44C2-9DA0-5E8DD9A10948}">
      <dgm:prSet/>
      <dgm:spPr/>
      <dgm:t>
        <a:bodyPr/>
        <a:lstStyle/>
        <a:p>
          <a:pPr rtl="0"/>
          <a:r>
            <a:rPr lang="ru-RU" dirty="0" smtClean="0"/>
            <a:t>Производственно-технического назначения</a:t>
          </a:r>
          <a:endParaRPr lang="ru-RU" dirty="0"/>
        </a:p>
      </dgm:t>
    </dgm:pt>
    <dgm:pt modelId="{1D76D11F-6B15-426D-8164-17F12F7D17EE}" type="parTrans" cxnId="{DC3FCB16-377C-42F1-B181-710521511996}">
      <dgm:prSet/>
      <dgm:spPr/>
      <dgm:t>
        <a:bodyPr/>
        <a:lstStyle/>
        <a:p>
          <a:endParaRPr lang="ru-RU"/>
        </a:p>
      </dgm:t>
    </dgm:pt>
    <dgm:pt modelId="{5B62D676-D382-47CB-8BE3-8DC2A8EACF99}" type="sibTrans" cxnId="{DC3FCB16-377C-42F1-B181-710521511996}">
      <dgm:prSet/>
      <dgm:spPr/>
      <dgm:t>
        <a:bodyPr/>
        <a:lstStyle/>
        <a:p>
          <a:endParaRPr lang="ru-RU"/>
        </a:p>
      </dgm:t>
    </dgm:pt>
    <dgm:pt modelId="{6D00F28F-DB60-4FF6-B2AC-B15697070AD6}">
      <dgm:prSet/>
      <dgm:spPr/>
      <dgm:t>
        <a:bodyPr/>
        <a:lstStyle/>
        <a:p>
          <a:pPr rtl="0"/>
          <a:r>
            <a:rPr lang="ru-RU" dirty="0" smtClean="0"/>
            <a:t>Народного потребления</a:t>
          </a:r>
          <a:endParaRPr lang="ru-RU" dirty="0"/>
        </a:p>
      </dgm:t>
    </dgm:pt>
    <dgm:pt modelId="{40D876E6-8A7C-4BF5-83A7-AF3BD188718A}" type="parTrans" cxnId="{A4B39DB3-DCE4-4350-95A8-7DF1D051E34D}">
      <dgm:prSet/>
      <dgm:spPr/>
      <dgm:t>
        <a:bodyPr/>
        <a:lstStyle/>
        <a:p>
          <a:endParaRPr lang="ru-RU"/>
        </a:p>
      </dgm:t>
    </dgm:pt>
    <dgm:pt modelId="{FA9FE098-E5B5-40CC-AF28-E8075E27D31F}" type="sibTrans" cxnId="{A4B39DB3-DCE4-4350-95A8-7DF1D051E34D}">
      <dgm:prSet/>
      <dgm:spPr/>
      <dgm:t>
        <a:bodyPr/>
        <a:lstStyle/>
        <a:p>
          <a:endParaRPr lang="ru-RU"/>
        </a:p>
      </dgm:t>
    </dgm:pt>
    <dgm:pt modelId="{1E6CABB2-EBE9-45AA-BA14-62043CAF1812}" type="pres">
      <dgm:prSet presAssocID="{52832538-2E92-4FA6-B419-202A5FE1B2D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1FDFC3-4DC0-4E8C-BEF3-10A65A880E79}" type="pres">
      <dgm:prSet presAssocID="{4E52D7B1-7075-476C-87D4-C0CA77FDA6A7}" presName="upArrow" presStyleLbl="node1" presStyleIdx="0" presStyleCnt="1"/>
      <dgm:spPr/>
    </dgm:pt>
    <dgm:pt modelId="{BCAFF799-61D8-4EBB-B991-3ACA9FE03266}" type="pres">
      <dgm:prSet presAssocID="{4E52D7B1-7075-476C-87D4-C0CA77FDA6A7}" presName="upArrowText" presStyleLbl="revTx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468EAB-A81A-4BB4-9B15-DB9F4EF9EA82}" type="presOf" srcId="{288BC230-56AE-44C2-9DA0-5E8DD9A10948}" destId="{BCAFF799-61D8-4EBB-B991-3ACA9FE03266}" srcOrd="0" destOrd="1" presId="urn:microsoft.com/office/officeart/2005/8/layout/arrow4"/>
    <dgm:cxn modelId="{84A9B948-AEBB-4AE5-A1A8-5A0872CEAB1F}" type="presOf" srcId="{4E52D7B1-7075-476C-87D4-C0CA77FDA6A7}" destId="{BCAFF799-61D8-4EBB-B991-3ACA9FE03266}" srcOrd="0" destOrd="0" presId="urn:microsoft.com/office/officeart/2005/8/layout/arrow4"/>
    <dgm:cxn modelId="{FAF3B857-0F44-4932-84D3-8221140D0BCD}" srcId="{52832538-2E92-4FA6-B419-202A5FE1B2D4}" destId="{4E52D7B1-7075-476C-87D4-C0CA77FDA6A7}" srcOrd="0" destOrd="0" parTransId="{C95433A7-6E45-457C-942D-EE6A42BA565F}" sibTransId="{AA2939B0-2182-40E7-8AD9-19020C97BA33}"/>
    <dgm:cxn modelId="{DC3FCB16-377C-42F1-B181-710521511996}" srcId="{4E52D7B1-7075-476C-87D4-C0CA77FDA6A7}" destId="{288BC230-56AE-44C2-9DA0-5E8DD9A10948}" srcOrd="0" destOrd="0" parTransId="{1D76D11F-6B15-426D-8164-17F12F7D17EE}" sibTransId="{5B62D676-D382-47CB-8BE3-8DC2A8EACF99}"/>
    <dgm:cxn modelId="{41A3A96B-AD33-41CD-AF76-7644BB39BA9E}" type="presOf" srcId="{6D00F28F-DB60-4FF6-B2AC-B15697070AD6}" destId="{BCAFF799-61D8-4EBB-B991-3ACA9FE03266}" srcOrd="0" destOrd="2" presId="urn:microsoft.com/office/officeart/2005/8/layout/arrow4"/>
    <dgm:cxn modelId="{8AEF9558-B3B1-4534-82C4-FE9B4C8990DF}" type="presOf" srcId="{52832538-2E92-4FA6-B419-202A5FE1B2D4}" destId="{1E6CABB2-EBE9-45AA-BA14-62043CAF1812}" srcOrd="0" destOrd="0" presId="urn:microsoft.com/office/officeart/2005/8/layout/arrow4"/>
    <dgm:cxn modelId="{A4B39DB3-DCE4-4350-95A8-7DF1D051E34D}" srcId="{4E52D7B1-7075-476C-87D4-C0CA77FDA6A7}" destId="{6D00F28F-DB60-4FF6-B2AC-B15697070AD6}" srcOrd="1" destOrd="0" parTransId="{40D876E6-8A7C-4BF5-83A7-AF3BD188718A}" sibTransId="{FA9FE098-E5B5-40CC-AF28-E8075E27D31F}"/>
    <dgm:cxn modelId="{2ED51E23-E3C0-495D-9D8C-95784F764A21}" type="presParOf" srcId="{1E6CABB2-EBE9-45AA-BA14-62043CAF1812}" destId="{201FDFC3-4DC0-4E8C-BEF3-10A65A880E79}" srcOrd="0" destOrd="0" presId="urn:microsoft.com/office/officeart/2005/8/layout/arrow4"/>
    <dgm:cxn modelId="{FDB16AA2-6EF3-4FB5-BE93-52B6FCCFDE09}" type="presParOf" srcId="{1E6CABB2-EBE9-45AA-BA14-62043CAF1812}" destId="{BCAFF799-61D8-4EBB-B991-3ACA9FE03266}" srcOrd="1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6985B02-979E-4205-AF3C-7414EE2341B3}" type="doc">
      <dgm:prSet loTypeId="urn:microsoft.com/office/officeart/2005/8/layout/cycle5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766A753-C5C7-4AFC-BC2D-D1F627FEE017}">
      <dgm:prSet custT="1"/>
      <dgm:spPr/>
      <dgm:t>
        <a:bodyPr/>
        <a:lstStyle/>
        <a:p>
          <a:pPr rtl="0"/>
          <a:r>
            <a:rPr lang="ru-RU" sz="2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2 По уровню управления:</a:t>
          </a:r>
          <a:endParaRPr lang="ru-RU" sz="24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123E05A9-B54E-4509-B2FB-56AACCEA76AC}" type="parTrans" cxnId="{3CA05BB6-97D6-4951-99D4-852916507EDC}">
      <dgm:prSet/>
      <dgm:spPr/>
      <dgm:t>
        <a:bodyPr/>
        <a:lstStyle/>
        <a:p>
          <a:endParaRPr lang="ru-RU"/>
        </a:p>
      </dgm:t>
    </dgm:pt>
    <dgm:pt modelId="{74EF60D4-8D27-408A-AEDF-5C9EB1292A80}" type="sibTrans" cxnId="{3CA05BB6-97D6-4951-99D4-852916507EDC}">
      <dgm:prSet/>
      <dgm:spPr/>
      <dgm:t>
        <a:bodyPr/>
        <a:lstStyle/>
        <a:p>
          <a:endParaRPr lang="ru-RU"/>
        </a:p>
      </dgm:t>
    </dgm:pt>
    <dgm:pt modelId="{1E3F5AF5-3CA7-4ECE-B600-9C4C6991F571}">
      <dgm:prSet custT="1"/>
      <dgm:spPr/>
      <dgm:t>
        <a:bodyPr/>
        <a:lstStyle/>
        <a:p>
          <a:pPr rtl="0"/>
          <a:r>
            <a:rPr lang="ru-RU" sz="2000" dirty="0" smtClean="0"/>
            <a:t>Г</a:t>
          </a:r>
          <a:r>
            <a:rPr lang="ru-RU" sz="2400" dirty="0" smtClean="0"/>
            <a:t>осударственные</a:t>
          </a:r>
          <a:endParaRPr lang="ru-RU" sz="2400" dirty="0"/>
        </a:p>
      </dgm:t>
    </dgm:pt>
    <dgm:pt modelId="{5AEC35CC-8C79-4AD3-9C1A-0951E2E8BB06}" type="parTrans" cxnId="{BD271874-7F2A-4E52-BCE1-015F720FA780}">
      <dgm:prSet/>
      <dgm:spPr/>
      <dgm:t>
        <a:bodyPr/>
        <a:lstStyle/>
        <a:p>
          <a:endParaRPr lang="ru-RU"/>
        </a:p>
      </dgm:t>
    </dgm:pt>
    <dgm:pt modelId="{D79DDB3D-C925-41B2-8861-AFB51DDAA93D}" type="sibTrans" cxnId="{BD271874-7F2A-4E52-BCE1-015F720FA780}">
      <dgm:prSet/>
      <dgm:spPr/>
      <dgm:t>
        <a:bodyPr/>
        <a:lstStyle/>
        <a:p>
          <a:endParaRPr lang="ru-RU"/>
        </a:p>
      </dgm:t>
    </dgm:pt>
    <dgm:pt modelId="{CDB4D4F8-B019-4F4D-B572-08BF9F36E0F2}">
      <dgm:prSet custT="1"/>
      <dgm:spPr/>
      <dgm:t>
        <a:bodyPr/>
        <a:lstStyle/>
        <a:p>
          <a:pPr rtl="0"/>
          <a:r>
            <a:rPr lang="ru-RU" sz="2400" dirty="0" smtClean="0"/>
            <a:t>Межведомственные</a:t>
          </a:r>
          <a:endParaRPr lang="ru-RU" sz="2400" dirty="0"/>
        </a:p>
      </dgm:t>
    </dgm:pt>
    <dgm:pt modelId="{203C47FE-7F51-4D7E-BC0F-F9494CF95455}" type="parTrans" cxnId="{EABBBE55-1669-4071-8500-DAA54FD78793}">
      <dgm:prSet/>
      <dgm:spPr/>
      <dgm:t>
        <a:bodyPr/>
        <a:lstStyle/>
        <a:p>
          <a:endParaRPr lang="ru-RU"/>
        </a:p>
      </dgm:t>
    </dgm:pt>
    <dgm:pt modelId="{13B9196D-FBBD-4F19-B5BE-23C32EC14F53}" type="sibTrans" cxnId="{EABBBE55-1669-4071-8500-DAA54FD78793}">
      <dgm:prSet/>
      <dgm:spPr/>
      <dgm:t>
        <a:bodyPr/>
        <a:lstStyle/>
        <a:p>
          <a:endParaRPr lang="ru-RU"/>
        </a:p>
      </dgm:t>
    </dgm:pt>
    <dgm:pt modelId="{EC422404-27D0-41CD-8EB1-71639BC62690}">
      <dgm:prSet/>
      <dgm:spPr/>
      <dgm:t>
        <a:bodyPr/>
        <a:lstStyle/>
        <a:p>
          <a:pPr rtl="0"/>
          <a:r>
            <a:rPr lang="ru-RU" dirty="0" smtClean="0"/>
            <a:t>ведомственные</a:t>
          </a:r>
          <a:endParaRPr lang="ru-RU" dirty="0"/>
        </a:p>
      </dgm:t>
    </dgm:pt>
    <dgm:pt modelId="{D9E7D4E6-B371-49CF-9335-4EDDC4753DD4}" type="parTrans" cxnId="{D00C3377-33D3-4D27-B9F6-1F8068B02510}">
      <dgm:prSet/>
      <dgm:spPr/>
      <dgm:t>
        <a:bodyPr/>
        <a:lstStyle/>
        <a:p>
          <a:endParaRPr lang="ru-RU"/>
        </a:p>
      </dgm:t>
    </dgm:pt>
    <dgm:pt modelId="{2DE7C95D-DE73-45FD-BDC7-B6F6F75E1B56}" type="sibTrans" cxnId="{D00C3377-33D3-4D27-B9F6-1F8068B02510}">
      <dgm:prSet/>
      <dgm:spPr/>
      <dgm:t>
        <a:bodyPr/>
        <a:lstStyle/>
        <a:p>
          <a:endParaRPr lang="ru-RU"/>
        </a:p>
      </dgm:t>
    </dgm:pt>
    <dgm:pt modelId="{85D95888-B2BD-457C-A97A-C40DC2EC351A}" type="pres">
      <dgm:prSet presAssocID="{E6985B02-979E-4205-AF3C-7414EE2341B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C19B48-B0BE-4688-B6C4-1278A5DC8830}" type="pres">
      <dgm:prSet presAssocID="{2766A753-C5C7-4AFC-BC2D-D1F627FEE017}" presName="node" presStyleLbl="node1" presStyleIdx="0" presStyleCnt="4" custScaleX="165294" custRadScaleRad="100032" custRadScaleInc="15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43053C-FABE-447D-8D70-50160E558DA7}" type="pres">
      <dgm:prSet presAssocID="{2766A753-C5C7-4AFC-BC2D-D1F627FEE017}" presName="spNode" presStyleCnt="0"/>
      <dgm:spPr/>
    </dgm:pt>
    <dgm:pt modelId="{62D99A0D-BCB5-4663-835E-E506BD0ED067}" type="pres">
      <dgm:prSet presAssocID="{74EF60D4-8D27-408A-AEDF-5C9EB1292A80}" presName="sibTrans" presStyleLbl="sibTrans1D1" presStyleIdx="0" presStyleCnt="4"/>
      <dgm:spPr/>
      <dgm:t>
        <a:bodyPr/>
        <a:lstStyle/>
        <a:p>
          <a:endParaRPr lang="ru-RU"/>
        </a:p>
      </dgm:t>
    </dgm:pt>
    <dgm:pt modelId="{EA6EE9A8-1590-487A-9EB0-D4DFF98E5B40}" type="pres">
      <dgm:prSet presAssocID="{1E3F5AF5-3CA7-4ECE-B600-9C4C6991F571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57E2F6-4C13-47A7-BD2A-E60A3EF68867}" type="pres">
      <dgm:prSet presAssocID="{1E3F5AF5-3CA7-4ECE-B600-9C4C6991F571}" presName="spNode" presStyleCnt="0"/>
      <dgm:spPr/>
    </dgm:pt>
    <dgm:pt modelId="{FA99216E-0775-49A5-9F5B-9BF7F6B7A05C}" type="pres">
      <dgm:prSet presAssocID="{D79DDB3D-C925-41B2-8861-AFB51DDAA93D}" presName="sibTrans" presStyleLbl="sibTrans1D1" presStyleIdx="1" presStyleCnt="4"/>
      <dgm:spPr/>
      <dgm:t>
        <a:bodyPr/>
        <a:lstStyle/>
        <a:p>
          <a:endParaRPr lang="ru-RU"/>
        </a:p>
      </dgm:t>
    </dgm:pt>
    <dgm:pt modelId="{7423910A-9691-4C46-95E8-75E40DD2DA62}" type="pres">
      <dgm:prSet presAssocID="{CDB4D4F8-B019-4F4D-B572-08BF9F36E0F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CD3166-0694-44A0-BD94-BD528E0D4DD9}" type="pres">
      <dgm:prSet presAssocID="{CDB4D4F8-B019-4F4D-B572-08BF9F36E0F2}" presName="spNode" presStyleCnt="0"/>
      <dgm:spPr/>
    </dgm:pt>
    <dgm:pt modelId="{ADB0D954-D323-4DFC-A038-C3C80D9A177E}" type="pres">
      <dgm:prSet presAssocID="{13B9196D-FBBD-4F19-B5BE-23C32EC14F53}" presName="sibTrans" presStyleLbl="sibTrans1D1" presStyleIdx="2" presStyleCnt="4"/>
      <dgm:spPr/>
      <dgm:t>
        <a:bodyPr/>
        <a:lstStyle/>
        <a:p>
          <a:endParaRPr lang="ru-RU"/>
        </a:p>
      </dgm:t>
    </dgm:pt>
    <dgm:pt modelId="{4CEC801F-1F09-4F8B-BD6A-CFC75171DCA7}" type="pres">
      <dgm:prSet presAssocID="{EC422404-27D0-41CD-8EB1-71639BC62690}" presName="node" presStyleLbl="node1" presStyleIdx="3" presStyleCnt="4" custRadScaleRad="99816" custRadScaleInc="5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CFBC8D-68B2-4B43-9006-281032E71276}" type="pres">
      <dgm:prSet presAssocID="{EC422404-27D0-41CD-8EB1-71639BC62690}" presName="spNode" presStyleCnt="0"/>
      <dgm:spPr/>
    </dgm:pt>
    <dgm:pt modelId="{BF4920D3-9D6A-4C36-AB0C-BD345557CB57}" type="pres">
      <dgm:prSet presAssocID="{2DE7C95D-DE73-45FD-BDC7-B6F6F75E1B56}" presName="sibTrans" presStyleLbl="sibTrans1D1" presStyleIdx="3" presStyleCnt="4"/>
      <dgm:spPr/>
      <dgm:t>
        <a:bodyPr/>
        <a:lstStyle/>
        <a:p>
          <a:endParaRPr lang="ru-RU"/>
        </a:p>
      </dgm:t>
    </dgm:pt>
  </dgm:ptLst>
  <dgm:cxnLst>
    <dgm:cxn modelId="{FB4E54B6-3C34-4C9D-986D-2A9064F30A39}" type="presOf" srcId="{2DE7C95D-DE73-45FD-BDC7-B6F6F75E1B56}" destId="{BF4920D3-9D6A-4C36-AB0C-BD345557CB57}" srcOrd="0" destOrd="0" presId="urn:microsoft.com/office/officeart/2005/8/layout/cycle5"/>
    <dgm:cxn modelId="{2732CF3E-9F02-476E-B8CA-80F98BB56F81}" type="presOf" srcId="{2766A753-C5C7-4AFC-BC2D-D1F627FEE017}" destId="{58C19B48-B0BE-4688-B6C4-1278A5DC8830}" srcOrd="0" destOrd="0" presId="urn:microsoft.com/office/officeart/2005/8/layout/cycle5"/>
    <dgm:cxn modelId="{E9A936CC-66D2-40E2-80C0-ADAC5833CA6D}" type="presOf" srcId="{13B9196D-FBBD-4F19-B5BE-23C32EC14F53}" destId="{ADB0D954-D323-4DFC-A038-C3C80D9A177E}" srcOrd="0" destOrd="0" presId="urn:microsoft.com/office/officeart/2005/8/layout/cycle5"/>
    <dgm:cxn modelId="{3CA05BB6-97D6-4951-99D4-852916507EDC}" srcId="{E6985B02-979E-4205-AF3C-7414EE2341B3}" destId="{2766A753-C5C7-4AFC-BC2D-D1F627FEE017}" srcOrd="0" destOrd="0" parTransId="{123E05A9-B54E-4509-B2FB-56AACCEA76AC}" sibTransId="{74EF60D4-8D27-408A-AEDF-5C9EB1292A80}"/>
    <dgm:cxn modelId="{FBF23226-F0F0-46FC-BA7B-A0032DBD19F2}" type="presOf" srcId="{CDB4D4F8-B019-4F4D-B572-08BF9F36E0F2}" destId="{7423910A-9691-4C46-95E8-75E40DD2DA62}" srcOrd="0" destOrd="0" presId="urn:microsoft.com/office/officeart/2005/8/layout/cycle5"/>
    <dgm:cxn modelId="{AB05A62D-CF2E-4B8D-8C18-47521D31CE8D}" type="presOf" srcId="{74EF60D4-8D27-408A-AEDF-5C9EB1292A80}" destId="{62D99A0D-BCB5-4663-835E-E506BD0ED067}" srcOrd="0" destOrd="0" presId="urn:microsoft.com/office/officeart/2005/8/layout/cycle5"/>
    <dgm:cxn modelId="{F1DCE034-F3A8-4E77-A6A4-DBE9AC676CCC}" type="presOf" srcId="{1E3F5AF5-3CA7-4ECE-B600-9C4C6991F571}" destId="{EA6EE9A8-1590-487A-9EB0-D4DFF98E5B40}" srcOrd="0" destOrd="0" presId="urn:microsoft.com/office/officeart/2005/8/layout/cycle5"/>
    <dgm:cxn modelId="{BD271874-7F2A-4E52-BCE1-015F720FA780}" srcId="{E6985B02-979E-4205-AF3C-7414EE2341B3}" destId="{1E3F5AF5-3CA7-4ECE-B600-9C4C6991F571}" srcOrd="1" destOrd="0" parTransId="{5AEC35CC-8C79-4AD3-9C1A-0951E2E8BB06}" sibTransId="{D79DDB3D-C925-41B2-8861-AFB51DDAA93D}"/>
    <dgm:cxn modelId="{4D0F6AAC-07D1-4303-8AB3-0E8D70C81F21}" type="presOf" srcId="{E6985B02-979E-4205-AF3C-7414EE2341B3}" destId="{85D95888-B2BD-457C-A97A-C40DC2EC351A}" srcOrd="0" destOrd="0" presId="urn:microsoft.com/office/officeart/2005/8/layout/cycle5"/>
    <dgm:cxn modelId="{E60FFF83-5D12-444B-9FA3-16A0BE7005DB}" type="presOf" srcId="{EC422404-27D0-41CD-8EB1-71639BC62690}" destId="{4CEC801F-1F09-4F8B-BD6A-CFC75171DCA7}" srcOrd="0" destOrd="0" presId="urn:microsoft.com/office/officeart/2005/8/layout/cycle5"/>
    <dgm:cxn modelId="{D00C3377-33D3-4D27-B9F6-1F8068B02510}" srcId="{E6985B02-979E-4205-AF3C-7414EE2341B3}" destId="{EC422404-27D0-41CD-8EB1-71639BC62690}" srcOrd="3" destOrd="0" parTransId="{D9E7D4E6-B371-49CF-9335-4EDDC4753DD4}" sibTransId="{2DE7C95D-DE73-45FD-BDC7-B6F6F75E1B56}"/>
    <dgm:cxn modelId="{EABBBE55-1669-4071-8500-DAA54FD78793}" srcId="{E6985B02-979E-4205-AF3C-7414EE2341B3}" destId="{CDB4D4F8-B019-4F4D-B572-08BF9F36E0F2}" srcOrd="2" destOrd="0" parTransId="{203C47FE-7F51-4D7E-BC0F-F9494CF95455}" sibTransId="{13B9196D-FBBD-4F19-B5BE-23C32EC14F53}"/>
    <dgm:cxn modelId="{A1AFE042-53D2-425B-A328-B0AC2E1479F2}" type="presOf" srcId="{D79DDB3D-C925-41B2-8861-AFB51DDAA93D}" destId="{FA99216E-0775-49A5-9F5B-9BF7F6B7A05C}" srcOrd="0" destOrd="0" presId="urn:microsoft.com/office/officeart/2005/8/layout/cycle5"/>
    <dgm:cxn modelId="{E5B8CEFE-06AF-4F9D-A534-25F0278D608C}" type="presParOf" srcId="{85D95888-B2BD-457C-A97A-C40DC2EC351A}" destId="{58C19B48-B0BE-4688-B6C4-1278A5DC8830}" srcOrd="0" destOrd="0" presId="urn:microsoft.com/office/officeart/2005/8/layout/cycle5"/>
    <dgm:cxn modelId="{3C0E7109-AA20-4D28-8ACF-0D26EC0A354B}" type="presParOf" srcId="{85D95888-B2BD-457C-A97A-C40DC2EC351A}" destId="{6F43053C-FABE-447D-8D70-50160E558DA7}" srcOrd="1" destOrd="0" presId="urn:microsoft.com/office/officeart/2005/8/layout/cycle5"/>
    <dgm:cxn modelId="{6843585C-AF9B-49E2-A391-D8E5AF8C0673}" type="presParOf" srcId="{85D95888-B2BD-457C-A97A-C40DC2EC351A}" destId="{62D99A0D-BCB5-4663-835E-E506BD0ED067}" srcOrd="2" destOrd="0" presId="urn:microsoft.com/office/officeart/2005/8/layout/cycle5"/>
    <dgm:cxn modelId="{BAE618D4-575B-4F6A-91E3-ECB368E7CD05}" type="presParOf" srcId="{85D95888-B2BD-457C-A97A-C40DC2EC351A}" destId="{EA6EE9A8-1590-487A-9EB0-D4DFF98E5B40}" srcOrd="3" destOrd="0" presId="urn:microsoft.com/office/officeart/2005/8/layout/cycle5"/>
    <dgm:cxn modelId="{745D9455-E3C5-419C-9C1F-BB6B41D6D90C}" type="presParOf" srcId="{85D95888-B2BD-457C-A97A-C40DC2EC351A}" destId="{BF57E2F6-4C13-47A7-BD2A-E60A3EF68867}" srcOrd="4" destOrd="0" presId="urn:microsoft.com/office/officeart/2005/8/layout/cycle5"/>
    <dgm:cxn modelId="{35B833E5-A2F9-44EC-810B-915AA5E251AE}" type="presParOf" srcId="{85D95888-B2BD-457C-A97A-C40DC2EC351A}" destId="{FA99216E-0775-49A5-9F5B-9BF7F6B7A05C}" srcOrd="5" destOrd="0" presId="urn:microsoft.com/office/officeart/2005/8/layout/cycle5"/>
    <dgm:cxn modelId="{E636CDD6-93A6-4418-9B57-AB58A3AD76D2}" type="presParOf" srcId="{85D95888-B2BD-457C-A97A-C40DC2EC351A}" destId="{7423910A-9691-4C46-95E8-75E40DD2DA62}" srcOrd="6" destOrd="0" presId="urn:microsoft.com/office/officeart/2005/8/layout/cycle5"/>
    <dgm:cxn modelId="{4FC4A057-72D0-4D6B-A8BE-D835C3EA9FB1}" type="presParOf" srcId="{85D95888-B2BD-457C-A97A-C40DC2EC351A}" destId="{28CD3166-0694-44A0-BD94-BD528E0D4DD9}" srcOrd="7" destOrd="0" presId="urn:microsoft.com/office/officeart/2005/8/layout/cycle5"/>
    <dgm:cxn modelId="{269EAA0E-252E-499A-B102-F7F7E1C55E2B}" type="presParOf" srcId="{85D95888-B2BD-457C-A97A-C40DC2EC351A}" destId="{ADB0D954-D323-4DFC-A038-C3C80D9A177E}" srcOrd="8" destOrd="0" presId="urn:microsoft.com/office/officeart/2005/8/layout/cycle5"/>
    <dgm:cxn modelId="{FEE1B453-97C3-48A4-B3BE-3899DB9FF392}" type="presParOf" srcId="{85D95888-B2BD-457C-A97A-C40DC2EC351A}" destId="{4CEC801F-1F09-4F8B-BD6A-CFC75171DCA7}" srcOrd="9" destOrd="0" presId="urn:microsoft.com/office/officeart/2005/8/layout/cycle5"/>
    <dgm:cxn modelId="{25CFADDE-D9F6-4910-AE25-974A3F5A3541}" type="presParOf" srcId="{85D95888-B2BD-457C-A97A-C40DC2EC351A}" destId="{EDCFBC8D-68B2-4B43-9006-281032E71276}" srcOrd="10" destOrd="0" presId="urn:microsoft.com/office/officeart/2005/8/layout/cycle5"/>
    <dgm:cxn modelId="{36E257E4-C274-44BA-8604-ADA446EFC875}" type="presParOf" srcId="{85D95888-B2BD-457C-A97A-C40DC2EC351A}" destId="{BF4920D3-9D6A-4C36-AB0C-BD345557CB57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8DA36A1-F977-4170-8035-6AF7CEB14C40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6FAE181-F2AF-48A7-97D0-506184D7CA58}">
      <dgm:prSet/>
      <dgm:spPr/>
      <dgm:t>
        <a:bodyPr/>
        <a:lstStyle/>
        <a:p>
          <a:pPr rtl="0"/>
          <a:r>
            <a:rPr lang="ru-RU" b="1" dirty="0" smtClean="0"/>
            <a:t>3 По месту и особенностям проведения:</a:t>
          </a:r>
          <a:endParaRPr lang="ru-RU" b="1" dirty="0"/>
        </a:p>
      </dgm:t>
    </dgm:pt>
    <dgm:pt modelId="{89A6573C-5431-4A10-8361-421CE27BA579}" type="parTrans" cxnId="{4CFE57DA-FD2F-4654-A68D-05A15BD6C136}">
      <dgm:prSet/>
      <dgm:spPr/>
      <dgm:t>
        <a:bodyPr/>
        <a:lstStyle/>
        <a:p>
          <a:endParaRPr lang="ru-RU"/>
        </a:p>
      </dgm:t>
    </dgm:pt>
    <dgm:pt modelId="{28CFEA17-5DD3-4563-A606-37251E8D9A01}" type="sibTrans" cxnId="{4CFE57DA-FD2F-4654-A68D-05A15BD6C136}">
      <dgm:prSet/>
      <dgm:spPr/>
      <dgm:t>
        <a:bodyPr/>
        <a:lstStyle/>
        <a:p>
          <a:endParaRPr lang="ru-RU"/>
        </a:p>
      </dgm:t>
    </dgm:pt>
    <dgm:pt modelId="{5E2FB19A-A13F-4763-8E0F-FCBB404129BD}">
      <dgm:prSet/>
      <dgm:spPr/>
      <dgm:t>
        <a:bodyPr/>
        <a:lstStyle/>
        <a:p>
          <a:pPr rtl="0"/>
          <a:r>
            <a:rPr lang="ru-RU" dirty="0" smtClean="0"/>
            <a:t>Лабораторные</a:t>
          </a:r>
          <a:endParaRPr lang="ru-RU" dirty="0"/>
        </a:p>
      </dgm:t>
    </dgm:pt>
    <dgm:pt modelId="{F547CC2C-1FB3-4D85-97DA-98BB112EA3F9}" type="parTrans" cxnId="{22C00D3C-3643-4AF0-A9BD-FBB3A71B3488}">
      <dgm:prSet/>
      <dgm:spPr/>
      <dgm:t>
        <a:bodyPr/>
        <a:lstStyle/>
        <a:p>
          <a:endParaRPr lang="ru-RU"/>
        </a:p>
      </dgm:t>
    </dgm:pt>
    <dgm:pt modelId="{9213D322-45C9-4BA5-9E57-3AECB28E09FA}" type="sibTrans" cxnId="{22C00D3C-3643-4AF0-A9BD-FBB3A71B3488}">
      <dgm:prSet/>
      <dgm:spPr/>
      <dgm:t>
        <a:bodyPr/>
        <a:lstStyle/>
        <a:p>
          <a:endParaRPr lang="ru-RU"/>
        </a:p>
      </dgm:t>
    </dgm:pt>
    <dgm:pt modelId="{917CD183-4BFC-402C-9917-FFC3E6155E1F}">
      <dgm:prSet/>
      <dgm:spPr/>
      <dgm:t>
        <a:bodyPr/>
        <a:lstStyle/>
        <a:p>
          <a:pPr rtl="0"/>
          <a:r>
            <a:rPr lang="ru-RU" dirty="0" smtClean="0"/>
            <a:t>Межлабораторные</a:t>
          </a:r>
          <a:endParaRPr lang="ru-RU" dirty="0"/>
        </a:p>
      </dgm:t>
    </dgm:pt>
    <dgm:pt modelId="{EE5C77C9-C74A-458F-85F2-C30288FEC294}" type="parTrans" cxnId="{F131922C-6708-4610-A6E9-1A138185B6D4}">
      <dgm:prSet/>
      <dgm:spPr/>
      <dgm:t>
        <a:bodyPr/>
        <a:lstStyle/>
        <a:p>
          <a:endParaRPr lang="ru-RU"/>
        </a:p>
      </dgm:t>
    </dgm:pt>
    <dgm:pt modelId="{5AA215C1-A88A-4A17-8D54-B3A91CEB1FB6}" type="sibTrans" cxnId="{F131922C-6708-4610-A6E9-1A138185B6D4}">
      <dgm:prSet/>
      <dgm:spPr/>
      <dgm:t>
        <a:bodyPr/>
        <a:lstStyle/>
        <a:p>
          <a:endParaRPr lang="ru-RU"/>
        </a:p>
      </dgm:t>
    </dgm:pt>
    <dgm:pt modelId="{A929CED9-6F3E-440A-967E-5AA82AF72E0C}">
      <dgm:prSet/>
      <dgm:spPr/>
      <dgm:t>
        <a:bodyPr/>
        <a:lstStyle/>
        <a:p>
          <a:pPr rtl="0"/>
          <a:r>
            <a:rPr lang="ru-RU" dirty="0" smtClean="0"/>
            <a:t>Эксплуатационные</a:t>
          </a:r>
          <a:endParaRPr lang="ru-RU" dirty="0"/>
        </a:p>
      </dgm:t>
    </dgm:pt>
    <dgm:pt modelId="{B4DB1EC4-7371-4461-A947-E4C9A9E95251}" type="parTrans" cxnId="{96BFB904-EBA0-4D03-976E-1AEA6F2444CD}">
      <dgm:prSet/>
      <dgm:spPr/>
      <dgm:t>
        <a:bodyPr/>
        <a:lstStyle/>
        <a:p>
          <a:endParaRPr lang="ru-RU"/>
        </a:p>
      </dgm:t>
    </dgm:pt>
    <dgm:pt modelId="{E2DE56E7-1D29-49D0-B89B-2EBA624B44BB}" type="sibTrans" cxnId="{96BFB904-EBA0-4D03-976E-1AEA6F2444CD}">
      <dgm:prSet/>
      <dgm:spPr/>
      <dgm:t>
        <a:bodyPr/>
        <a:lstStyle/>
        <a:p>
          <a:endParaRPr lang="ru-RU"/>
        </a:p>
      </dgm:t>
    </dgm:pt>
    <dgm:pt modelId="{72AAE2B3-D60F-4FFA-BCE1-628F625ED302}">
      <dgm:prSet/>
      <dgm:spPr/>
      <dgm:t>
        <a:bodyPr/>
        <a:lstStyle/>
        <a:p>
          <a:pPr rtl="0"/>
          <a:r>
            <a:rPr lang="ru-RU" dirty="0" smtClean="0"/>
            <a:t>Стендовые</a:t>
          </a:r>
          <a:endParaRPr lang="ru-RU" dirty="0"/>
        </a:p>
      </dgm:t>
    </dgm:pt>
    <dgm:pt modelId="{373DA2CF-3B8B-4241-9B5D-4952A33D3A81}" type="parTrans" cxnId="{FDF53CBE-1A53-452F-96AD-4E50E78F1DC9}">
      <dgm:prSet/>
      <dgm:spPr/>
      <dgm:t>
        <a:bodyPr/>
        <a:lstStyle/>
        <a:p>
          <a:endParaRPr lang="ru-RU"/>
        </a:p>
      </dgm:t>
    </dgm:pt>
    <dgm:pt modelId="{BFD0B44D-9206-4A22-85D3-85E4AA28232F}" type="sibTrans" cxnId="{FDF53CBE-1A53-452F-96AD-4E50E78F1DC9}">
      <dgm:prSet/>
      <dgm:spPr/>
      <dgm:t>
        <a:bodyPr/>
        <a:lstStyle/>
        <a:p>
          <a:endParaRPr lang="ru-RU"/>
        </a:p>
      </dgm:t>
    </dgm:pt>
    <dgm:pt modelId="{A87276E2-8062-43FA-93BA-931F987AE9E3}">
      <dgm:prSet/>
      <dgm:spPr/>
      <dgm:t>
        <a:bodyPr/>
        <a:lstStyle/>
        <a:p>
          <a:pPr rtl="0"/>
          <a:r>
            <a:rPr lang="ru-RU" dirty="0" smtClean="0"/>
            <a:t>Полигонные</a:t>
          </a:r>
          <a:endParaRPr lang="ru-RU" dirty="0"/>
        </a:p>
      </dgm:t>
    </dgm:pt>
    <dgm:pt modelId="{F2D080A5-FDE1-4D7F-BD5C-1391100B21C6}" type="parTrans" cxnId="{97FA2C05-7AB0-4FFC-9561-B60AD6C9372B}">
      <dgm:prSet/>
      <dgm:spPr/>
      <dgm:t>
        <a:bodyPr/>
        <a:lstStyle/>
        <a:p>
          <a:endParaRPr lang="ru-RU"/>
        </a:p>
      </dgm:t>
    </dgm:pt>
    <dgm:pt modelId="{ACD02FE6-EFCB-4A57-86C9-6558F028CDD4}" type="sibTrans" cxnId="{97FA2C05-7AB0-4FFC-9561-B60AD6C9372B}">
      <dgm:prSet/>
      <dgm:spPr/>
      <dgm:t>
        <a:bodyPr/>
        <a:lstStyle/>
        <a:p>
          <a:endParaRPr lang="ru-RU"/>
        </a:p>
      </dgm:t>
    </dgm:pt>
    <dgm:pt modelId="{B2CA3FDE-3F8B-4EE7-AA14-5BE7F1ED49E6}">
      <dgm:prSet/>
      <dgm:spPr/>
      <dgm:t>
        <a:bodyPr/>
        <a:lstStyle/>
        <a:p>
          <a:pPr rtl="0"/>
          <a:r>
            <a:rPr lang="ru-RU" dirty="0" smtClean="0"/>
            <a:t>Натурные</a:t>
          </a:r>
          <a:endParaRPr lang="ru-RU" dirty="0"/>
        </a:p>
      </dgm:t>
    </dgm:pt>
    <dgm:pt modelId="{8962611F-9705-4560-A17C-D76E347C53C4}" type="parTrans" cxnId="{E30667AC-EBF0-404B-8359-81B91C20DB8D}">
      <dgm:prSet/>
      <dgm:spPr/>
      <dgm:t>
        <a:bodyPr/>
        <a:lstStyle/>
        <a:p>
          <a:endParaRPr lang="ru-RU"/>
        </a:p>
      </dgm:t>
    </dgm:pt>
    <dgm:pt modelId="{F3FF8A98-74BA-407F-87E9-6BDE185DC710}" type="sibTrans" cxnId="{E30667AC-EBF0-404B-8359-81B91C20DB8D}">
      <dgm:prSet/>
      <dgm:spPr/>
      <dgm:t>
        <a:bodyPr/>
        <a:lstStyle/>
        <a:p>
          <a:endParaRPr lang="ru-RU"/>
        </a:p>
      </dgm:t>
    </dgm:pt>
    <dgm:pt modelId="{32D16B83-9FE4-4523-AE5E-A924156D4685}" type="pres">
      <dgm:prSet presAssocID="{98DA36A1-F977-4170-8035-6AF7CEB14C4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876A80-AAA8-43BE-9D5F-145BEAF04846}" type="pres">
      <dgm:prSet presAssocID="{36FAE181-F2AF-48A7-97D0-506184D7CA58}" presName="composite" presStyleCnt="0"/>
      <dgm:spPr/>
    </dgm:pt>
    <dgm:pt modelId="{5D493E4C-4719-4A26-B629-77BCFD861621}" type="pres">
      <dgm:prSet presAssocID="{36FAE181-F2AF-48A7-97D0-506184D7CA58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10188C-5573-4C1E-B151-0086AC522C63}" type="pres">
      <dgm:prSet presAssocID="{36FAE181-F2AF-48A7-97D0-506184D7CA58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31922C-6708-4610-A6E9-1A138185B6D4}" srcId="{36FAE181-F2AF-48A7-97D0-506184D7CA58}" destId="{917CD183-4BFC-402C-9917-FFC3E6155E1F}" srcOrd="1" destOrd="0" parTransId="{EE5C77C9-C74A-458F-85F2-C30288FEC294}" sibTransId="{5AA215C1-A88A-4A17-8D54-B3A91CEB1FB6}"/>
    <dgm:cxn modelId="{97FA2C05-7AB0-4FFC-9561-B60AD6C9372B}" srcId="{36FAE181-F2AF-48A7-97D0-506184D7CA58}" destId="{A87276E2-8062-43FA-93BA-931F987AE9E3}" srcOrd="4" destOrd="0" parTransId="{F2D080A5-FDE1-4D7F-BD5C-1391100B21C6}" sibTransId="{ACD02FE6-EFCB-4A57-86C9-6558F028CDD4}"/>
    <dgm:cxn modelId="{96BFB904-EBA0-4D03-976E-1AEA6F2444CD}" srcId="{36FAE181-F2AF-48A7-97D0-506184D7CA58}" destId="{A929CED9-6F3E-440A-967E-5AA82AF72E0C}" srcOrd="2" destOrd="0" parTransId="{B4DB1EC4-7371-4461-A947-E4C9A9E95251}" sibTransId="{E2DE56E7-1D29-49D0-B89B-2EBA624B44BB}"/>
    <dgm:cxn modelId="{B9A4C491-F4FB-4437-8610-7CA31BFAA151}" type="presOf" srcId="{917CD183-4BFC-402C-9917-FFC3E6155E1F}" destId="{EA10188C-5573-4C1E-B151-0086AC522C63}" srcOrd="0" destOrd="1" presId="urn:microsoft.com/office/officeart/2005/8/layout/chevron2"/>
    <dgm:cxn modelId="{319A9D2E-5A8B-4E2F-9D66-66DB130EE792}" type="presOf" srcId="{B2CA3FDE-3F8B-4EE7-AA14-5BE7F1ED49E6}" destId="{EA10188C-5573-4C1E-B151-0086AC522C63}" srcOrd="0" destOrd="5" presId="urn:microsoft.com/office/officeart/2005/8/layout/chevron2"/>
    <dgm:cxn modelId="{14F923E2-F72E-45F3-AD76-1BFA02B2BEE3}" type="presOf" srcId="{A929CED9-6F3E-440A-967E-5AA82AF72E0C}" destId="{EA10188C-5573-4C1E-B151-0086AC522C63}" srcOrd="0" destOrd="2" presId="urn:microsoft.com/office/officeart/2005/8/layout/chevron2"/>
    <dgm:cxn modelId="{DE79F2E1-1787-4E78-BECF-35D2ED623235}" type="presOf" srcId="{72AAE2B3-D60F-4FFA-BCE1-628F625ED302}" destId="{EA10188C-5573-4C1E-B151-0086AC522C63}" srcOrd="0" destOrd="3" presId="urn:microsoft.com/office/officeart/2005/8/layout/chevron2"/>
    <dgm:cxn modelId="{AAC4C99D-799C-4383-B0AB-774304A7D802}" type="presOf" srcId="{98DA36A1-F977-4170-8035-6AF7CEB14C40}" destId="{32D16B83-9FE4-4523-AE5E-A924156D4685}" srcOrd="0" destOrd="0" presId="urn:microsoft.com/office/officeart/2005/8/layout/chevron2"/>
    <dgm:cxn modelId="{22C00D3C-3643-4AF0-A9BD-FBB3A71B3488}" srcId="{36FAE181-F2AF-48A7-97D0-506184D7CA58}" destId="{5E2FB19A-A13F-4763-8E0F-FCBB404129BD}" srcOrd="0" destOrd="0" parTransId="{F547CC2C-1FB3-4D85-97DA-98BB112EA3F9}" sibTransId="{9213D322-45C9-4BA5-9E57-3AECB28E09FA}"/>
    <dgm:cxn modelId="{4CFE57DA-FD2F-4654-A68D-05A15BD6C136}" srcId="{98DA36A1-F977-4170-8035-6AF7CEB14C40}" destId="{36FAE181-F2AF-48A7-97D0-506184D7CA58}" srcOrd="0" destOrd="0" parTransId="{89A6573C-5431-4A10-8361-421CE27BA579}" sibTransId="{28CFEA17-5DD3-4563-A606-37251E8D9A01}"/>
    <dgm:cxn modelId="{9D627B43-CB0D-4A11-83C3-3A7524A63E61}" type="presOf" srcId="{A87276E2-8062-43FA-93BA-931F987AE9E3}" destId="{EA10188C-5573-4C1E-B151-0086AC522C63}" srcOrd="0" destOrd="4" presId="urn:microsoft.com/office/officeart/2005/8/layout/chevron2"/>
    <dgm:cxn modelId="{B91D6BBB-6471-4DC1-9676-9A1EF83862AC}" type="presOf" srcId="{5E2FB19A-A13F-4763-8E0F-FCBB404129BD}" destId="{EA10188C-5573-4C1E-B151-0086AC522C63}" srcOrd="0" destOrd="0" presId="urn:microsoft.com/office/officeart/2005/8/layout/chevron2"/>
    <dgm:cxn modelId="{E30667AC-EBF0-404B-8359-81B91C20DB8D}" srcId="{36FAE181-F2AF-48A7-97D0-506184D7CA58}" destId="{B2CA3FDE-3F8B-4EE7-AA14-5BE7F1ED49E6}" srcOrd="5" destOrd="0" parTransId="{8962611F-9705-4560-A17C-D76E347C53C4}" sibTransId="{F3FF8A98-74BA-407F-87E9-6BDE185DC710}"/>
    <dgm:cxn modelId="{5ADCB328-A9F9-4210-8952-07DCB8064F22}" type="presOf" srcId="{36FAE181-F2AF-48A7-97D0-506184D7CA58}" destId="{5D493E4C-4719-4A26-B629-77BCFD861621}" srcOrd="0" destOrd="0" presId="urn:microsoft.com/office/officeart/2005/8/layout/chevron2"/>
    <dgm:cxn modelId="{FDF53CBE-1A53-452F-96AD-4E50E78F1DC9}" srcId="{36FAE181-F2AF-48A7-97D0-506184D7CA58}" destId="{72AAE2B3-D60F-4FFA-BCE1-628F625ED302}" srcOrd="3" destOrd="0" parTransId="{373DA2CF-3B8B-4241-9B5D-4952A33D3A81}" sibTransId="{BFD0B44D-9206-4A22-85D3-85E4AA28232F}"/>
    <dgm:cxn modelId="{FD17D4DE-8D8A-4FCE-88E4-6D6406D2CC0B}" type="presParOf" srcId="{32D16B83-9FE4-4523-AE5E-A924156D4685}" destId="{72876A80-AAA8-43BE-9D5F-145BEAF04846}" srcOrd="0" destOrd="0" presId="urn:microsoft.com/office/officeart/2005/8/layout/chevron2"/>
    <dgm:cxn modelId="{471E921F-093B-4641-A633-098ED588B65C}" type="presParOf" srcId="{72876A80-AAA8-43BE-9D5F-145BEAF04846}" destId="{5D493E4C-4719-4A26-B629-77BCFD861621}" srcOrd="0" destOrd="0" presId="urn:microsoft.com/office/officeart/2005/8/layout/chevron2"/>
    <dgm:cxn modelId="{9CF119B1-A663-42FA-800E-346C07FFCE25}" type="presParOf" srcId="{72876A80-AAA8-43BE-9D5F-145BEAF04846}" destId="{EA10188C-5573-4C1E-B151-0086AC522C6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6EDC356-B10E-4A9F-BD58-8418C9C14B73}" type="doc">
      <dgm:prSet loTypeId="urn:microsoft.com/office/officeart/2005/8/layout/radial4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6693062-9CC3-4B8F-BD26-D10841696153}">
      <dgm:prSet custT="1"/>
      <dgm:spPr/>
      <dgm:t>
        <a:bodyPr/>
        <a:lstStyle/>
        <a:p>
          <a:pPr rtl="0"/>
          <a:r>
            <a:rPr lang="ru-RU" sz="2400" b="1" dirty="0" smtClean="0"/>
            <a:t>4 По свойствам, показатели которых определяются</a:t>
          </a:r>
          <a:endParaRPr lang="ru-RU" sz="2400" b="1" dirty="0"/>
        </a:p>
      </dgm:t>
    </dgm:pt>
    <dgm:pt modelId="{649DD7FC-AC44-44AB-A58D-B7F7829B1B2D}" type="parTrans" cxnId="{9335BA45-376A-4F97-8883-73AC49A633A1}">
      <dgm:prSet/>
      <dgm:spPr/>
      <dgm:t>
        <a:bodyPr/>
        <a:lstStyle/>
        <a:p>
          <a:endParaRPr lang="ru-RU"/>
        </a:p>
      </dgm:t>
    </dgm:pt>
    <dgm:pt modelId="{0F619D42-396C-4123-AF22-0C266F2687FF}" type="sibTrans" cxnId="{9335BA45-376A-4F97-8883-73AC49A633A1}">
      <dgm:prSet/>
      <dgm:spPr/>
      <dgm:t>
        <a:bodyPr/>
        <a:lstStyle/>
        <a:p>
          <a:endParaRPr lang="ru-RU"/>
        </a:p>
      </dgm:t>
    </dgm:pt>
    <dgm:pt modelId="{555B0B46-CE4C-4F83-9CCF-1CBE738E3965}">
      <dgm:prSet custT="1"/>
      <dgm:spPr/>
      <dgm:t>
        <a:bodyPr/>
        <a:lstStyle/>
        <a:p>
          <a:pPr rtl="0"/>
          <a:r>
            <a:rPr lang="ru-RU" sz="1800" dirty="0" smtClean="0"/>
            <a:t>Функциональность</a:t>
          </a:r>
          <a:endParaRPr lang="ru-RU" sz="1800" dirty="0"/>
        </a:p>
      </dgm:t>
    </dgm:pt>
    <dgm:pt modelId="{ACA27001-4DA1-4B94-89FF-0693AB3F096E}" type="parTrans" cxnId="{103331F5-6F15-43C3-83EA-01591A1E3DB4}">
      <dgm:prSet/>
      <dgm:spPr/>
      <dgm:t>
        <a:bodyPr/>
        <a:lstStyle/>
        <a:p>
          <a:endParaRPr lang="ru-RU"/>
        </a:p>
      </dgm:t>
    </dgm:pt>
    <dgm:pt modelId="{7BD11B29-F380-4FFD-902B-24F7F4362011}" type="sibTrans" cxnId="{103331F5-6F15-43C3-83EA-01591A1E3DB4}">
      <dgm:prSet/>
      <dgm:spPr/>
      <dgm:t>
        <a:bodyPr/>
        <a:lstStyle/>
        <a:p>
          <a:endParaRPr lang="ru-RU"/>
        </a:p>
      </dgm:t>
    </dgm:pt>
    <dgm:pt modelId="{8736CABF-6B50-495A-9650-89D5A12F20C1}">
      <dgm:prSet custT="1"/>
      <dgm:spPr/>
      <dgm:t>
        <a:bodyPr/>
        <a:lstStyle/>
        <a:p>
          <a:pPr rtl="0"/>
          <a:r>
            <a:rPr lang="ru-RU" sz="1800" dirty="0" smtClean="0"/>
            <a:t>Безопасность</a:t>
          </a:r>
          <a:endParaRPr lang="ru-RU" sz="1800" dirty="0"/>
        </a:p>
      </dgm:t>
    </dgm:pt>
    <dgm:pt modelId="{930B75B7-C0DF-4BC5-84AD-5A6EB6A2E95B}" type="parTrans" cxnId="{383A11E8-ABCC-4779-B16D-93322973D3A0}">
      <dgm:prSet/>
      <dgm:spPr/>
      <dgm:t>
        <a:bodyPr/>
        <a:lstStyle/>
        <a:p>
          <a:endParaRPr lang="ru-RU"/>
        </a:p>
      </dgm:t>
    </dgm:pt>
    <dgm:pt modelId="{C5085D8E-0DBC-4BF1-B6EE-9334692B428F}" type="sibTrans" cxnId="{383A11E8-ABCC-4779-B16D-93322973D3A0}">
      <dgm:prSet/>
      <dgm:spPr/>
      <dgm:t>
        <a:bodyPr/>
        <a:lstStyle/>
        <a:p>
          <a:endParaRPr lang="ru-RU"/>
        </a:p>
      </dgm:t>
    </dgm:pt>
    <dgm:pt modelId="{849B1FE7-4B66-40FE-91FB-7244FE5D357E}">
      <dgm:prSet custT="1"/>
      <dgm:spPr/>
      <dgm:t>
        <a:bodyPr/>
        <a:lstStyle/>
        <a:p>
          <a:pPr rtl="0"/>
          <a:r>
            <a:rPr lang="ru-RU" sz="1800" dirty="0" smtClean="0"/>
            <a:t>Надежность</a:t>
          </a:r>
          <a:endParaRPr lang="ru-RU" sz="1800" dirty="0"/>
        </a:p>
      </dgm:t>
    </dgm:pt>
    <dgm:pt modelId="{B88EEA55-8AED-4228-BCE4-29C4AE42F507}" type="parTrans" cxnId="{273A09FA-60D1-4800-90B6-C6CF7C25BB38}">
      <dgm:prSet/>
      <dgm:spPr/>
      <dgm:t>
        <a:bodyPr/>
        <a:lstStyle/>
        <a:p>
          <a:endParaRPr lang="ru-RU"/>
        </a:p>
      </dgm:t>
    </dgm:pt>
    <dgm:pt modelId="{37108060-D5A3-4041-9C61-35087C7AB0F6}" type="sibTrans" cxnId="{273A09FA-60D1-4800-90B6-C6CF7C25BB38}">
      <dgm:prSet/>
      <dgm:spPr/>
      <dgm:t>
        <a:bodyPr/>
        <a:lstStyle/>
        <a:p>
          <a:endParaRPr lang="ru-RU"/>
        </a:p>
      </dgm:t>
    </dgm:pt>
    <dgm:pt modelId="{096C089B-3F29-4E6C-BF18-9B10C20B262B}">
      <dgm:prSet custT="1"/>
      <dgm:spPr/>
      <dgm:t>
        <a:bodyPr/>
        <a:lstStyle/>
        <a:p>
          <a:pPr rtl="0"/>
          <a:r>
            <a:rPr lang="ru-RU" sz="1800" dirty="0" smtClean="0"/>
            <a:t>Прочность</a:t>
          </a:r>
          <a:endParaRPr lang="ru-RU" sz="1800" dirty="0"/>
        </a:p>
      </dgm:t>
    </dgm:pt>
    <dgm:pt modelId="{59624AC4-F5DD-47FD-B5DF-4775545630F5}" type="parTrans" cxnId="{A9932AFB-06EE-4091-84E9-C70907D712CD}">
      <dgm:prSet/>
      <dgm:spPr/>
      <dgm:t>
        <a:bodyPr/>
        <a:lstStyle/>
        <a:p>
          <a:endParaRPr lang="ru-RU"/>
        </a:p>
      </dgm:t>
    </dgm:pt>
    <dgm:pt modelId="{6ED5B125-2F39-4387-B1EF-1113AA4B6810}" type="sibTrans" cxnId="{A9932AFB-06EE-4091-84E9-C70907D712CD}">
      <dgm:prSet/>
      <dgm:spPr/>
      <dgm:t>
        <a:bodyPr/>
        <a:lstStyle/>
        <a:p>
          <a:endParaRPr lang="ru-RU"/>
        </a:p>
      </dgm:t>
    </dgm:pt>
    <dgm:pt modelId="{F01F6B0E-053A-437F-9186-64B81EFFA044}">
      <dgm:prSet custT="1"/>
      <dgm:spPr/>
      <dgm:t>
        <a:bodyPr/>
        <a:lstStyle/>
        <a:p>
          <a:pPr rtl="0"/>
          <a:r>
            <a:rPr lang="ru-RU" sz="1800" dirty="0" smtClean="0"/>
            <a:t>Устойчивость</a:t>
          </a:r>
          <a:endParaRPr lang="ru-RU" sz="1800" dirty="0"/>
        </a:p>
      </dgm:t>
    </dgm:pt>
    <dgm:pt modelId="{961A50B4-EA92-4E05-9928-2FF7778DB9BC}" type="parTrans" cxnId="{A25E81F7-BC42-47EB-9E38-7AE1084E2C78}">
      <dgm:prSet/>
      <dgm:spPr/>
      <dgm:t>
        <a:bodyPr/>
        <a:lstStyle/>
        <a:p>
          <a:endParaRPr lang="ru-RU"/>
        </a:p>
      </dgm:t>
    </dgm:pt>
    <dgm:pt modelId="{F223E65A-8C7C-40DA-9A10-347096472D41}" type="sibTrans" cxnId="{A25E81F7-BC42-47EB-9E38-7AE1084E2C78}">
      <dgm:prSet/>
      <dgm:spPr/>
      <dgm:t>
        <a:bodyPr/>
        <a:lstStyle/>
        <a:p>
          <a:endParaRPr lang="ru-RU"/>
        </a:p>
      </dgm:t>
    </dgm:pt>
    <dgm:pt modelId="{48A7FC7D-134A-4836-AAE2-8591B55895E5}">
      <dgm:prSet custT="1"/>
      <dgm:spPr/>
      <dgm:t>
        <a:bodyPr/>
        <a:lstStyle/>
        <a:p>
          <a:pPr rtl="0"/>
          <a:r>
            <a:rPr lang="ru-RU" sz="1800" dirty="0" smtClean="0"/>
            <a:t>Ремонтопригодность</a:t>
          </a:r>
          <a:endParaRPr lang="ru-RU" sz="1800" dirty="0"/>
        </a:p>
      </dgm:t>
    </dgm:pt>
    <dgm:pt modelId="{17B167E9-67FB-41CC-A262-5E0F1BD501D4}" type="parTrans" cxnId="{77EEFF5E-81D0-4723-A1C7-A425D11F0392}">
      <dgm:prSet/>
      <dgm:spPr/>
      <dgm:t>
        <a:bodyPr/>
        <a:lstStyle/>
        <a:p>
          <a:endParaRPr lang="ru-RU"/>
        </a:p>
      </dgm:t>
    </dgm:pt>
    <dgm:pt modelId="{73E39E18-0EE7-4627-8FD4-1F12D30E1719}" type="sibTrans" cxnId="{77EEFF5E-81D0-4723-A1C7-A425D11F0392}">
      <dgm:prSet/>
      <dgm:spPr/>
      <dgm:t>
        <a:bodyPr/>
        <a:lstStyle/>
        <a:p>
          <a:endParaRPr lang="ru-RU"/>
        </a:p>
      </dgm:t>
    </dgm:pt>
    <dgm:pt modelId="{4069B28B-28BC-4A26-91B9-5C21DCD3614F}">
      <dgm:prSet custT="1"/>
      <dgm:spPr/>
      <dgm:t>
        <a:bodyPr/>
        <a:lstStyle/>
        <a:p>
          <a:pPr rtl="0"/>
          <a:r>
            <a:rPr lang="ru-RU" sz="1800" dirty="0" smtClean="0"/>
            <a:t>Транспортабельность</a:t>
          </a:r>
          <a:endParaRPr lang="ru-RU" sz="1800" dirty="0"/>
        </a:p>
      </dgm:t>
    </dgm:pt>
    <dgm:pt modelId="{5CED1A41-A08D-4F33-8685-76BB2163F158}" type="parTrans" cxnId="{37840F30-0A2A-4484-B057-B0DF95A882C1}">
      <dgm:prSet/>
      <dgm:spPr/>
      <dgm:t>
        <a:bodyPr/>
        <a:lstStyle/>
        <a:p>
          <a:endParaRPr lang="ru-RU"/>
        </a:p>
      </dgm:t>
    </dgm:pt>
    <dgm:pt modelId="{2558526E-D675-4B42-B767-97D3C34D2C6A}" type="sibTrans" cxnId="{37840F30-0A2A-4484-B057-B0DF95A882C1}">
      <dgm:prSet/>
      <dgm:spPr/>
      <dgm:t>
        <a:bodyPr/>
        <a:lstStyle/>
        <a:p>
          <a:endParaRPr lang="ru-RU"/>
        </a:p>
      </dgm:t>
    </dgm:pt>
    <dgm:pt modelId="{ADEDB349-7CEB-4832-9318-5967DD62F0D0}">
      <dgm:prSet/>
      <dgm:spPr/>
      <dgm:t>
        <a:bodyPr/>
        <a:lstStyle/>
        <a:p>
          <a:pPr rtl="0"/>
          <a:endParaRPr lang="ru-RU" dirty="0"/>
        </a:p>
      </dgm:t>
    </dgm:pt>
    <dgm:pt modelId="{8CFBAE9E-3D37-4015-9BF7-134A01CE233C}" type="parTrans" cxnId="{AE720B17-553D-4BD9-B053-3149F518763D}">
      <dgm:prSet/>
      <dgm:spPr/>
      <dgm:t>
        <a:bodyPr/>
        <a:lstStyle/>
        <a:p>
          <a:endParaRPr lang="ru-RU"/>
        </a:p>
      </dgm:t>
    </dgm:pt>
    <dgm:pt modelId="{20C70973-323F-4879-BC18-F92BBD6E4B1B}" type="sibTrans" cxnId="{AE720B17-553D-4BD9-B053-3149F518763D}">
      <dgm:prSet/>
      <dgm:spPr/>
      <dgm:t>
        <a:bodyPr/>
        <a:lstStyle/>
        <a:p>
          <a:endParaRPr lang="ru-RU"/>
        </a:p>
      </dgm:t>
    </dgm:pt>
    <dgm:pt modelId="{51A57903-E4B8-4E2A-AAB6-D21535F5FF52}" type="pres">
      <dgm:prSet presAssocID="{06EDC356-B10E-4A9F-BD58-8418C9C14B7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B95982-0259-4E1E-95F1-391331E34999}" type="pres">
      <dgm:prSet presAssocID="{06693062-9CC3-4B8F-BD26-D10841696153}" presName="centerShape" presStyleLbl="node0" presStyleIdx="0" presStyleCnt="1" custScaleX="147951" custScaleY="142231"/>
      <dgm:spPr/>
      <dgm:t>
        <a:bodyPr/>
        <a:lstStyle/>
        <a:p>
          <a:endParaRPr lang="ru-RU"/>
        </a:p>
      </dgm:t>
    </dgm:pt>
    <dgm:pt modelId="{C85A477F-094D-475A-A7A0-B881BCAE749C}" type="pres">
      <dgm:prSet presAssocID="{ACA27001-4DA1-4B94-89FF-0693AB3F096E}" presName="parTrans" presStyleLbl="bgSibTrans2D1" presStyleIdx="0" presStyleCnt="7"/>
      <dgm:spPr/>
      <dgm:t>
        <a:bodyPr/>
        <a:lstStyle/>
        <a:p>
          <a:endParaRPr lang="ru-RU"/>
        </a:p>
      </dgm:t>
    </dgm:pt>
    <dgm:pt modelId="{A4024892-EEE2-4FFB-B0B5-C29289F2E386}" type="pres">
      <dgm:prSet presAssocID="{555B0B46-CE4C-4F83-9CCF-1CBE738E3965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49794D-7745-4CFA-982D-5C6312195920}" type="pres">
      <dgm:prSet presAssocID="{930B75B7-C0DF-4BC5-84AD-5A6EB6A2E95B}" presName="parTrans" presStyleLbl="bgSibTrans2D1" presStyleIdx="1" presStyleCnt="7"/>
      <dgm:spPr/>
      <dgm:t>
        <a:bodyPr/>
        <a:lstStyle/>
        <a:p>
          <a:endParaRPr lang="ru-RU"/>
        </a:p>
      </dgm:t>
    </dgm:pt>
    <dgm:pt modelId="{D78A3F01-2DA3-408B-AD3B-1EFD920EB8DD}" type="pres">
      <dgm:prSet presAssocID="{8736CABF-6B50-495A-9650-89D5A12F20C1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B94B2-F503-4CB6-ACCF-69AA2EA4BBC5}" type="pres">
      <dgm:prSet presAssocID="{B88EEA55-8AED-4228-BCE4-29C4AE42F507}" presName="parTrans" presStyleLbl="bgSibTrans2D1" presStyleIdx="2" presStyleCnt="7"/>
      <dgm:spPr/>
      <dgm:t>
        <a:bodyPr/>
        <a:lstStyle/>
        <a:p>
          <a:endParaRPr lang="ru-RU"/>
        </a:p>
      </dgm:t>
    </dgm:pt>
    <dgm:pt modelId="{5433497F-49A0-4A01-94DF-C90347CE4895}" type="pres">
      <dgm:prSet presAssocID="{849B1FE7-4B66-40FE-91FB-7244FE5D357E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DAE4CA-4E36-4F88-B9DB-B56DFA2FCAD1}" type="pres">
      <dgm:prSet presAssocID="{59624AC4-F5DD-47FD-B5DF-4775545630F5}" presName="parTrans" presStyleLbl="bgSibTrans2D1" presStyleIdx="3" presStyleCnt="7"/>
      <dgm:spPr/>
      <dgm:t>
        <a:bodyPr/>
        <a:lstStyle/>
        <a:p>
          <a:endParaRPr lang="ru-RU"/>
        </a:p>
      </dgm:t>
    </dgm:pt>
    <dgm:pt modelId="{346E090B-3D81-4D5C-A6EC-344E59887DEB}" type="pres">
      <dgm:prSet presAssocID="{096C089B-3F29-4E6C-BF18-9B10C20B262B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636082-234E-42D2-A0A0-533459A94925}" type="pres">
      <dgm:prSet presAssocID="{961A50B4-EA92-4E05-9928-2FF7778DB9BC}" presName="parTrans" presStyleLbl="bgSibTrans2D1" presStyleIdx="4" presStyleCnt="7"/>
      <dgm:spPr/>
      <dgm:t>
        <a:bodyPr/>
        <a:lstStyle/>
        <a:p>
          <a:endParaRPr lang="ru-RU"/>
        </a:p>
      </dgm:t>
    </dgm:pt>
    <dgm:pt modelId="{DA51CDF3-3BC6-4F0E-9261-38F515B29511}" type="pres">
      <dgm:prSet presAssocID="{F01F6B0E-053A-437F-9186-64B81EFFA044}" presName="node" presStyleLbl="node1" presStyleIdx="4" presStyleCnt="7" custRadScaleRad="99109" custRadScaleInc="26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8254C8-6573-47E7-B2E7-20CCB1A2AFC3}" type="pres">
      <dgm:prSet presAssocID="{17B167E9-67FB-41CC-A262-5E0F1BD501D4}" presName="parTrans" presStyleLbl="bgSibTrans2D1" presStyleIdx="5" presStyleCnt="7"/>
      <dgm:spPr/>
      <dgm:t>
        <a:bodyPr/>
        <a:lstStyle/>
        <a:p>
          <a:endParaRPr lang="ru-RU"/>
        </a:p>
      </dgm:t>
    </dgm:pt>
    <dgm:pt modelId="{89DC641F-8F0A-4CF1-BE2F-3CC12786C964}" type="pres">
      <dgm:prSet presAssocID="{48A7FC7D-134A-4836-AAE2-8591B55895E5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527288-D42B-40B4-ACD8-565E68887DD3}" type="pres">
      <dgm:prSet presAssocID="{5CED1A41-A08D-4F33-8685-76BB2163F158}" presName="parTrans" presStyleLbl="bgSibTrans2D1" presStyleIdx="6" presStyleCnt="7"/>
      <dgm:spPr/>
      <dgm:t>
        <a:bodyPr/>
        <a:lstStyle/>
        <a:p>
          <a:endParaRPr lang="ru-RU"/>
        </a:p>
      </dgm:t>
    </dgm:pt>
    <dgm:pt modelId="{8934C230-120F-4B48-AAC5-FBEAD035C326}" type="pres">
      <dgm:prSet presAssocID="{4069B28B-28BC-4A26-91B9-5C21DCD3614F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FE3EFA-685C-42AA-9B11-8B2FD9E0F3E9}" type="presOf" srcId="{B88EEA55-8AED-4228-BCE4-29C4AE42F507}" destId="{7B6B94B2-F503-4CB6-ACCF-69AA2EA4BBC5}" srcOrd="0" destOrd="0" presId="urn:microsoft.com/office/officeart/2005/8/layout/radial4"/>
    <dgm:cxn modelId="{A876890B-056B-4A2A-9576-7BE380088B92}" type="presOf" srcId="{8736CABF-6B50-495A-9650-89D5A12F20C1}" destId="{D78A3F01-2DA3-408B-AD3B-1EFD920EB8DD}" srcOrd="0" destOrd="0" presId="urn:microsoft.com/office/officeart/2005/8/layout/radial4"/>
    <dgm:cxn modelId="{3ECBBFD5-4C48-4278-9F0F-346A1543B52D}" type="presOf" srcId="{096C089B-3F29-4E6C-BF18-9B10C20B262B}" destId="{346E090B-3D81-4D5C-A6EC-344E59887DEB}" srcOrd="0" destOrd="0" presId="urn:microsoft.com/office/officeart/2005/8/layout/radial4"/>
    <dgm:cxn modelId="{383A11E8-ABCC-4779-B16D-93322973D3A0}" srcId="{06693062-9CC3-4B8F-BD26-D10841696153}" destId="{8736CABF-6B50-495A-9650-89D5A12F20C1}" srcOrd="1" destOrd="0" parTransId="{930B75B7-C0DF-4BC5-84AD-5A6EB6A2E95B}" sibTransId="{C5085D8E-0DBC-4BF1-B6EE-9334692B428F}"/>
    <dgm:cxn modelId="{AE720B17-553D-4BD9-B053-3149F518763D}" srcId="{06EDC356-B10E-4A9F-BD58-8418C9C14B73}" destId="{ADEDB349-7CEB-4832-9318-5967DD62F0D0}" srcOrd="1" destOrd="0" parTransId="{8CFBAE9E-3D37-4015-9BF7-134A01CE233C}" sibTransId="{20C70973-323F-4879-BC18-F92BBD6E4B1B}"/>
    <dgm:cxn modelId="{40E68B37-A15A-4919-A35D-0569364410C1}" type="presOf" srcId="{06EDC356-B10E-4A9F-BD58-8418C9C14B73}" destId="{51A57903-E4B8-4E2A-AAB6-D21535F5FF52}" srcOrd="0" destOrd="0" presId="urn:microsoft.com/office/officeart/2005/8/layout/radial4"/>
    <dgm:cxn modelId="{4CE799C6-75F2-4F08-9B72-D0DAC6501E96}" type="presOf" srcId="{ACA27001-4DA1-4B94-89FF-0693AB3F096E}" destId="{C85A477F-094D-475A-A7A0-B881BCAE749C}" srcOrd="0" destOrd="0" presId="urn:microsoft.com/office/officeart/2005/8/layout/radial4"/>
    <dgm:cxn modelId="{7DD6F87C-47E3-4516-8F73-C6294786814B}" type="presOf" srcId="{17B167E9-67FB-41CC-A262-5E0F1BD501D4}" destId="{008254C8-6573-47E7-B2E7-20CCB1A2AFC3}" srcOrd="0" destOrd="0" presId="urn:microsoft.com/office/officeart/2005/8/layout/radial4"/>
    <dgm:cxn modelId="{37840F30-0A2A-4484-B057-B0DF95A882C1}" srcId="{06693062-9CC3-4B8F-BD26-D10841696153}" destId="{4069B28B-28BC-4A26-91B9-5C21DCD3614F}" srcOrd="6" destOrd="0" parTransId="{5CED1A41-A08D-4F33-8685-76BB2163F158}" sibTransId="{2558526E-D675-4B42-B767-97D3C34D2C6A}"/>
    <dgm:cxn modelId="{77EEFF5E-81D0-4723-A1C7-A425D11F0392}" srcId="{06693062-9CC3-4B8F-BD26-D10841696153}" destId="{48A7FC7D-134A-4836-AAE2-8591B55895E5}" srcOrd="5" destOrd="0" parTransId="{17B167E9-67FB-41CC-A262-5E0F1BD501D4}" sibTransId="{73E39E18-0EE7-4627-8FD4-1F12D30E1719}"/>
    <dgm:cxn modelId="{1B8B0381-6E7B-4CEC-B62F-2455AF664B9A}" type="presOf" srcId="{06693062-9CC3-4B8F-BD26-D10841696153}" destId="{F0B95982-0259-4E1E-95F1-391331E34999}" srcOrd="0" destOrd="0" presId="urn:microsoft.com/office/officeart/2005/8/layout/radial4"/>
    <dgm:cxn modelId="{103331F5-6F15-43C3-83EA-01591A1E3DB4}" srcId="{06693062-9CC3-4B8F-BD26-D10841696153}" destId="{555B0B46-CE4C-4F83-9CCF-1CBE738E3965}" srcOrd="0" destOrd="0" parTransId="{ACA27001-4DA1-4B94-89FF-0693AB3F096E}" sibTransId="{7BD11B29-F380-4FFD-902B-24F7F4362011}"/>
    <dgm:cxn modelId="{CAE11F8D-78E6-4A90-99BE-8366AC0D05E7}" type="presOf" srcId="{4069B28B-28BC-4A26-91B9-5C21DCD3614F}" destId="{8934C230-120F-4B48-AAC5-FBEAD035C326}" srcOrd="0" destOrd="0" presId="urn:microsoft.com/office/officeart/2005/8/layout/radial4"/>
    <dgm:cxn modelId="{BBAD7181-9F98-4FCB-9522-FC0DCA03A5D5}" type="presOf" srcId="{961A50B4-EA92-4E05-9928-2FF7778DB9BC}" destId="{25636082-234E-42D2-A0A0-533459A94925}" srcOrd="0" destOrd="0" presId="urn:microsoft.com/office/officeart/2005/8/layout/radial4"/>
    <dgm:cxn modelId="{CDF6910C-51B8-481E-AEEB-3F3180B2AEE8}" type="presOf" srcId="{F01F6B0E-053A-437F-9186-64B81EFFA044}" destId="{DA51CDF3-3BC6-4F0E-9261-38F515B29511}" srcOrd="0" destOrd="0" presId="urn:microsoft.com/office/officeart/2005/8/layout/radial4"/>
    <dgm:cxn modelId="{96807B4F-1237-4CCF-9E69-761DF4B04BD4}" type="presOf" srcId="{48A7FC7D-134A-4836-AAE2-8591B55895E5}" destId="{89DC641F-8F0A-4CF1-BE2F-3CC12786C964}" srcOrd="0" destOrd="0" presId="urn:microsoft.com/office/officeart/2005/8/layout/radial4"/>
    <dgm:cxn modelId="{9335BA45-376A-4F97-8883-73AC49A633A1}" srcId="{06EDC356-B10E-4A9F-BD58-8418C9C14B73}" destId="{06693062-9CC3-4B8F-BD26-D10841696153}" srcOrd="0" destOrd="0" parTransId="{649DD7FC-AC44-44AB-A58D-B7F7829B1B2D}" sibTransId="{0F619D42-396C-4123-AF22-0C266F2687FF}"/>
    <dgm:cxn modelId="{8328D69E-B37C-40F7-AEDB-4FBCAA5EE7F1}" type="presOf" srcId="{849B1FE7-4B66-40FE-91FB-7244FE5D357E}" destId="{5433497F-49A0-4A01-94DF-C90347CE4895}" srcOrd="0" destOrd="0" presId="urn:microsoft.com/office/officeart/2005/8/layout/radial4"/>
    <dgm:cxn modelId="{C65C014C-09E0-4C09-AA0D-BC9D3A21A9BC}" type="presOf" srcId="{555B0B46-CE4C-4F83-9CCF-1CBE738E3965}" destId="{A4024892-EEE2-4FFB-B0B5-C29289F2E386}" srcOrd="0" destOrd="0" presId="urn:microsoft.com/office/officeart/2005/8/layout/radial4"/>
    <dgm:cxn modelId="{6A079EEE-C0FD-4388-BC71-7832BE423872}" type="presOf" srcId="{5CED1A41-A08D-4F33-8685-76BB2163F158}" destId="{BD527288-D42B-40B4-ACD8-565E68887DD3}" srcOrd="0" destOrd="0" presId="urn:microsoft.com/office/officeart/2005/8/layout/radial4"/>
    <dgm:cxn modelId="{A9932AFB-06EE-4091-84E9-C70907D712CD}" srcId="{06693062-9CC3-4B8F-BD26-D10841696153}" destId="{096C089B-3F29-4E6C-BF18-9B10C20B262B}" srcOrd="3" destOrd="0" parTransId="{59624AC4-F5DD-47FD-B5DF-4775545630F5}" sibTransId="{6ED5B125-2F39-4387-B1EF-1113AA4B6810}"/>
    <dgm:cxn modelId="{87434B8F-B965-4967-BDB4-21F4E7FF14EB}" type="presOf" srcId="{930B75B7-C0DF-4BC5-84AD-5A6EB6A2E95B}" destId="{3C49794D-7745-4CFA-982D-5C6312195920}" srcOrd="0" destOrd="0" presId="urn:microsoft.com/office/officeart/2005/8/layout/radial4"/>
    <dgm:cxn modelId="{E4615E13-07FE-4A0E-B133-686AF2E68BF0}" type="presOf" srcId="{59624AC4-F5DD-47FD-B5DF-4775545630F5}" destId="{35DAE4CA-4E36-4F88-B9DB-B56DFA2FCAD1}" srcOrd="0" destOrd="0" presId="urn:microsoft.com/office/officeart/2005/8/layout/radial4"/>
    <dgm:cxn modelId="{A25E81F7-BC42-47EB-9E38-7AE1084E2C78}" srcId="{06693062-9CC3-4B8F-BD26-D10841696153}" destId="{F01F6B0E-053A-437F-9186-64B81EFFA044}" srcOrd="4" destOrd="0" parTransId="{961A50B4-EA92-4E05-9928-2FF7778DB9BC}" sibTransId="{F223E65A-8C7C-40DA-9A10-347096472D41}"/>
    <dgm:cxn modelId="{273A09FA-60D1-4800-90B6-C6CF7C25BB38}" srcId="{06693062-9CC3-4B8F-BD26-D10841696153}" destId="{849B1FE7-4B66-40FE-91FB-7244FE5D357E}" srcOrd="2" destOrd="0" parTransId="{B88EEA55-8AED-4228-BCE4-29C4AE42F507}" sibTransId="{37108060-D5A3-4041-9C61-35087C7AB0F6}"/>
    <dgm:cxn modelId="{7922771C-2F32-4871-BE5A-260FB2DBE426}" type="presParOf" srcId="{51A57903-E4B8-4E2A-AAB6-D21535F5FF52}" destId="{F0B95982-0259-4E1E-95F1-391331E34999}" srcOrd="0" destOrd="0" presId="urn:microsoft.com/office/officeart/2005/8/layout/radial4"/>
    <dgm:cxn modelId="{6EF57D45-4440-4470-AEC7-870873824DB2}" type="presParOf" srcId="{51A57903-E4B8-4E2A-AAB6-D21535F5FF52}" destId="{C85A477F-094D-475A-A7A0-B881BCAE749C}" srcOrd="1" destOrd="0" presId="urn:microsoft.com/office/officeart/2005/8/layout/radial4"/>
    <dgm:cxn modelId="{28157B15-23B7-4391-AC4F-18211B59E334}" type="presParOf" srcId="{51A57903-E4B8-4E2A-AAB6-D21535F5FF52}" destId="{A4024892-EEE2-4FFB-B0B5-C29289F2E386}" srcOrd="2" destOrd="0" presId="urn:microsoft.com/office/officeart/2005/8/layout/radial4"/>
    <dgm:cxn modelId="{9F870622-8814-4F81-88EF-47AF0CF2EE76}" type="presParOf" srcId="{51A57903-E4B8-4E2A-AAB6-D21535F5FF52}" destId="{3C49794D-7745-4CFA-982D-5C6312195920}" srcOrd="3" destOrd="0" presId="urn:microsoft.com/office/officeart/2005/8/layout/radial4"/>
    <dgm:cxn modelId="{85C97137-0113-45DE-B393-4E8CBAB465B7}" type="presParOf" srcId="{51A57903-E4B8-4E2A-AAB6-D21535F5FF52}" destId="{D78A3F01-2DA3-408B-AD3B-1EFD920EB8DD}" srcOrd="4" destOrd="0" presId="urn:microsoft.com/office/officeart/2005/8/layout/radial4"/>
    <dgm:cxn modelId="{1DA64533-C38B-4758-AAA9-684D3E3E46DA}" type="presParOf" srcId="{51A57903-E4B8-4E2A-AAB6-D21535F5FF52}" destId="{7B6B94B2-F503-4CB6-ACCF-69AA2EA4BBC5}" srcOrd="5" destOrd="0" presId="urn:microsoft.com/office/officeart/2005/8/layout/radial4"/>
    <dgm:cxn modelId="{8C0C8FCD-AB1D-49D7-9D1D-3FD042827B5E}" type="presParOf" srcId="{51A57903-E4B8-4E2A-AAB6-D21535F5FF52}" destId="{5433497F-49A0-4A01-94DF-C90347CE4895}" srcOrd="6" destOrd="0" presId="urn:microsoft.com/office/officeart/2005/8/layout/radial4"/>
    <dgm:cxn modelId="{23289AA7-5A0D-4EA0-BBC2-D5B3466A8AD2}" type="presParOf" srcId="{51A57903-E4B8-4E2A-AAB6-D21535F5FF52}" destId="{35DAE4CA-4E36-4F88-B9DB-B56DFA2FCAD1}" srcOrd="7" destOrd="0" presId="urn:microsoft.com/office/officeart/2005/8/layout/radial4"/>
    <dgm:cxn modelId="{A14B9DB5-C2DF-4066-BBB3-EE85CA331B3F}" type="presParOf" srcId="{51A57903-E4B8-4E2A-AAB6-D21535F5FF52}" destId="{346E090B-3D81-4D5C-A6EC-344E59887DEB}" srcOrd="8" destOrd="0" presId="urn:microsoft.com/office/officeart/2005/8/layout/radial4"/>
    <dgm:cxn modelId="{A22A5AB4-9041-4B6E-9D97-2380EE1F7251}" type="presParOf" srcId="{51A57903-E4B8-4E2A-AAB6-D21535F5FF52}" destId="{25636082-234E-42D2-A0A0-533459A94925}" srcOrd="9" destOrd="0" presId="urn:microsoft.com/office/officeart/2005/8/layout/radial4"/>
    <dgm:cxn modelId="{66E4BC86-BFB6-4DE4-8D3B-87AE94B93281}" type="presParOf" srcId="{51A57903-E4B8-4E2A-AAB6-D21535F5FF52}" destId="{DA51CDF3-3BC6-4F0E-9261-38F515B29511}" srcOrd="10" destOrd="0" presId="urn:microsoft.com/office/officeart/2005/8/layout/radial4"/>
    <dgm:cxn modelId="{5D6317EA-6DBA-4346-A3B6-86159213FE6F}" type="presParOf" srcId="{51A57903-E4B8-4E2A-AAB6-D21535F5FF52}" destId="{008254C8-6573-47E7-B2E7-20CCB1A2AFC3}" srcOrd="11" destOrd="0" presId="urn:microsoft.com/office/officeart/2005/8/layout/radial4"/>
    <dgm:cxn modelId="{AED1BD53-3037-4A16-8BC3-2ED97ACDF61A}" type="presParOf" srcId="{51A57903-E4B8-4E2A-AAB6-D21535F5FF52}" destId="{89DC641F-8F0A-4CF1-BE2F-3CC12786C964}" srcOrd="12" destOrd="0" presId="urn:microsoft.com/office/officeart/2005/8/layout/radial4"/>
    <dgm:cxn modelId="{BC98F054-CE95-4DED-9C2E-C2744005D8B9}" type="presParOf" srcId="{51A57903-E4B8-4E2A-AAB6-D21535F5FF52}" destId="{BD527288-D42B-40B4-ACD8-565E68887DD3}" srcOrd="13" destOrd="0" presId="urn:microsoft.com/office/officeart/2005/8/layout/radial4"/>
    <dgm:cxn modelId="{D6AF8270-2C91-4E23-AF0A-8CC0C01C8E4E}" type="presParOf" srcId="{51A57903-E4B8-4E2A-AAB6-D21535F5FF52}" destId="{8934C230-120F-4B48-AAC5-FBEAD035C326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2A1AD1E-1CE8-49A7-8D03-40F76C966A69}" type="doc">
      <dgm:prSet loTypeId="urn:microsoft.com/office/officeart/2005/8/layout/cycle7" loCatId="cycle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F40E749-AB73-4D11-9C2E-9EB26FFE29BB}">
      <dgm:prSet/>
      <dgm:spPr/>
      <dgm:t>
        <a:bodyPr/>
        <a:lstStyle/>
        <a:p>
          <a:pPr rtl="0"/>
          <a:r>
            <a:rPr lang="ru-RU" b="1" dirty="0" smtClean="0"/>
            <a:t>5 По обязательности проведения:</a:t>
          </a:r>
          <a:endParaRPr lang="ru-RU" b="1" dirty="0"/>
        </a:p>
      </dgm:t>
    </dgm:pt>
    <dgm:pt modelId="{7402C9C2-801D-4D65-8EE9-B565CA5C2867}" type="parTrans" cxnId="{F1741FB2-7AE3-4811-BBA7-74C7FB7CEF58}">
      <dgm:prSet/>
      <dgm:spPr/>
      <dgm:t>
        <a:bodyPr/>
        <a:lstStyle/>
        <a:p>
          <a:endParaRPr lang="ru-RU"/>
        </a:p>
      </dgm:t>
    </dgm:pt>
    <dgm:pt modelId="{1A032CAA-77C6-4D8D-B754-8A9B993EC82E}" type="sibTrans" cxnId="{F1741FB2-7AE3-4811-BBA7-74C7FB7CEF58}">
      <dgm:prSet/>
      <dgm:spPr/>
      <dgm:t>
        <a:bodyPr/>
        <a:lstStyle/>
        <a:p>
          <a:endParaRPr lang="ru-RU"/>
        </a:p>
      </dgm:t>
    </dgm:pt>
    <dgm:pt modelId="{A2D4A09B-F88E-4D40-9539-ADFF290594FF}">
      <dgm:prSet/>
      <dgm:spPr/>
      <dgm:t>
        <a:bodyPr/>
        <a:lstStyle/>
        <a:p>
          <a:pPr rtl="0"/>
          <a:r>
            <a:rPr lang="ru-RU" dirty="0" smtClean="0"/>
            <a:t>обязательные</a:t>
          </a:r>
          <a:endParaRPr lang="ru-RU" dirty="0"/>
        </a:p>
      </dgm:t>
    </dgm:pt>
    <dgm:pt modelId="{56FF52FB-8F3E-4A68-8F1D-FF624FF363D4}" type="parTrans" cxnId="{E1279E6D-8377-452F-B5C5-51BFD038BAA8}">
      <dgm:prSet/>
      <dgm:spPr/>
      <dgm:t>
        <a:bodyPr/>
        <a:lstStyle/>
        <a:p>
          <a:endParaRPr lang="ru-RU"/>
        </a:p>
      </dgm:t>
    </dgm:pt>
    <dgm:pt modelId="{FDFF6969-FCD3-4042-BED4-1831C9997723}" type="sibTrans" cxnId="{E1279E6D-8377-452F-B5C5-51BFD038BAA8}">
      <dgm:prSet/>
      <dgm:spPr/>
      <dgm:t>
        <a:bodyPr/>
        <a:lstStyle/>
        <a:p>
          <a:endParaRPr lang="ru-RU"/>
        </a:p>
      </dgm:t>
    </dgm:pt>
    <dgm:pt modelId="{78FA981D-EB61-4AEE-AFF3-B1D102BE04F4}">
      <dgm:prSet/>
      <dgm:spPr/>
      <dgm:t>
        <a:bodyPr/>
        <a:lstStyle/>
        <a:p>
          <a:pPr rtl="0"/>
          <a:r>
            <a:rPr lang="ru-RU" dirty="0" smtClean="0"/>
            <a:t>добровольные</a:t>
          </a:r>
          <a:endParaRPr lang="ru-RU" dirty="0"/>
        </a:p>
      </dgm:t>
    </dgm:pt>
    <dgm:pt modelId="{A81716B8-F831-4B34-BB21-A6CDC24EA485}" type="parTrans" cxnId="{5CF45BE9-ECE4-4FCB-B100-DDA0D9FEAB0E}">
      <dgm:prSet/>
      <dgm:spPr/>
      <dgm:t>
        <a:bodyPr/>
        <a:lstStyle/>
        <a:p>
          <a:endParaRPr lang="ru-RU"/>
        </a:p>
      </dgm:t>
    </dgm:pt>
    <dgm:pt modelId="{FE3A956C-D117-4612-A18F-56AC49188921}" type="sibTrans" cxnId="{5CF45BE9-ECE4-4FCB-B100-DDA0D9FEAB0E}">
      <dgm:prSet/>
      <dgm:spPr/>
      <dgm:t>
        <a:bodyPr/>
        <a:lstStyle/>
        <a:p>
          <a:endParaRPr lang="ru-RU"/>
        </a:p>
      </dgm:t>
    </dgm:pt>
    <dgm:pt modelId="{E6D4893E-4435-4C2C-811F-4BE6B4BF6CD3}" type="pres">
      <dgm:prSet presAssocID="{42A1AD1E-1CE8-49A7-8D03-40F76C966A6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E12219-6FF1-4C0C-894C-D9E127298103}" type="pres">
      <dgm:prSet presAssocID="{4F40E749-AB73-4D11-9C2E-9EB26FFE29B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09C72B-7F62-4B2F-B235-2E8C2E7DC291}" type="pres">
      <dgm:prSet presAssocID="{1A032CAA-77C6-4D8D-B754-8A9B993EC82E}" presName="sibTrans" presStyleLbl="sibTrans2D1" presStyleIdx="0" presStyleCnt="3"/>
      <dgm:spPr/>
      <dgm:t>
        <a:bodyPr/>
        <a:lstStyle/>
        <a:p>
          <a:endParaRPr lang="ru-RU"/>
        </a:p>
      </dgm:t>
    </dgm:pt>
    <dgm:pt modelId="{AE326419-D9E1-4A7B-BA06-601F52B8BB0B}" type="pres">
      <dgm:prSet presAssocID="{1A032CAA-77C6-4D8D-B754-8A9B993EC82E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70309B55-FE1B-4E25-BCE4-A7C5B0D01775}" type="pres">
      <dgm:prSet presAssocID="{A2D4A09B-F88E-4D40-9539-ADFF290594F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B1CA27-7B67-4497-B5A3-55296BF1B600}" type="pres">
      <dgm:prSet presAssocID="{FDFF6969-FCD3-4042-BED4-1831C9997723}" presName="sibTrans" presStyleLbl="sibTrans2D1" presStyleIdx="1" presStyleCnt="3"/>
      <dgm:spPr/>
      <dgm:t>
        <a:bodyPr/>
        <a:lstStyle/>
        <a:p>
          <a:endParaRPr lang="ru-RU"/>
        </a:p>
      </dgm:t>
    </dgm:pt>
    <dgm:pt modelId="{4C285975-5B65-4593-8222-926B08D1D36E}" type="pres">
      <dgm:prSet presAssocID="{FDFF6969-FCD3-4042-BED4-1831C9997723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E5C9E063-33D2-4D4F-BE53-C6F61FE97DA6}" type="pres">
      <dgm:prSet presAssocID="{78FA981D-EB61-4AEE-AFF3-B1D102BE04F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AEE7FF-433B-4E93-A42F-4A0C1270B1F5}" type="pres">
      <dgm:prSet presAssocID="{FE3A956C-D117-4612-A18F-56AC49188921}" presName="sibTrans" presStyleLbl="sibTrans2D1" presStyleIdx="2" presStyleCnt="3"/>
      <dgm:spPr/>
      <dgm:t>
        <a:bodyPr/>
        <a:lstStyle/>
        <a:p>
          <a:endParaRPr lang="ru-RU"/>
        </a:p>
      </dgm:t>
    </dgm:pt>
    <dgm:pt modelId="{686DD8DD-B0F4-4806-A2E2-B96808E4CCBE}" type="pres">
      <dgm:prSet presAssocID="{FE3A956C-D117-4612-A18F-56AC49188921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DA3794EC-1F80-4A39-B1DD-B0BE5CC8926E}" type="presOf" srcId="{FDFF6969-FCD3-4042-BED4-1831C9997723}" destId="{4EB1CA27-7B67-4497-B5A3-55296BF1B600}" srcOrd="0" destOrd="0" presId="urn:microsoft.com/office/officeart/2005/8/layout/cycle7"/>
    <dgm:cxn modelId="{8FB9BB0A-0563-4248-9097-9AABD48D622C}" type="presOf" srcId="{42A1AD1E-1CE8-49A7-8D03-40F76C966A69}" destId="{E6D4893E-4435-4C2C-811F-4BE6B4BF6CD3}" srcOrd="0" destOrd="0" presId="urn:microsoft.com/office/officeart/2005/8/layout/cycle7"/>
    <dgm:cxn modelId="{F1741FB2-7AE3-4811-BBA7-74C7FB7CEF58}" srcId="{42A1AD1E-1CE8-49A7-8D03-40F76C966A69}" destId="{4F40E749-AB73-4D11-9C2E-9EB26FFE29BB}" srcOrd="0" destOrd="0" parTransId="{7402C9C2-801D-4D65-8EE9-B565CA5C2867}" sibTransId="{1A032CAA-77C6-4D8D-B754-8A9B993EC82E}"/>
    <dgm:cxn modelId="{CA99745F-A946-459E-A35A-9120CB49F92D}" type="presOf" srcId="{4F40E749-AB73-4D11-9C2E-9EB26FFE29BB}" destId="{67E12219-6FF1-4C0C-894C-D9E127298103}" srcOrd="0" destOrd="0" presId="urn:microsoft.com/office/officeart/2005/8/layout/cycle7"/>
    <dgm:cxn modelId="{163D9A69-039B-43B2-B760-F0218FF06144}" type="presOf" srcId="{1A032CAA-77C6-4D8D-B754-8A9B993EC82E}" destId="{AE326419-D9E1-4A7B-BA06-601F52B8BB0B}" srcOrd="1" destOrd="0" presId="urn:microsoft.com/office/officeart/2005/8/layout/cycle7"/>
    <dgm:cxn modelId="{C3B1CA15-A51D-42BF-A91C-B85147298B5F}" type="presOf" srcId="{78FA981D-EB61-4AEE-AFF3-B1D102BE04F4}" destId="{E5C9E063-33D2-4D4F-BE53-C6F61FE97DA6}" srcOrd="0" destOrd="0" presId="urn:microsoft.com/office/officeart/2005/8/layout/cycle7"/>
    <dgm:cxn modelId="{5CF45BE9-ECE4-4FCB-B100-DDA0D9FEAB0E}" srcId="{42A1AD1E-1CE8-49A7-8D03-40F76C966A69}" destId="{78FA981D-EB61-4AEE-AFF3-B1D102BE04F4}" srcOrd="2" destOrd="0" parTransId="{A81716B8-F831-4B34-BB21-A6CDC24EA485}" sibTransId="{FE3A956C-D117-4612-A18F-56AC49188921}"/>
    <dgm:cxn modelId="{CC667E55-BA97-44C8-9A5D-BA0502F4ACB5}" type="presOf" srcId="{1A032CAA-77C6-4D8D-B754-8A9B993EC82E}" destId="{C209C72B-7F62-4B2F-B235-2E8C2E7DC291}" srcOrd="0" destOrd="0" presId="urn:microsoft.com/office/officeart/2005/8/layout/cycle7"/>
    <dgm:cxn modelId="{8DE3282F-F69D-472D-9CDF-F6975619C2F0}" type="presOf" srcId="{FE3A956C-D117-4612-A18F-56AC49188921}" destId="{B1AEE7FF-433B-4E93-A42F-4A0C1270B1F5}" srcOrd="0" destOrd="0" presId="urn:microsoft.com/office/officeart/2005/8/layout/cycle7"/>
    <dgm:cxn modelId="{E1279E6D-8377-452F-B5C5-51BFD038BAA8}" srcId="{42A1AD1E-1CE8-49A7-8D03-40F76C966A69}" destId="{A2D4A09B-F88E-4D40-9539-ADFF290594FF}" srcOrd="1" destOrd="0" parTransId="{56FF52FB-8F3E-4A68-8F1D-FF624FF363D4}" sibTransId="{FDFF6969-FCD3-4042-BED4-1831C9997723}"/>
    <dgm:cxn modelId="{1337AD94-C084-4ECB-BF73-04782845FAA1}" type="presOf" srcId="{A2D4A09B-F88E-4D40-9539-ADFF290594FF}" destId="{70309B55-FE1B-4E25-BCE4-A7C5B0D01775}" srcOrd="0" destOrd="0" presId="urn:microsoft.com/office/officeart/2005/8/layout/cycle7"/>
    <dgm:cxn modelId="{94242562-67EE-4E03-BF7D-E2177EFF56D9}" type="presOf" srcId="{FE3A956C-D117-4612-A18F-56AC49188921}" destId="{686DD8DD-B0F4-4806-A2E2-B96808E4CCBE}" srcOrd="1" destOrd="0" presId="urn:microsoft.com/office/officeart/2005/8/layout/cycle7"/>
    <dgm:cxn modelId="{366DA5EE-C643-49CB-82FB-E781E308AC4F}" type="presOf" srcId="{FDFF6969-FCD3-4042-BED4-1831C9997723}" destId="{4C285975-5B65-4593-8222-926B08D1D36E}" srcOrd="1" destOrd="0" presId="urn:microsoft.com/office/officeart/2005/8/layout/cycle7"/>
    <dgm:cxn modelId="{DE37C116-2E4A-4258-84B7-A86F3207423C}" type="presParOf" srcId="{E6D4893E-4435-4C2C-811F-4BE6B4BF6CD3}" destId="{67E12219-6FF1-4C0C-894C-D9E127298103}" srcOrd="0" destOrd="0" presId="urn:microsoft.com/office/officeart/2005/8/layout/cycle7"/>
    <dgm:cxn modelId="{180CEEFC-607E-4BA8-B495-D721C693ABE9}" type="presParOf" srcId="{E6D4893E-4435-4C2C-811F-4BE6B4BF6CD3}" destId="{C209C72B-7F62-4B2F-B235-2E8C2E7DC291}" srcOrd="1" destOrd="0" presId="urn:microsoft.com/office/officeart/2005/8/layout/cycle7"/>
    <dgm:cxn modelId="{0BB5DDCB-67D2-446C-A99A-E7F27A1F7716}" type="presParOf" srcId="{C209C72B-7F62-4B2F-B235-2E8C2E7DC291}" destId="{AE326419-D9E1-4A7B-BA06-601F52B8BB0B}" srcOrd="0" destOrd="0" presId="urn:microsoft.com/office/officeart/2005/8/layout/cycle7"/>
    <dgm:cxn modelId="{79D44EB5-2140-44B4-840B-D8AED67246E6}" type="presParOf" srcId="{E6D4893E-4435-4C2C-811F-4BE6B4BF6CD3}" destId="{70309B55-FE1B-4E25-BCE4-A7C5B0D01775}" srcOrd="2" destOrd="0" presId="urn:microsoft.com/office/officeart/2005/8/layout/cycle7"/>
    <dgm:cxn modelId="{8135A561-1919-4702-B366-9CF7992AAF94}" type="presParOf" srcId="{E6D4893E-4435-4C2C-811F-4BE6B4BF6CD3}" destId="{4EB1CA27-7B67-4497-B5A3-55296BF1B600}" srcOrd="3" destOrd="0" presId="urn:microsoft.com/office/officeart/2005/8/layout/cycle7"/>
    <dgm:cxn modelId="{ACD26E34-4E62-4129-815A-52920C5E9E79}" type="presParOf" srcId="{4EB1CA27-7B67-4497-B5A3-55296BF1B600}" destId="{4C285975-5B65-4593-8222-926B08D1D36E}" srcOrd="0" destOrd="0" presId="urn:microsoft.com/office/officeart/2005/8/layout/cycle7"/>
    <dgm:cxn modelId="{28FC1429-B1E0-4ADC-9C61-E1FB55D56CC1}" type="presParOf" srcId="{E6D4893E-4435-4C2C-811F-4BE6B4BF6CD3}" destId="{E5C9E063-33D2-4D4F-BE53-C6F61FE97DA6}" srcOrd="4" destOrd="0" presId="urn:microsoft.com/office/officeart/2005/8/layout/cycle7"/>
    <dgm:cxn modelId="{42FB9A57-2EAC-4DBD-ABCE-D2BB4F7DA866}" type="presParOf" srcId="{E6D4893E-4435-4C2C-811F-4BE6B4BF6CD3}" destId="{B1AEE7FF-433B-4E93-A42F-4A0C1270B1F5}" srcOrd="5" destOrd="0" presId="urn:microsoft.com/office/officeart/2005/8/layout/cycle7"/>
    <dgm:cxn modelId="{9A918E71-A8E0-491E-B045-686F12DAFCF6}" type="presParOf" srcId="{B1AEE7FF-433B-4E93-A42F-4A0C1270B1F5}" destId="{686DD8DD-B0F4-4806-A2E2-B96808E4CCB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D7A107B-123B-42DC-9193-CAA7A543FC0B}" type="doc">
      <dgm:prSet loTypeId="urn:microsoft.com/office/officeart/2005/8/layout/vList6" loCatId="process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4CAAFDB1-115D-4831-AF29-F4167A2A50FD}">
      <dgm:prSet/>
      <dgm:spPr/>
      <dgm:t>
        <a:bodyPr/>
        <a:lstStyle/>
        <a:p>
          <a:pPr rtl="0"/>
          <a:r>
            <a:rPr lang="ru-RU" dirty="0" smtClean="0"/>
            <a:t>Виды дефектов</a:t>
          </a:r>
          <a:endParaRPr lang="ru-RU" dirty="0"/>
        </a:p>
      </dgm:t>
    </dgm:pt>
    <dgm:pt modelId="{52174342-E41E-488A-AB94-6EF818E5D5E9}" type="parTrans" cxnId="{5C75004A-AD9C-434C-8B97-F84C22E5F3F8}">
      <dgm:prSet/>
      <dgm:spPr/>
      <dgm:t>
        <a:bodyPr/>
        <a:lstStyle/>
        <a:p>
          <a:endParaRPr lang="ru-RU"/>
        </a:p>
      </dgm:t>
    </dgm:pt>
    <dgm:pt modelId="{1DC2CE0B-7FA3-4C78-8FAA-EBAB08B390B8}" type="sibTrans" cxnId="{5C75004A-AD9C-434C-8B97-F84C22E5F3F8}">
      <dgm:prSet/>
      <dgm:spPr/>
      <dgm:t>
        <a:bodyPr/>
        <a:lstStyle/>
        <a:p>
          <a:endParaRPr lang="ru-RU"/>
        </a:p>
      </dgm:t>
    </dgm:pt>
    <dgm:pt modelId="{BCF461DD-6A8B-4775-916C-EC3DF5C426B7}">
      <dgm:prSet/>
      <dgm:spPr/>
      <dgm:t>
        <a:bodyPr/>
        <a:lstStyle/>
        <a:p>
          <a:pPr rtl="0"/>
          <a:r>
            <a:rPr lang="ru-RU" dirty="0" smtClean="0"/>
            <a:t>Конструктивные дефекты</a:t>
          </a:r>
          <a:endParaRPr lang="ru-RU" dirty="0"/>
        </a:p>
      </dgm:t>
    </dgm:pt>
    <dgm:pt modelId="{CA2CF61F-5853-44FD-BC6F-695E99950743}" type="parTrans" cxnId="{5D58A6E8-F3FB-4842-9D55-86225AE56200}">
      <dgm:prSet/>
      <dgm:spPr/>
      <dgm:t>
        <a:bodyPr/>
        <a:lstStyle/>
        <a:p>
          <a:endParaRPr lang="ru-RU"/>
        </a:p>
      </dgm:t>
    </dgm:pt>
    <dgm:pt modelId="{04C33EAF-AF23-42BF-8E42-88D9D09F925C}" type="sibTrans" cxnId="{5D58A6E8-F3FB-4842-9D55-86225AE56200}">
      <dgm:prSet/>
      <dgm:spPr/>
      <dgm:t>
        <a:bodyPr/>
        <a:lstStyle/>
        <a:p>
          <a:endParaRPr lang="ru-RU"/>
        </a:p>
      </dgm:t>
    </dgm:pt>
    <dgm:pt modelId="{AFC9CEEF-ABDF-4B3C-9EA2-B0932499BFC2}">
      <dgm:prSet/>
      <dgm:spPr/>
      <dgm:t>
        <a:bodyPr/>
        <a:lstStyle/>
        <a:p>
          <a:pPr rtl="0"/>
          <a:r>
            <a:rPr lang="ru-RU" dirty="0" smtClean="0"/>
            <a:t>Дефекты транспортирования</a:t>
          </a:r>
          <a:endParaRPr lang="ru-RU" dirty="0"/>
        </a:p>
      </dgm:t>
    </dgm:pt>
    <dgm:pt modelId="{000D3C18-FEF2-4E1B-BCB4-837CFAB6CD03}" type="parTrans" cxnId="{53E0F0CE-070E-4915-8B5C-6FCF46213475}">
      <dgm:prSet/>
      <dgm:spPr/>
      <dgm:t>
        <a:bodyPr/>
        <a:lstStyle/>
        <a:p>
          <a:endParaRPr lang="ru-RU"/>
        </a:p>
      </dgm:t>
    </dgm:pt>
    <dgm:pt modelId="{C4E0F6DA-E12E-4D3E-8FE5-727DFEF8D0F3}" type="sibTrans" cxnId="{53E0F0CE-070E-4915-8B5C-6FCF46213475}">
      <dgm:prSet/>
      <dgm:spPr/>
      <dgm:t>
        <a:bodyPr/>
        <a:lstStyle/>
        <a:p>
          <a:endParaRPr lang="ru-RU"/>
        </a:p>
      </dgm:t>
    </dgm:pt>
    <dgm:pt modelId="{1B5028D9-811E-4D22-8386-A2063738CED6}">
      <dgm:prSet/>
      <dgm:spPr/>
      <dgm:t>
        <a:bodyPr/>
        <a:lstStyle/>
        <a:p>
          <a:pPr rtl="0"/>
          <a:r>
            <a:rPr lang="ru-RU" dirty="0" smtClean="0"/>
            <a:t>Дефекты сырья</a:t>
          </a:r>
          <a:endParaRPr lang="ru-RU" dirty="0"/>
        </a:p>
      </dgm:t>
    </dgm:pt>
    <dgm:pt modelId="{86F3ED35-1136-4E6A-B037-5DB06DD663F5}" type="parTrans" cxnId="{B8CBFB0A-6E6A-4FD7-8196-D3801670F61C}">
      <dgm:prSet/>
      <dgm:spPr/>
      <dgm:t>
        <a:bodyPr/>
        <a:lstStyle/>
        <a:p>
          <a:endParaRPr lang="ru-RU"/>
        </a:p>
      </dgm:t>
    </dgm:pt>
    <dgm:pt modelId="{3242B18E-6CAD-4E08-AC43-7143B8F9009F}" type="sibTrans" cxnId="{B8CBFB0A-6E6A-4FD7-8196-D3801670F61C}">
      <dgm:prSet/>
      <dgm:spPr/>
      <dgm:t>
        <a:bodyPr/>
        <a:lstStyle/>
        <a:p>
          <a:endParaRPr lang="ru-RU"/>
        </a:p>
      </dgm:t>
    </dgm:pt>
    <dgm:pt modelId="{077C12B5-491D-4F39-831C-BAB63016E630}">
      <dgm:prSet/>
      <dgm:spPr/>
      <dgm:t>
        <a:bodyPr/>
        <a:lstStyle/>
        <a:p>
          <a:pPr rtl="0"/>
          <a:r>
            <a:rPr lang="ru-RU" dirty="0" smtClean="0"/>
            <a:t>Дефекты маркирования</a:t>
          </a:r>
          <a:endParaRPr lang="ru-RU" dirty="0"/>
        </a:p>
      </dgm:t>
    </dgm:pt>
    <dgm:pt modelId="{B02BF0C4-CB08-4EDB-BC74-A61E5B335FE4}" type="parTrans" cxnId="{379E1B4D-F6B9-4707-BADC-31DCA830919A}">
      <dgm:prSet/>
      <dgm:spPr/>
      <dgm:t>
        <a:bodyPr/>
        <a:lstStyle/>
        <a:p>
          <a:endParaRPr lang="ru-RU"/>
        </a:p>
      </dgm:t>
    </dgm:pt>
    <dgm:pt modelId="{2680C6AB-AF03-4369-A4C6-A0CD545709CF}" type="sibTrans" cxnId="{379E1B4D-F6B9-4707-BADC-31DCA830919A}">
      <dgm:prSet/>
      <dgm:spPr/>
      <dgm:t>
        <a:bodyPr/>
        <a:lstStyle/>
        <a:p>
          <a:endParaRPr lang="ru-RU"/>
        </a:p>
      </dgm:t>
    </dgm:pt>
    <dgm:pt modelId="{BE972749-2CCF-44A9-987B-692F552481AF}">
      <dgm:prSet/>
      <dgm:spPr/>
      <dgm:t>
        <a:bodyPr/>
        <a:lstStyle/>
        <a:p>
          <a:pPr rtl="0"/>
          <a:r>
            <a:rPr lang="ru-RU" dirty="0" smtClean="0"/>
            <a:t>Дефекты хранения</a:t>
          </a:r>
          <a:endParaRPr lang="ru-RU" dirty="0"/>
        </a:p>
      </dgm:t>
    </dgm:pt>
    <dgm:pt modelId="{42EE6B91-A484-4A16-B1FD-156918FDED99}" type="parTrans" cxnId="{3044BEF6-BF74-4CB0-ABEC-EB1C3B085236}">
      <dgm:prSet/>
      <dgm:spPr/>
      <dgm:t>
        <a:bodyPr/>
        <a:lstStyle/>
        <a:p>
          <a:endParaRPr lang="ru-RU"/>
        </a:p>
      </dgm:t>
    </dgm:pt>
    <dgm:pt modelId="{9F83D9C9-F2FD-444C-95E7-1A395EF417B4}" type="sibTrans" cxnId="{3044BEF6-BF74-4CB0-ABEC-EB1C3B085236}">
      <dgm:prSet/>
      <dgm:spPr/>
      <dgm:t>
        <a:bodyPr/>
        <a:lstStyle/>
        <a:p>
          <a:endParaRPr lang="ru-RU"/>
        </a:p>
      </dgm:t>
    </dgm:pt>
    <dgm:pt modelId="{4DB0DA3D-0CC2-4D8E-A575-AD90316CF2D9}">
      <dgm:prSet/>
      <dgm:spPr/>
      <dgm:t>
        <a:bodyPr/>
        <a:lstStyle/>
        <a:p>
          <a:pPr rtl="0"/>
          <a:r>
            <a:rPr lang="ru-RU" dirty="0" smtClean="0"/>
            <a:t>Дефекты производства (по операциям)‏</a:t>
          </a:r>
          <a:endParaRPr lang="ru-RU" dirty="0"/>
        </a:p>
      </dgm:t>
    </dgm:pt>
    <dgm:pt modelId="{36C4D176-4B46-4AFC-A5EA-5C3F3E9DAFAC}" type="parTrans" cxnId="{5538BA2E-A9E4-4ECA-8F3E-5B27BD41B731}">
      <dgm:prSet/>
      <dgm:spPr/>
      <dgm:t>
        <a:bodyPr/>
        <a:lstStyle/>
        <a:p>
          <a:endParaRPr lang="ru-RU"/>
        </a:p>
      </dgm:t>
    </dgm:pt>
    <dgm:pt modelId="{5F08828C-3C42-46C2-96CE-641D79A044A2}" type="sibTrans" cxnId="{5538BA2E-A9E4-4ECA-8F3E-5B27BD41B731}">
      <dgm:prSet/>
      <dgm:spPr/>
      <dgm:t>
        <a:bodyPr/>
        <a:lstStyle/>
        <a:p>
          <a:endParaRPr lang="ru-RU"/>
        </a:p>
      </dgm:t>
    </dgm:pt>
    <dgm:pt modelId="{DE09E922-000C-4E4D-A26B-88051707AFA2}" type="pres">
      <dgm:prSet presAssocID="{DD7A107B-123B-42DC-9193-CAA7A543FC0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FC5C050-EB31-4FE0-B993-D1E6665BB86F}" type="pres">
      <dgm:prSet presAssocID="{4CAAFDB1-115D-4831-AF29-F4167A2A50FD}" presName="linNode" presStyleCnt="0"/>
      <dgm:spPr/>
    </dgm:pt>
    <dgm:pt modelId="{CDDDC546-B06D-485F-8CE1-1F9FD6BBA768}" type="pres">
      <dgm:prSet presAssocID="{4CAAFDB1-115D-4831-AF29-F4167A2A50FD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788B6D-2552-41B5-AC8D-546E36FD0243}" type="pres">
      <dgm:prSet presAssocID="{4CAAFDB1-115D-4831-AF29-F4167A2A50FD}" presName="childShp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75004A-AD9C-434C-8B97-F84C22E5F3F8}" srcId="{DD7A107B-123B-42DC-9193-CAA7A543FC0B}" destId="{4CAAFDB1-115D-4831-AF29-F4167A2A50FD}" srcOrd="0" destOrd="0" parTransId="{52174342-E41E-488A-AB94-6EF818E5D5E9}" sibTransId="{1DC2CE0B-7FA3-4C78-8FAA-EBAB08B390B8}"/>
    <dgm:cxn modelId="{8102F899-A838-4C90-9D02-30D0890D2B1F}" type="presOf" srcId="{BCF461DD-6A8B-4775-916C-EC3DF5C426B7}" destId="{61788B6D-2552-41B5-AC8D-546E36FD0243}" srcOrd="0" destOrd="0" presId="urn:microsoft.com/office/officeart/2005/8/layout/vList6"/>
    <dgm:cxn modelId="{9796945C-D9B9-43E8-80DB-2C2560F12BEC}" type="presOf" srcId="{077C12B5-491D-4F39-831C-BAB63016E630}" destId="{61788B6D-2552-41B5-AC8D-546E36FD0243}" srcOrd="0" destOrd="3" presId="urn:microsoft.com/office/officeart/2005/8/layout/vList6"/>
    <dgm:cxn modelId="{379E1B4D-F6B9-4707-BADC-31DCA830919A}" srcId="{4CAAFDB1-115D-4831-AF29-F4167A2A50FD}" destId="{077C12B5-491D-4F39-831C-BAB63016E630}" srcOrd="3" destOrd="0" parTransId="{B02BF0C4-CB08-4EDB-BC74-A61E5B335FE4}" sibTransId="{2680C6AB-AF03-4369-A4C6-A0CD545709CF}"/>
    <dgm:cxn modelId="{5D58A6E8-F3FB-4842-9D55-86225AE56200}" srcId="{4CAAFDB1-115D-4831-AF29-F4167A2A50FD}" destId="{BCF461DD-6A8B-4775-916C-EC3DF5C426B7}" srcOrd="0" destOrd="0" parTransId="{CA2CF61F-5853-44FD-BC6F-695E99950743}" sibTransId="{04C33EAF-AF23-42BF-8E42-88D9D09F925C}"/>
    <dgm:cxn modelId="{53E0F0CE-070E-4915-8B5C-6FCF46213475}" srcId="{4CAAFDB1-115D-4831-AF29-F4167A2A50FD}" destId="{AFC9CEEF-ABDF-4B3C-9EA2-B0932499BFC2}" srcOrd="1" destOrd="0" parTransId="{000D3C18-FEF2-4E1B-BCB4-837CFAB6CD03}" sibTransId="{C4E0F6DA-E12E-4D3E-8FE5-727DFEF8D0F3}"/>
    <dgm:cxn modelId="{3044BEF6-BF74-4CB0-ABEC-EB1C3B085236}" srcId="{4CAAFDB1-115D-4831-AF29-F4167A2A50FD}" destId="{BE972749-2CCF-44A9-987B-692F552481AF}" srcOrd="4" destOrd="0" parTransId="{42EE6B91-A484-4A16-B1FD-156918FDED99}" sibTransId="{9F83D9C9-F2FD-444C-95E7-1A395EF417B4}"/>
    <dgm:cxn modelId="{573C7F35-31D3-4DD2-9ECD-16F2BC6BADE9}" type="presOf" srcId="{4CAAFDB1-115D-4831-AF29-F4167A2A50FD}" destId="{CDDDC546-B06D-485F-8CE1-1F9FD6BBA768}" srcOrd="0" destOrd="0" presId="urn:microsoft.com/office/officeart/2005/8/layout/vList6"/>
    <dgm:cxn modelId="{B8CBFB0A-6E6A-4FD7-8196-D3801670F61C}" srcId="{4CAAFDB1-115D-4831-AF29-F4167A2A50FD}" destId="{1B5028D9-811E-4D22-8386-A2063738CED6}" srcOrd="2" destOrd="0" parTransId="{86F3ED35-1136-4E6A-B037-5DB06DD663F5}" sibTransId="{3242B18E-6CAD-4E08-AC43-7143B8F9009F}"/>
    <dgm:cxn modelId="{6B3F7952-EE20-4B6C-9531-A788ECA1ED98}" type="presOf" srcId="{4DB0DA3D-0CC2-4D8E-A575-AD90316CF2D9}" destId="{61788B6D-2552-41B5-AC8D-546E36FD0243}" srcOrd="0" destOrd="5" presId="urn:microsoft.com/office/officeart/2005/8/layout/vList6"/>
    <dgm:cxn modelId="{AC46F6C0-2295-4F9A-826E-80D05E4A3F86}" type="presOf" srcId="{1B5028D9-811E-4D22-8386-A2063738CED6}" destId="{61788B6D-2552-41B5-AC8D-546E36FD0243}" srcOrd="0" destOrd="2" presId="urn:microsoft.com/office/officeart/2005/8/layout/vList6"/>
    <dgm:cxn modelId="{388E07DD-6D65-49AE-B2EC-3ED1AA766413}" type="presOf" srcId="{DD7A107B-123B-42DC-9193-CAA7A543FC0B}" destId="{DE09E922-000C-4E4D-A26B-88051707AFA2}" srcOrd="0" destOrd="0" presId="urn:microsoft.com/office/officeart/2005/8/layout/vList6"/>
    <dgm:cxn modelId="{02B071CE-72D7-4DF9-9FBA-D7C140CF6712}" type="presOf" srcId="{BE972749-2CCF-44A9-987B-692F552481AF}" destId="{61788B6D-2552-41B5-AC8D-546E36FD0243}" srcOrd="0" destOrd="4" presId="urn:microsoft.com/office/officeart/2005/8/layout/vList6"/>
    <dgm:cxn modelId="{89037555-DBDC-4CCF-96BF-DD2B582DFD69}" type="presOf" srcId="{AFC9CEEF-ABDF-4B3C-9EA2-B0932499BFC2}" destId="{61788B6D-2552-41B5-AC8D-546E36FD0243}" srcOrd="0" destOrd="1" presId="urn:microsoft.com/office/officeart/2005/8/layout/vList6"/>
    <dgm:cxn modelId="{5538BA2E-A9E4-4ECA-8F3E-5B27BD41B731}" srcId="{4CAAFDB1-115D-4831-AF29-F4167A2A50FD}" destId="{4DB0DA3D-0CC2-4D8E-A575-AD90316CF2D9}" srcOrd="5" destOrd="0" parTransId="{36C4D176-4B46-4AFC-A5EA-5C3F3E9DAFAC}" sibTransId="{5F08828C-3C42-46C2-96CE-641D79A044A2}"/>
    <dgm:cxn modelId="{06DB8299-167F-48D8-A2F6-EE73148EEE4E}" type="presParOf" srcId="{DE09E922-000C-4E4D-A26B-88051707AFA2}" destId="{BFC5C050-EB31-4FE0-B993-D1E6665BB86F}" srcOrd="0" destOrd="0" presId="urn:microsoft.com/office/officeart/2005/8/layout/vList6"/>
    <dgm:cxn modelId="{5EE8D358-4A3E-46A4-A51C-3A1901AB6401}" type="presParOf" srcId="{BFC5C050-EB31-4FE0-B993-D1E6665BB86F}" destId="{CDDDC546-B06D-485F-8CE1-1F9FD6BBA768}" srcOrd="0" destOrd="0" presId="urn:microsoft.com/office/officeart/2005/8/layout/vList6"/>
    <dgm:cxn modelId="{11367D3C-6C3D-4BAC-A448-1C959FC97AF2}" type="presParOf" srcId="{BFC5C050-EB31-4FE0-B993-D1E6665BB86F}" destId="{61788B6D-2552-41B5-AC8D-546E36FD024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36AF9E-38CE-4C7F-A711-7E1F0AAC5151}" type="doc">
      <dgm:prSet loTypeId="urn:microsoft.com/office/officeart/2005/8/layout/lProcess2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1AC439B-7D33-43BA-AFFC-E8D25E8DA7C6}">
      <dgm:prSet/>
      <dgm:spPr/>
      <dgm:t>
        <a:bodyPr/>
        <a:lstStyle/>
        <a:p>
          <a:pPr rtl="0"/>
          <a:r>
            <a:rPr lang="ru-RU" dirty="0" smtClean="0"/>
            <a:t>2 По этапу процесса производства:</a:t>
          </a:r>
          <a:endParaRPr lang="ru-RU" dirty="0"/>
        </a:p>
      </dgm:t>
    </dgm:pt>
    <dgm:pt modelId="{B03D6262-B47B-4348-A513-4FD1221DFDFA}" type="parTrans" cxnId="{A7461A7D-2DFB-4E8F-8558-F8A0275F1640}">
      <dgm:prSet/>
      <dgm:spPr/>
      <dgm:t>
        <a:bodyPr/>
        <a:lstStyle/>
        <a:p>
          <a:endParaRPr lang="ru-RU"/>
        </a:p>
      </dgm:t>
    </dgm:pt>
    <dgm:pt modelId="{78D4CCC0-D9BA-4CCD-B8DC-0B3B7453680D}" type="sibTrans" cxnId="{A7461A7D-2DFB-4E8F-8558-F8A0275F1640}">
      <dgm:prSet/>
      <dgm:spPr/>
      <dgm:t>
        <a:bodyPr/>
        <a:lstStyle/>
        <a:p>
          <a:endParaRPr lang="ru-RU"/>
        </a:p>
      </dgm:t>
    </dgm:pt>
    <dgm:pt modelId="{E10615A3-AAC3-4E98-9314-4B093E53C43E}">
      <dgm:prSet/>
      <dgm:spPr/>
      <dgm:t>
        <a:bodyPr/>
        <a:lstStyle/>
        <a:p>
          <a:pPr rtl="0"/>
          <a:r>
            <a:rPr lang="ru-RU" dirty="0" smtClean="0"/>
            <a:t>Входной</a:t>
          </a:r>
          <a:endParaRPr lang="ru-RU" dirty="0"/>
        </a:p>
      </dgm:t>
    </dgm:pt>
    <dgm:pt modelId="{50387799-A304-4E57-88BC-6F9ED228C01F}" type="parTrans" cxnId="{D95FFB08-3AB2-4DEE-B2B5-FFB7DF6BC45D}">
      <dgm:prSet/>
      <dgm:spPr/>
      <dgm:t>
        <a:bodyPr/>
        <a:lstStyle/>
        <a:p>
          <a:endParaRPr lang="ru-RU"/>
        </a:p>
      </dgm:t>
    </dgm:pt>
    <dgm:pt modelId="{720A48A4-130C-4AED-9760-CC9ECFE5BB7B}" type="sibTrans" cxnId="{D95FFB08-3AB2-4DEE-B2B5-FFB7DF6BC45D}">
      <dgm:prSet/>
      <dgm:spPr/>
      <dgm:t>
        <a:bodyPr/>
        <a:lstStyle/>
        <a:p>
          <a:endParaRPr lang="ru-RU"/>
        </a:p>
      </dgm:t>
    </dgm:pt>
    <dgm:pt modelId="{2A8E634B-2100-45ED-92D3-2805A718B00D}">
      <dgm:prSet/>
      <dgm:spPr/>
      <dgm:t>
        <a:bodyPr/>
        <a:lstStyle/>
        <a:p>
          <a:pPr rtl="0"/>
          <a:r>
            <a:rPr lang="ru-RU" dirty="0" smtClean="0"/>
            <a:t>Операционный</a:t>
          </a:r>
          <a:endParaRPr lang="ru-RU" dirty="0"/>
        </a:p>
      </dgm:t>
    </dgm:pt>
    <dgm:pt modelId="{1B3308AA-2C17-4EAB-8A73-C2494BB470CB}" type="parTrans" cxnId="{7C848BF5-481F-4D49-8322-9F3BB12704B9}">
      <dgm:prSet/>
      <dgm:spPr/>
      <dgm:t>
        <a:bodyPr/>
        <a:lstStyle/>
        <a:p>
          <a:endParaRPr lang="ru-RU"/>
        </a:p>
      </dgm:t>
    </dgm:pt>
    <dgm:pt modelId="{6C542BAA-F434-4EDB-B69D-6F777FBD6885}" type="sibTrans" cxnId="{7C848BF5-481F-4D49-8322-9F3BB12704B9}">
      <dgm:prSet/>
      <dgm:spPr/>
      <dgm:t>
        <a:bodyPr/>
        <a:lstStyle/>
        <a:p>
          <a:endParaRPr lang="ru-RU"/>
        </a:p>
      </dgm:t>
    </dgm:pt>
    <dgm:pt modelId="{406E6FC3-E4AD-4E0E-84ED-3D01FF4074ED}">
      <dgm:prSet/>
      <dgm:spPr/>
      <dgm:t>
        <a:bodyPr/>
        <a:lstStyle/>
        <a:p>
          <a:pPr rtl="0"/>
          <a:r>
            <a:rPr lang="ru-RU" dirty="0" smtClean="0"/>
            <a:t>Приемочный</a:t>
          </a:r>
          <a:endParaRPr lang="ru-RU" dirty="0"/>
        </a:p>
      </dgm:t>
    </dgm:pt>
    <dgm:pt modelId="{628C2010-7C0F-4FC8-AF73-ED057D2CAEBA}" type="parTrans" cxnId="{3EEC18BE-6BD4-4B16-A34F-A0A56AF2271A}">
      <dgm:prSet/>
      <dgm:spPr/>
      <dgm:t>
        <a:bodyPr/>
        <a:lstStyle/>
        <a:p>
          <a:endParaRPr lang="ru-RU"/>
        </a:p>
      </dgm:t>
    </dgm:pt>
    <dgm:pt modelId="{A207682A-4B0A-40DA-BE40-C58D51AC1C7C}" type="sibTrans" cxnId="{3EEC18BE-6BD4-4B16-A34F-A0A56AF2271A}">
      <dgm:prSet/>
      <dgm:spPr/>
      <dgm:t>
        <a:bodyPr/>
        <a:lstStyle/>
        <a:p>
          <a:endParaRPr lang="ru-RU"/>
        </a:p>
      </dgm:t>
    </dgm:pt>
    <dgm:pt modelId="{6E7FE0DF-39DB-41E6-8B1A-AAF0CD38FD1A}" type="pres">
      <dgm:prSet presAssocID="{FC36AF9E-38CE-4C7F-A711-7E1F0AAC515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5CBBF70-A3EC-4854-82FB-68E93F94DF5F}" type="pres">
      <dgm:prSet presAssocID="{51AC439B-7D33-43BA-AFFC-E8D25E8DA7C6}" presName="compNode" presStyleCnt="0"/>
      <dgm:spPr/>
    </dgm:pt>
    <dgm:pt modelId="{C470ECF0-9F04-4AFB-8784-7B95E22E8625}" type="pres">
      <dgm:prSet presAssocID="{51AC439B-7D33-43BA-AFFC-E8D25E8DA7C6}" presName="aNode" presStyleLbl="bgShp" presStyleIdx="0" presStyleCnt="1"/>
      <dgm:spPr/>
      <dgm:t>
        <a:bodyPr/>
        <a:lstStyle/>
        <a:p>
          <a:endParaRPr lang="ru-RU"/>
        </a:p>
      </dgm:t>
    </dgm:pt>
    <dgm:pt modelId="{69973310-4D25-4F21-B096-D61F4459A73F}" type="pres">
      <dgm:prSet presAssocID="{51AC439B-7D33-43BA-AFFC-E8D25E8DA7C6}" presName="textNode" presStyleLbl="bgShp" presStyleIdx="0" presStyleCnt="1"/>
      <dgm:spPr/>
      <dgm:t>
        <a:bodyPr/>
        <a:lstStyle/>
        <a:p>
          <a:endParaRPr lang="ru-RU"/>
        </a:p>
      </dgm:t>
    </dgm:pt>
    <dgm:pt modelId="{AECD34F6-A62C-487B-9FE3-F2DFC2B2E80D}" type="pres">
      <dgm:prSet presAssocID="{51AC439B-7D33-43BA-AFFC-E8D25E8DA7C6}" presName="compChildNode" presStyleCnt="0"/>
      <dgm:spPr/>
    </dgm:pt>
    <dgm:pt modelId="{0C42E673-3FD1-4E05-AD09-3232A0A79466}" type="pres">
      <dgm:prSet presAssocID="{51AC439B-7D33-43BA-AFFC-E8D25E8DA7C6}" presName="theInnerList" presStyleCnt="0"/>
      <dgm:spPr/>
    </dgm:pt>
    <dgm:pt modelId="{962B4946-AC1E-4799-8154-89C263E648DF}" type="pres">
      <dgm:prSet presAssocID="{E10615A3-AAC3-4E98-9314-4B093E53C43E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E9F745-116A-4F7D-BAF1-B51EFFDA67BD}" type="pres">
      <dgm:prSet presAssocID="{E10615A3-AAC3-4E98-9314-4B093E53C43E}" presName="aSpace2" presStyleCnt="0"/>
      <dgm:spPr/>
    </dgm:pt>
    <dgm:pt modelId="{7118245A-B245-4AB9-B2D3-8A1142047CA9}" type="pres">
      <dgm:prSet presAssocID="{2A8E634B-2100-45ED-92D3-2805A718B00D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1DFCB0-BD6B-4024-95B3-7D47475DA012}" type="pres">
      <dgm:prSet presAssocID="{2A8E634B-2100-45ED-92D3-2805A718B00D}" presName="aSpace2" presStyleCnt="0"/>
      <dgm:spPr/>
    </dgm:pt>
    <dgm:pt modelId="{6E8C910B-8F49-4AEB-9552-8EAE41053C36}" type="pres">
      <dgm:prSet presAssocID="{406E6FC3-E4AD-4E0E-84ED-3D01FF4074ED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5FFB08-3AB2-4DEE-B2B5-FFB7DF6BC45D}" srcId="{51AC439B-7D33-43BA-AFFC-E8D25E8DA7C6}" destId="{E10615A3-AAC3-4E98-9314-4B093E53C43E}" srcOrd="0" destOrd="0" parTransId="{50387799-A304-4E57-88BC-6F9ED228C01F}" sibTransId="{720A48A4-130C-4AED-9760-CC9ECFE5BB7B}"/>
    <dgm:cxn modelId="{7C848BF5-481F-4D49-8322-9F3BB12704B9}" srcId="{51AC439B-7D33-43BA-AFFC-E8D25E8DA7C6}" destId="{2A8E634B-2100-45ED-92D3-2805A718B00D}" srcOrd="1" destOrd="0" parTransId="{1B3308AA-2C17-4EAB-8A73-C2494BB470CB}" sibTransId="{6C542BAA-F434-4EDB-B69D-6F777FBD6885}"/>
    <dgm:cxn modelId="{2CAA390A-5E69-4701-922C-A1D1069E98BB}" type="presOf" srcId="{51AC439B-7D33-43BA-AFFC-E8D25E8DA7C6}" destId="{C470ECF0-9F04-4AFB-8784-7B95E22E8625}" srcOrd="0" destOrd="0" presId="urn:microsoft.com/office/officeart/2005/8/layout/lProcess2"/>
    <dgm:cxn modelId="{90A5FC27-94A9-4092-A8C9-E18A6CE9C3A0}" type="presOf" srcId="{E10615A3-AAC3-4E98-9314-4B093E53C43E}" destId="{962B4946-AC1E-4799-8154-89C263E648DF}" srcOrd="0" destOrd="0" presId="urn:microsoft.com/office/officeart/2005/8/layout/lProcess2"/>
    <dgm:cxn modelId="{77F431AF-627F-4C9F-9E1C-00D1F437AD6A}" type="presOf" srcId="{51AC439B-7D33-43BA-AFFC-E8D25E8DA7C6}" destId="{69973310-4D25-4F21-B096-D61F4459A73F}" srcOrd="1" destOrd="0" presId="urn:microsoft.com/office/officeart/2005/8/layout/lProcess2"/>
    <dgm:cxn modelId="{6093AD4F-A085-4B7F-87E8-D5555C85A42E}" type="presOf" srcId="{406E6FC3-E4AD-4E0E-84ED-3D01FF4074ED}" destId="{6E8C910B-8F49-4AEB-9552-8EAE41053C36}" srcOrd="0" destOrd="0" presId="urn:microsoft.com/office/officeart/2005/8/layout/lProcess2"/>
    <dgm:cxn modelId="{A7461A7D-2DFB-4E8F-8558-F8A0275F1640}" srcId="{FC36AF9E-38CE-4C7F-A711-7E1F0AAC5151}" destId="{51AC439B-7D33-43BA-AFFC-E8D25E8DA7C6}" srcOrd="0" destOrd="0" parTransId="{B03D6262-B47B-4348-A513-4FD1221DFDFA}" sibTransId="{78D4CCC0-D9BA-4CCD-B8DC-0B3B7453680D}"/>
    <dgm:cxn modelId="{3EEC18BE-6BD4-4B16-A34F-A0A56AF2271A}" srcId="{51AC439B-7D33-43BA-AFFC-E8D25E8DA7C6}" destId="{406E6FC3-E4AD-4E0E-84ED-3D01FF4074ED}" srcOrd="2" destOrd="0" parTransId="{628C2010-7C0F-4FC8-AF73-ED057D2CAEBA}" sibTransId="{A207682A-4B0A-40DA-BE40-C58D51AC1C7C}"/>
    <dgm:cxn modelId="{50D644B9-6154-431C-89C6-ED1B732BFE9C}" type="presOf" srcId="{FC36AF9E-38CE-4C7F-A711-7E1F0AAC5151}" destId="{6E7FE0DF-39DB-41E6-8B1A-AAF0CD38FD1A}" srcOrd="0" destOrd="0" presId="urn:microsoft.com/office/officeart/2005/8/layout/lProcess2"/>
    <dgm:cxn modelId="{6868E7E4-553C-4490-AE0C-D841A0726132}" type="presOf" srcId="{2A8E634B-2100-45ED-92D3-2805A718B00D}" destId="{7118245A-B245-4AB9-B2D3-8A1142047CA9}" srcOrd="0" destOrd="0" presId="urn:microsoft.com/office/officeart/2005/8/layout/lProcess2"/>
    <dgm:cxn modelId="{6E9E943E-3A07-46CF-9312-5C4083F10C35}" type="presParOf" srcId="{6E7FE0DF-39DB-41E6-8B1A-AAF0CD38FD1A}" destId="{55CBBF70-A3EC-4854-82FB-68E93F94DF5F}" srcOrd="0" destOrd="0" presId="urn:microsoft.com/office/officeart/2005/8/layout/lProcess2"/>
    <dgm:cxn modelId="{5B83A0DF-95E4-4BF1-BA2C-081CA604E2D5}" type="presParOf" srcId="{55CBBF70-A3EC-4854-82FB-68E93F94DF5F}" destId="{C470ECF0-9F04-4AFB-8784-7B95E22E8625}" srcOrd="0" destOrd="0" presId="urn:microsoft.com/office/officeart/2005/8/layout/lProcess2"/>
    <dgm:cxn modelId="{2BA66BD6-8F59-4341-827D-07F941C46B0A}" type="presParOf" srcId="{55CBBF70-A3EC-4854-82FB-68E93F94DF5F}" destId="{69973310-4D25-4F21-B096-D61F4459A73F}" srcOrd="1" destOrd="0" presId="urn:microsoft.com/office/officeart/2005/8/layout/lProcess2"/>
    <dgm:cxn modelId="{ED6F43DB-3689-441A-8A55-153F7D2E2CDF}" type="presParOf" srcId="{55CBBF70-A3EC-4854-82FB-68E93F94DF5F}" destId="{AECD34F6-A62C-487B-9FE3-F2DFC2B2E80D}" srcOrd="2" destOrd="0" presId="urn:microsoft.com/office/officeart/2005/8/layout/lProcess2"/>
    <dgm:cxn modelId="{D3C8CB67-D779-46B0-946E-E6229451B366}" type="presParOf" srcId="{AECD34F6-A62C-487B-9FE3-F2DFC2B2E80D}" destId="{0C42E673-3FD1-4E05-AD09-3232A0A79466}" srcOrd="0" destOrd="0" presId="urn:microsoft.com/office/officeart/2005/8/layout/lProcess2"/>
    <dgm:cxn modelId="{C828A375-1C07-4846-80A3-CFB0046E78E8}" type="presParOf" srcId="{0C42E673-3FD1-4E05-AD09-3232A0A79466}" destId="{962B4946-AC1E-4799-8154-89C263E648DF}" srcOrd="0" destOrd="0" presId="urn:microsoft.com/office/officeart/2005/8/layout/lProcess2"/>
    <dgm:cxn modelId="{9503AFD0-E1DE-4873-981F-6E60D1EAFE3A}" type="presParOf" srcId="{0C42E673-3FD1-4E05-AD09-3232A0A79466}" destId="{3CE9F745-116A-4F7D-BAF1-B51EFFDA67BD}" srcOrd="1" destOrd="0" presId="urn:microsoft.com/office/officeart/2005/8/layout/lProcess2"/>
    <dgm:cxn modelId="{8CB8BA28-2F12-4EBB-B345-3B579B25D9A9}" type="presParOf" srcId="{0C42E673-3FD1-4E05-AD09-3232A0A79466}" destId="{7118245A-B245-4AB9-B2D3-8A1142047CA9}" srcOrd="2" destOrd="0" presId="urn:microsoft.com/office/officeart/2005/8/layout/lProcess2"/>
    <dgm:cxn modelId="{0831568A-F333-4C74-8855-FD060BF85E27}" type="presParOf" srcId="{0C42E673-3FD1-4E05-AD09-3232A0A79466}" destId="{951DFCB0-BD6B-4024-95B3-7D47475DA012}" srcOrd="3" destOrd="0" presId="urn:microsoft.com/office/officeart/2005/8/layout/lProcess2"/>
    <dgm:cxn modelId="{7A33C0A7-96B0-4EC9-A59F-051FD488B355}" type="presParOf" srcId="{0C42E673-3FD1-4E05-AD09-3232A0A79466}" destId="{6E8C910B-8F49-4AEB-9552-8EAE41053C36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686DE9-D74E-4775-B3F6-1A72651CAD26}" type="doc">
      <dgm:prSet loTypeId="urn:microsoft.com/office/officeart/2005/8/layout/lProcess2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60800FC-E9A0-4E1E-BA90-0D1F23A1F4F0}">
      <dgm:prSet/>
      <dgm:spPr/>
      <dgm:t>
        <a:bodyPr/>
        <a:lstStyle/>
        <a:p>
          <a:pPr rtl="0"/>
          <a:r>
            <a:rPr lang="ru-RU" dirty="0" smtClean="0"/>
            <a:t>3 По полноте охвата продукции:</a:t>
          </a:r>
          <a:endParaRPr lang="ru-RU" dirty="0"/>
        </a:p>
      </dgm:t>
    </dgm:pt>
    <dgm:pt modelId="{BC87059B-72A4-4260-81D5-6CFC72DC613C}" type="parTrans" cxnId="{8830075A-A650-42E6-A9ED-123471C65371}">
      <dgm:prSet/>
      <dgm:spPr/>
      <dgm:t>
        <a:bodyPr/>
        <a:lstStyle/>
        <a:p>
          <a:endParaRPr lang="ru-RU"/>
        </a:p>
      </dgm:t>
    </dgm:pt>
    <dgm:pt modelId="{61157D26-47AF-44AB-8A27-18392B1502C3}" type="sibTrans" cxnId="{8830075A-A650-42E6-A9ED-123471C65371}">
      <dgm:prSet/>
      <dgm:spPr/>
      <dgm:t>
        <a:bodyPr/>
        <a:lstStyle/>
        <a:p>
          <a:endParaRPr lang="ru-RU"/>
        </a:p>
      </dgm:t>
    </dgm:pt>
    <dgm:pt modelId="{556D51DA-B49D-4770-BBE6-1C7D60DDF142}">
      <dgm:prSet/>
      <dgm:spPr/>
      <dgm:t>
        <a:bodyPr/>
        <a:lstStyle/>
        <a:p>
          <a:pPr rtl="0"/>
          <a:r>
            <a:rPr lang="ru-RU" dirty="0" smtClean="0"/>
            <a:t>Сплошной</a:t>
          </a:r>
          <a:endParaRPr lang="ru-RU" dirty="0"/>
        </a:p>
      </dgm:t>
    </dgm:pt>
    <dgm:pt modelId="{8D8ACFDC-A365-4267-865F-85663AD42178}" type="parTrans" cxnId="{D3AF07F1-4FD4-4FFB-A227-670FD83B4D6C}">
      <dgm:prSet/>
      <dgm:spPr/>
      <dgm:t>
        <a:bodyPr/>
        <a:lstStyle/>
        <a:p>
          <a:endParaRPr lang="ru-RU"/>
        </a:p>
      </dgm:t>
    </dgm:pt>
    <dgm:pt modelId="{F80B372D-7A0C-4A92-9909-3DEFF522AA20}" type="sibTrans" cxnId="{D3AF07F1-4FD4-4FFB-A227-670FD83B4D6C}">
      <dgm:prSet/>
      <dgm:spPr/>
      <dgm:t>
        <a:bodyPr/>
        <a:lstStyle/>
        <a:p>
          <a:endParaRPr lang="ru-RU"/>
        </a:p>
      </dgm:t>
    </dgm:pt>
    <dgm:pt modelId="{8FEDA4DE-7E72-42F9-8EB9-19D888C2AD8E}">
      <dgm:prSet/>
      <dgm:spPr/>
      <dgm:t>
        <a:bodyPr/>
        <a:lstStyle/>
        <a:p>
          <a:pPr rtl="0"/>
          <a:r>
            <a:rPr lang="ru-RU" dirty="0" smtClean="0"/>
            <a:t>Выборочный</a:t>
          </a:r>
          <a:endParaRPr lang="ru-RU" dirty="0"/>
        </a:p>
      </dgm:t>
    </dgm:pt>
    <dgm:pt modelId="{953519BF-48C6-41AE-8CAD-021026DB023D}" type="parTrans" cxnId="{837D7360-26C7-44F3-A748-E28D01AB0E5E}">
      <dgm:prSet/>
      <dgm:spPr/>
      <dgm:t>
        <a:bodyPr/>
        <a:lstStyle/>
        <a:p>
          <a:endParaRPr lang="ru-RU"/>
        </a:p>
      </dgm:t>
    </dgm:pt>
    <dgm:pt modelId="{B15ABBE6-BB2D-419C-98FA-08985543C12F}" type="sibTrans" cxnId="{837D7360-26C7-44F3-A748-E28D01AB0E5E}">
      <dgm:prSet/>
      <dgm:spPr/>
      <dgm:t>
        <a:bodyPr/>
        <a:lstStyle/>
        <a:p>
          <a:endParaRPr lang="ru-RU"/>
        </a:p>
      </dgm:t>
    </dgm:pt>
    <dgm:pt modelId="{A4FC39DC-585D-49FC-807D-FA871048B7B3}">
      <dgm:prSet/>
      <dgm:spPr/>
      <dgm:t>
        <a:bodyPr/>
        <a:lstStyle/>
        <a:p>
          <a:pPr rtl="0"/>
          <a:r>
            <a:rPr lang="ru-RU" dirty="0" smtClean="0"/>
            <a:t>Непрерывный</a:t>
          </a:r>
          <a:endParaRPr lang="ru-RU" dirty="0"/>
        </a:p>
      </dgm:t>
    </dgm:pt>
    <dgm:pt modelId="{150E24F3-764C-4073-9245-952D8DDE5B27}" type="parTrans" cxnId="{FC1EFCEC-630B-41D9-8234-D1F2D3A2FC19}">
      <dgm:prSet/>
      <dgm:spPr/>
      <dgm:t>
        <a:bodyPr/>
        <a:lstStyle/>
        <a:p>
          <a:endParaRPr lang="ru-RU"/>
        </a:p>
      </dgm:t>
    </dgm:pt>
    <dgm:pt modelId="{6DF2C2B4-B923-468E-B7DA-9A808E137ACF}" type="sibTrans" cxnId="{FC1EFCEC-630B-41D9-8234-D1F2D3A2FC19}">
      <dgm:prSet/>
      <dgm:spPr/>
      <dgm:t>
        <a:bodyPr/>
        <a:lstStyle/>
        <a:p>
          <a:endParaRPr lang="ru-RU"/>
        </a:p>
      </dgm:t>
    </dgm:pt>
    <dgm:pt modelId="{7C84C835-053F-46E9-9954-1C5AD0887621}">
      <dgm:prSet/>
      <dgm:spPr/>
      <dgm:t>
        <a:bodyPr/>
        <a:lstStyle/>
        <a:p>
          <a:pPr rtl="0"/>
          <a:r>
            <a:rPr lang="ru-RU" dirty="0" smtClean="0"/>
            <a:t>Периодический</a:t>
          </a:r>
          <a:endParaRPr lang="ru-RU" dirty="0"/>
        </a:p>
      </dgm:t>
    </dgm:pt>
    <dgm:pt modelId="{A9EC97B6-6C30-44DC-905E-8959DABEF858}" type="parTrans" cxnId="{C857326A-2721-4C90-AF61-71897D602D1A}">
      <dgm:prSet/>
      <dgm:spPr/>
      <dgm:t>
        <a:bodyPr/>
        <a:lstStyle/>
        <a:p>
          <a:endParaRPr lang="ru-RU"/>
        </a:p>
      </dgm:t>
    </dgm:pt>
    <dgm:pt modelId="{1FACE82A-FE66-4046-AFB0-40EBF73D7F4F}" type="sibTrans" cxnId="{C857326A-2721-4C90-AF61-71897D602D1A}">
      <dgm:prSet/>
      <dgm:spPr/>
      <dgm:t>
        <a:bodyPr/>
        <a:lstStyle/>
        <a:p>
          <a:endParaRPr lang="ru-RU"/>
        </a:p>
      </dgm:t>
    </dgm:pt>
    <dgm:pt modelId="{1C7734A9-7FD2-4B67-983A-00C4B189C988}">
      <dgm:prSet/>
      <dgm:spPr/>
      <dgm:t>
        <a:bodyPr/>
        <a:lstStyle/>
        <a:p>
          <a:pPr rtl="0"/>
          <a:r>
            <a:rPr lang="ru-RU" dirty="0" smtClean="0"/>
            <a:t>Летучий</a:t>
          </a:r>
          <a:endParaRPr lang="ru-RU" dirty="0"/>
        </a:p>
      </dgm:t>
    </dgm:pt>
    <dgm:pt modelId="{93229D2C-9423-4853-A50A-CDCAB78F65A7}" type="parTrans" cxnId="{47F72D60-EDCC-40C5-908D-A443C334350A}">
      <dgm:prSet/>
      <dgm:spPr/>
      <dgm:t>
        <a:bodyPr/>
        <a:lstStyle/>
        <a:p>
          <a:endParaRPr lang="ru-RU"/>
        </a:p>
      </dgm:t>
    </dgm:pt>
    <dgm:pt modelId="{9D515377-937B-44D0-8199-844615C0F285}" type="sibTrans" cxnId="{47F72D60-EDCC-40C5-908D-A443C334350A}">
      <dgm:prSet/>
      <dgm:spPr/>
      <dgm:t>
        <a:bodyPr/>
        <a:lstStyle/>
        <a:p>
          <a:endParaRPr lang="ru-RU"/>
        </a:p>
      </dgm:t>
    </dgm:pt>
    <dgm:pt modelId="{F1C80733-2FDB-4A05-82D0-9632426EDB11}" type="pres">
      <dgm:prSet presAssocID="{2D686DE9-D74E-4775-B3F6-1A72651CAD2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B35FD5-8E23-41A3-98B2-C7CC8AAFDA9A}" type="pres">
      <dgm:prSet presAssocID="{360800FC-E9A0-4E1E-BA90-0D1F23A1F4F0}" presName="compNode" presStyleCnt="0"/>
      <dgm:spPr/>
    </dgm:pt>
    <dgm:pt modelId="{BBBA15B1-0A39-4894-A867-74AD2AD43E4D}" type="pres">
      <dgm:prSet presAssocID="{360800FC-E9A0-4E1E-BA90-0D1F23A1F4F0}" presName="aNode" presStyleLbl="bgShp" presStyleIdx="0" presStyleCnt="1"/>
      <dgm:spPr/>
      <dgm:t>
        <a:bodyPr/>
        <a:lstStyle/>
        <a:p>
          <a:endParaRPr lang="ru-RU"/>
        </a:p>
      </dgm:t>
    </dgm:pt>
    <dgm:pt modelId="{DA41DEB7-AF65-4F90-B2B5-A9292497E710}" type="pres">
      <dgm:prSet presAssocID="{360800FC-E9A0-4E1E-BA90-0D1F23A1F4F0}" presName="textNode" presStyleLbl="bgShp" presStyleIdx="0" presStyleCnt="1"/>
      <dgm:spPr/>
      <dgm:t>
        <a:bodyPr/>
        <a:lstStyle/>
        <a:p>
          <a:endParaRPr lang="ru-RU"/>
        </a:p>
      </dgm:t>
    </dgm:pt>
    <dgm:pt modelId="{C548C8DC-47D9-4DA2-87A8-DCC91B11DA05}" type="pres">
      <dgm:prSet presAssocID="{360800FC-E9A0-4E1E-BA90-0D1F23A1F4F0}" presName="compChildNode" presStyleCnt="0"/>
      <dgm:spPr/>
    </dgm:pt>
    <dgm:pt modelId="{A7753F0F-2318-4A40-B706-F4223FD5246D}" type="pres">
      <dgm:prSet presAssocID="{360800FC-E9A0-4E1E-BA90-0D1F23A1F4F0}" presName="theInnerList" presStyleCnt="0"/>
      <dgm:spPr/>
    </dgm:pt>
    <dgm:pt modelId="{82962872-B3AA-4DC4-99FE-8A406588EF2C}" type="pres">
      <dgm:prSet presAssocID="{556D51DA-B49D-4770-BBE6-1C7D60DDF142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EFBF20-6492-49BF-8514-9E21C4729C6C}" type="pres">
      <dgm:prSet presAssocID="{556D51DA-B49D-4770-BBE6-1C7D60DDF142}" presName="aSpace2" presStyleCnt="0"/>
      <dgm:spPr/>
    </dgm:pt>
    <dgm:pt modelId="{EAEB0A1B-816F-4CB7-A970-CB0EB2B0C569}" type="pres">
      <dgm:prSet presAssocID="{8FEDA4DE-7E72-42F9-8EB9-19D888C2AD8E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606820-402D-4EF5-BD5D-52583998B50A}" type="pres">
      <dgm:prSet presAssocID="{8FEDA4DE-7E72-42F9-8EB9-19D888C2AD8E}" presName="aSpace2" presStyleCnt="0"/>
      <dgm:spPr/>
    </dgm:pt>
    <dgm:pt modelId="{DEE82D87-1BAC-4076-BFAF-30D89BAC525B}" type="pres">
      <dgm:prSet presAssocID="{A4FC39DC-585D-49FC-807D-FA871048B7B3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5909CD-28EB-4984-8863-3F37E28CAD0F}" type="pres">
      <dgm:prSet presAssocID="{A4FC39DC-585D-49FC-807D-FA871048B7B3}" presName="aSpace2" presStyleCnt="0"/>
      <dgm:spPr/>
    </dgm:pt>
    <dgm:pt modelId="{FC3C618D-F2A9-42D4-A68A-D120D17B1F0A}" type="pres">
      <dgm:prSet presAssocID="{7C84C835-053F-46E9-9954-1C5AD0887621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A2534C-8772-4BC6-B919-4FA2CA96A8D5}" type="pres">
      <dgm:prSet presAssocID="{7C84C835-053F-46E9-9954-1C5AD0887621}" presName="aSpace2" presStyleCnt="0"/>
      <dgm:spPr/>
    </dgm:pt>
    <dgm:pt modelId="{C3E65746-6D3D-4E61-B8C4-58BA34D9954C}" type="pres">
      <dgm:prSet presAssocID="{1C7734A9-7FD2-4B67-983A-00C4B189C988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F72D60-EDCC-40C5-908D-A443C334350A}" srcId="{360800FC-E9A0-4E1E-BA90-0D1F23A1F4F0}" destId="{1C7734A9-7FD2-4B67-983A-00C4B189C988}" srcOrd="4" destOrd="0" parTransId="{93229D2C-9423-4853-A50A-CDCAB78F65A7}" sibTransId="{9D515377-937B-44D0-8199-844615C0F285}"/>
    <dgm:cxn modelId="{5E10CAA4-53BE-4BBF-85DB-3162907CD867}" type="presOf" srcId="{2D686DE9-D74E-4775-B3F6-1A72651CAD26}" destId="{F1C80733-2FDB-4A05-82D0-9632426EDB11}" srcOrd="0" destOrd="0" presId="urn:microsoft.com/office/officeart/2005/8/layout/lProcess2"/>
    <dgm:cxn modelId="{27AD9129-1462-49E4-B762-E62FEDAB77BB}" type="presOf" srcId="{1C7734A9-7FD2-4B67-983A-00C4B189C988}" destId="{C3E65746-6D3D-4E61-B8C4-58BA34D9954C}" srcOrd="0" destOrd="0" presId="urn:microsoft.com/office/officeart/2005/8/layout/lProcess2"/>
    <dgm:cxn modelId="{8830075A-A650-42E6-A9ED-123471C65371}" srcId="{2D686DE9-D74E-4775-B3F6-1A72651CAD26}" destId="{360800FC-E9A0-4E1E-BA90-0D1F23A1F4F0}" srcOrd="0" destOrd="0" parTransId="{BC87059B-72A4-4260-81D5-6CFC72DC613C}" sibTransId="{61157D26-47AF-44AB-8A27-18392B1502C3}"/>
    <dgm:cxn modelId="{4BE2CA7D-8910-4CA0-AE55-93F22B3187E8}" type="presOf" srcId="{8FEDA4DE-7E72-42F9-8EB9-19D888C2AD8E}" destId="{EAEB0A1B-816F-4CB7-A970-CB0EB2B0C569}" srcOrd="0" destOrd="0" presId="urn:microsoft.com/office/officeart/2005/8/layout/lProcess2"/>
    <dgm:cxn modelId="{FBC0100A-4FE2-4B2C-AF81-262EA2A29E8C}" type="presOf" srcId="{7C84C835-053F-46E9-9954-1C5AD0887621}" destId="{FC3C618D-F2A9-42D4-A68A-D120D17B1F0A}" srcOrd="0" destOrd="0" presId="urn:microsoft.com/office/officeart/2005/8/layout/lProcess2"/>
    <dgm:cxn modelId="{A49F0081-1CE3-4C33-9DCB-225CEEB1D25E}" type="presOf" srcId="{A4FC39DC-585D-49FC-807D-FA871048B7B3}" destId="{DEE82D87-1BAC-4076-BFAF-30D89BAC525B}" srcOrd="0" destOrd="0" presId="urn:microsoft.com/office/officeart/2005/8/layout/lProcess2"/>
    <dgm:cxn modelId="{D6921D08-5708-4F2F-80C3-796E13F0542E}" type="presOf" srcId="{360800FC-E9A0-4E1E-BA90-0D1F23A1F4F0}" destId="{DA41DEB7-AF65-4F90-B2B5-A9292497E710}" srcOrd="1" destOrd="0" presId="urn:microsoft.com/office/officeart/2005/8/layout/lProcess2"/>
    <dgm:cxn modelId="{918FB84D-A45E-4AF1-8F6B-CE2EB703209B}" type="presOf" srcId="{360800FC-E9A0-4E1E-BA90-0D1F23A1F4F0}" destId="{BBBA15B1-0A39-4894-A867-74AD2AD43E4D}" srcOrd="0" destOrd="0" presId="urn:microsoft.com/office/officeart/2005/8/layout/lProcess2"/>
    <dgm:cxn modelId="{D3AF07F1-4FD4-4FFB-A227-670FD83B4D6C}" srcId="{360800FC-E9A0-4E1E-BA90-0D1F23A1F4F0}" destId="{556D51DA-B49D-4770-BBE6-1C7D60DDF142}" srcOrd="0" destOrd="0" parTransId="{8D8ACFDC-A365-4267-865F-85663AD42178}" sibTransId="{F80B372D-7A0C-4A92-9909-3DEFF522AA20}"/>
    <dgm:cxn modelId="{207BAD36-DEAD-43D1-ACC6-7E319D1D2A7D}" type="presOf" srcId="{556D51DA-B49D-4770-BBE6-1C7D60DDF142}" destId="{82962872-B3AA-4DC4-99FE-8A406588EF2C}" srcOrd="0" destOrd="0" presId="urn:microsoft.com/office/officeart/2005/8/layout/lProcess2"/>
    <dgm:cxn modelId="{FC1EFCEC-630B-41D9-8234-D1F2D3A2FC19}" srcId="{360800FC-E9A0-4E1E-BA90-0D1F23A1F4F0}" destId="{A4FC39DC-585D-49FC-807D-FA871048B7B3}" srcOrd="2" destOrd="0" parTransId="{150E24F3-764C-4073-9245-952D8DDE5B27}" sibTransId="{6DF2C2B4-B923-468E-B7DA-9A808E137ACF}"/>
    <dgm:cxn modelId="{837D7360-26C7-44F3-A748-E28D01AB0E5E}" srcId="{360800FC-E9A0-4E1E-BA90-0D1F23A1F4F0}" destId="{8FEDA4DE-7E72-42F9-8EB9-19D888C2AD8E}" srcOrd="1" destOrd="0" parTransId="{953519BF-48C6-41AE-8CAD-021026DB023D}" sibTransId="{B15ABBE6-BB2D-419C-98FA-08985543C12F}"/>
    <dgm:cxn modelId="{C857326A-2721-4C90-AF61-71897D602D1A}" srcId="{360800FC-E9A0-4E1E-BA90-0D1F23A1F4F0}" destId="{7C84C835-053F-46E9-9954-1C5AD0887621}" srcOrd="3" destOrd="0" parTransId="{A9EC97B6-6C30-44DC-905E-8959DABEF858}" sibTransId="{1FACE82A-FE66-4046-AFB0-40EBF73D7F4F}"/>
    <dgm:cxn modelId="{8CBF054F-A0E1-40B1-829D-92A68DD335F0}" type="presParOf" srcId="{F1C80733-2FDB-4A05-82D0-9632426EDB11}" destId="{8CB35FD5-8E23-41A3-98B2-C7CC8AAFDA9A}" srcOrd="0" destOrd="0" presId="urn:microsoft.com/office/officeart/2005/8/layout/lProcess2"/>
    <dgm:cxn modelId="{FBFDA459-15CF-48EA-93FE-5869AA4DDA8D}" type="presParOf" srcId="{8CB35FD5-8E23-41A3-98B2-C7CC8AAFDA9A}" destId="{BBBA15B1-0A39-4894-A867-74AD2AD43E4D}" srcOrd="0" destOrd="0" presId="urn:microsoft.com/office/officeart/2005/8/layout/lProcess2"/>
    <dgm:cxn modelId="{E902C112-BE19-45D8-9FF1-B2E57C32B281}" type="presParOf" srcId="{8CB35FD5-8E23-41A3-98B2-C7CC8AAFDA9A}" destId="{DA41DEB7-AF65-4F90-B2B5-A9292497E710}" srcOrd="1" destOrd="0" presId="urn:microsoft.com/office/officeart/2005/8/layout/lProcess2"/>
    <dgm:cxn modelId="{0F328869-8734-45E6-AA3C-FD43B800C8EC}" type="presParOf" srcId="{8CB35FD5-8E23-41A3-98B2-C7CC8AAFDA9A}" destId="{C548C8DC-47D9-4DA2-87A8-DCC91B11DA05}" srcOrd="2" destOrd="0" presId="urn:microsoft.com/office/officeart/2005/8/layout/lProcess2"/>
    <dgm:cxn modelId="{E929F6B4-F048-457E-9D79-6D83B302DEF5}" type="presParOf" srcId="{C548C8DC-47D9-4DA2-87A8-DCC91B11DA05}" destId="{A7753F0F-2318-4A40-B706-F4223FD5246D}" srcOrd="0" destOrd="0" presId="urn:microsoft.com/office/officeart/2005/8/layout/lProcess2"/>
    <dgm:cxn modelId="{15095A32-E576-4762-AB5B-F825B283950F}" type="presParOf" srcId="{A7753F0F-2318-4A40-B706-F4223FD5246D}" destId="{82962872-B3AA-4DC4-99FE-8A406588EF2C}" srcOrd="0" destOrd="0" presId="urn:microsoft.com/office/officeart/2005/8/layout/lProcess2"/>
    <dgm:cxn modelId="{146467BC-BBBE-4E42-97FB-FFA5CF76FAFC}" type="presParOf" srcId="{A7753F0F-2318-4A40-B706-F4223FD5246D}" destId="{F5EFBF20-6492-49BF-8514-9E21C4729C6C}" srcOrd="1" destOrd="0" presId="urn:microsoft.com/office/officeart/2005/8/layout/lProcess2"/>
    <dgm:cxn modelId="{AC0AD9BE-BB32-4BB5-9FC1-CFF67F32639F}" type="presParOf" srcId="{A7753F0F-2318-4A40-B706-F4223FD5246D}" destId="{EAEB0A1B-816F-4CB7-A970-CB0EB2B0C569}" srcOrd="2" destOrd="0" presId="urn:microsoft.com/office/officeart/2005/8/layout/lProcess2"/>
    <dgm:cxn modelId="{64E30FA3-A041-4C79-A024-CA80840C20F2}" type="presParOf" srcId="{A7753F0F-2318-4A40-B706-F4223FD5246D}" destId="{22606820-402D-4EF5-BD5D-52583998B50A}" srcOrd="3" destOrd="0" presId="urn:microsoft.com/office/officeart/2005/8/layout/lProcess2"/>
    <dgm:cxn modelId="{3B17D42C-7BCD-44E0-B724-AF409937DF34}" type="presParOf" srcId="{A7753F0F-2318-4A40-B706-F4223FD5246D}" destId="{DEE82D87-1BAC-4076-BFAF-30D89BAC525B}" srcOrd="4" destOrd="0" presId="urn:microsoft.com/office/officeart/2005/8/layout/lProcess2"/>
    <dgm:cxn modelId="{2AF3CC9E-03F3-4846-87E4-3671F2E43962}" type="presParOf" srcId="{A7753F0F-2318-4A40-B706-F4223FD5246D}" destId="{0E5909CD-28EB-4984-8863-3F37E28CAD0F}" srcOrd="5" destOrd="0" presId="urn:microsoft.com/office/officeart/2005/8/layout/lProcess2"/>
    <dgm:cxn modelId="{3E29E86F-D17E-4901-80EE-9C56D2F4B2BE}" type="presParOf" srcId="{A7753F0F-2318-4A40-B706-F4223FD5246D}" destId="{FC3C618D-F2A9-42D4-A68A-D120D17B1F0A}" srcOrd="6" destOrd="0" presId="urn:microsoft.com/office/officeart/2005/8/layout/lProcess2"/>
    <dgm:cxn modelId="{B1B56390-DF3F-436C-9E28-67F05AE6EAA0}" type="presParOf" srcId="{A7753F0F-2318-4A40-B706-F4223FD5246D}" destId="{FCA2534C-8772-4BC6-B919-4FA2CA96A8D5}" srcOrd="7" destOrd="0" presId="urn:microsoft.com/office/officeart/2005/8/layout/lProcess2"/>
    <dgm:cxn modelId="{090DF65A-E41E-4B98-BDBD-0BE785B2F633}" type="presParOf" srcId="{A7753F0F-2318-4A40-B706-F4223FD5246D}" destId="{C3E65746-6D3D-4E61-B8C4-58BA34D9954C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F59C45-9F5C-4D2F-BC46-33BB21BB6B19}" type="doc">
      <dgm:prSet loTypeId="urn:microsoft.com/office/officeart/2005/8/layout/chevron2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BDA2094A-6092-44A3-B1F4-0D4B48899406}">
      <dgm:prSet/>
      <dgm:spPr/>
      <dgm:t>
        <a:bodyPr/>
        <a:lstStyle/>
        <a:p>
          <a:pPr rtl="0"/>
          <a:r>
            <a:rPr lang="ru-RU" b="1" dirty="0" smtClean="0"/>
            <a:t>4 По уровню технической оснащенности</a:t>
          </a:r>
          <a:r>
            <a:rPr lang="ru-RU" dirty="0" smtClean="0"/>
            <a:t>:</a:t>
          </a:r>
          <a:endParaRPr lang="ru-RU" dirty="0"/>
        </a:p>
      </dgm:t>
    </dgm:pt>
    <dgm:pt modelId="{435CCA38-E72D-47DD-BBBC-565C2990D739}" type="parTrans" cxnId="{5AAB601D-4342-4BA5-A807-02BD3108A0D7}">
      <dgm:prSet/>
      <dgm:spPr/>
      <dgm:t>
        <a:bodyPr/>
        <a:lstStyle/>
        <a:p>
          <a:endParaRPr lang="ru-RU"/>
        </a:p>
      </dgm:t>
    </dgm:pt>
    <dgm:pt modelId="{BA26C81A-A2B8-4F8C-BC54-BE79D409B55C}" type="sibTrans" cxnId="{5AAB601D-4342-4BA5-A807-02BD3108A0D7}">
      <dgm:prSet/>
      <dgm:spPr/>
      <dgm:t>
        <a:bodyPr/>
        <a:lstStyle/>
        <a:p>
          <a:endParaRPr lang="ru-RU"/>
        </a:p>
      </dgm:t>
    </dgm:pt>
    <dgm:pt modelId="{79902FDA-641A-40CB-9A87-9CC17D04FDC2}">
      <dgm:prSet/>
      <dgm:spPr/>
      <dgm:t>
        <a:bodyPr/>
        <a:lstStyle/>
        <a:p>
          <a:pPr rtl="0"/>
          <a:r>
            <a:rPr lang="ru-RU" dirty="0" smtClean="0"/>
            <a:t>Органолептический</a:t>
          </a:r>
          <a:endParaRPr lang="ru-RU" dirty="0"/>
        </a:p>
      </dgm:t>
    </dgm:pt>
    <dgm:pt modelId="{796BEE90-1577-435B-8B3F-EDC762CBF285}" type="parTrans" cxnId="{8470D4FE-5339-40B4-B08A-245E71BA080B}">
      <dgm:prSet/>
      <dgm:spPr/>
      <dgm:t>
        <a:bodyPr/>
        <a:lstStyle/>
        <a:p>
          <a:endParaRPr lang="ru-RU"/>
        </a:p>
      </dgm:t>
    </dgm:pt>
    <dgm:pt modelId="{6B3B140A-31BE-47BC-8213-DFC818C2991E}" type="sibTrans" cxnId="{8470D4FE-5339-40B4-B08A-245E71BA080B}">
      <dgm:prSet/>
      <dgm:spPr/>
      <dgm:t>
        <a:bodyPr/>
        <a:lstStyle/>
        <a:p>
          <a:endParaRPr lang="ru-RU"/>
        </a:p>
      </dgm:t>
    </dgm:pt>
    <dgm:pt modelId="{2A698666-C3CE-4B01-BC89-8A86950DA2C7}">
      <dgm:prSet/>
      <dgm:spPr/>
      <dgm:t>
        <a:bodyPr/>
        <a:lstStyle/>
        <a:p>
          <a:pPr rtl="0"/>
          <a:r>
            <a:rPr lang="ru-RU" dirty="0" smtClean="0"/>
            <a:t>Измерительный</a:t>
          </a:r>
          <a:endParaRPr lang="ru-RU" dirty="0"/>
        </a:p>
      </dgm:t>
    </dgm:pt>
    <dgm:pt modelId="{8CD4D98E-6F85-4B25-8174-0A2C67BDABF0}" type="parTrans" cxnId="{C892567D-25F2-4CA7-83C1-985758D651D8}">
      <dgm:prSet/>
      <dgm:spPr/>
      <dgm:t>
        <a:bodyPr/>
        <a:lstStyle/>
        <a:p>
          <a:endParaRPr lang="ru-RU"/>
        </a:p>
      </dgm:t>
    </dgm:pt>
    <dgm:pt modelId="{D2494192-6962-466C-AF8A-C851D7F30972}" type="sibTrans" cxnId="{C892567D-25F2-4CA7-83C1-985758D651D8}">
      <dgm:prSet/>
      <dgm:spPr/>
      <dgm:t>
        <a:bodyPr/>
        <a:lstStyle/>
        <a:p>
          <a:endParaRPr lang="ru-RU"/>
        </a:p>
      </dgm:t>
    </dgm:pt>
    <dgm:pt modelId="{7767DFA7-CCE6-4F5E-BBBF-99D8A311F638}">
      <dgm:prSet/>
      <dgm:spPr/>
      <dgm:t>
        <a:bodyPr/>
        <a:lstStyle/>
        <a:p>
          <a:pPr rtl="0"/>
          <a:r>
            <a:rPr lang="ru-RU" dirty="0" smtClean="0"/>
            <a:t>Автоматизированные системы</a:t>
          </a:r>
          <a:endParaRPr lang="ru-RU" dirty="0"/>
        </a:p>
      </dgm:t>
    </dgm:pt>
    <dgm:pt modelId="{C221B5CB-48D6-4374-82C0-95DAD1B1098B}" type="parTrans" cxnId="{8A566541-68A4-4102-93F1-8A251AC9602C}">
      <dgm:prSet/>
      <dgm:spPr/>
      <dgm:t>
        <a:bodyPr/>
        <a:lstStyle/>
        <a:p>
          <a:endParaRPr lang="ru-RU"/>
        </a:p>
      </dgm:t>
    </dgm:pt>
    <dgm:pt modelId="{304BC267-0CC3-41F5-9CA6-F55265C04C20}" type="sibTrans" cxnId="{8A566541-68A4-4102-93F1-8A251AC9602C}">
      <dgm:prSet/>
      <dgm:spPr/>
      <dgm:t>
        <a:bodyPr/>
        <a:lstStyle/>
        <a:p>
          <a:endParaRPr lang="ru-RU"/>
        </a:p>
      </dgm:t>
    </dgm:pt>
    <dgm:pt modelId="{549EE54A-5498-426B-9495-61A72FE27288}">
      <dgm:prSet/>
      <dgm:spPr/>
      <dgm:t>
        <a:bodyPr/>
        <a:lstStyle/>
        <a:p>
          <a:pPr rtl="0"/>
          <a:r>
            <a:rPr lang="ru-RU" dirty="0" smtClean="0"/>
            <a:t>Активный контроль</a:t>
          </a:r>
          <a:endParaRPr lang="ru-RU" dirty="0"/>
        </a:p>
      </dgm:t>
    </dgm:pt>
    <dgm:pt modelId="{5120200B-48CC-49E7-8B75-7DDAB502CFA8}" type="parTrans" cxnId="{495BF06B-A13D-45F6-9304-2329BB17C37F}">
      <dgm:prSet/>
      <dgm:spPr/>
      <dgm:t>
        <a:bodyPr/>
        <a:lstStyle/>
        <a:p>
          <a:endParaRPr lang="ru-RU"/>
        </a:p>
      </dgm:t>
    </dgm:pt>
    <dgm:pt modelId="{3C954AFF-70B4-428D-9941-A839861C00D2}" type="sibTrans" cxnId="{495BF06B-A13D-45F6-9304-2329BB17C37F}">
      <dgm:prSet/>
      <dgm:spPr/>
      <dgm:t>
        <a:bodyPr/>
        <a:lstStyle/>
        <a:p>
          <a:endParaRPr lang="ru-RU"/>
        </a:p>
      </dgm:t>
    </dgm:pt>
    <dgm:pt modelId="{B691D0CD-B05D-4143-9528-D843AA1320E4}" type="pres">
      <dgm:prSet presAssocID="{0FF59C45-9F5C-4D2F-BC46-33BB21BB6B1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4F9FA1-925F-4DDC-BCD9-7FD30CF18530}" type="pres">
      <dgm:prSet presAssocID="{BDA2094A-6092-44A3-B1F4-0D4B48899406}" presName="composite" presStyleCnt="0"/>
      <dgm:spPr/>
    </dgm:pt>
    <dgm:pt modelId="{7516E123-921F-495F-9FA7-D89700CCE7C7}" type="pres">
      <dgm:prSet presAssocID="{BDA2094A-6092-44A3-B1F4-0D4B48899406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A20AF2-9306-4E65-92AF-375BC0838E52}" type="pres">
      <dgm:prSet presAssocID="{BDA2094A-6092-44A3-B1F4-0D4B48899406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F4953D0-FCEE-4697-816A-FB3D89B29D3F}" type="presOf" srcId="{7767DFA7-CCE6-4F5E-BBBF-99D8A311F638}" destId="{C2A20AF2-9306-4E65-92AF-375BC0838E52}" srcOrd="0" destOrd="2" presId="urn:microsoft.com/office/officeart/2005/8/layout/chevron2"/>
    <dgm:cxn modelId="{C10BD7A3-DE32-45D4-B5C7-83703BA896E1}" type="presOf" srcId="{2A698666-C3CE-4B01-BC89-8A86950DA2C7}" destId="{C2A20AF2-9306-4E65-92AF-375BC0838E52}" srcOrd="0" destOrd="1" presId="urn:microsoft.com/office/officeart/2005/8/layout/chevron2"/>
    <dgm:cxn modelId="{389DB33A-233D-4636-8B40-37C2FADFB7D7}" type="presOf" srcId="{BDA2094A-6092-44A3-B1F4-0D4B48899406}" destId="{7516E123-921F-495F-9FA7-D89700CCE7C7}" srcOrd="0" destOrd="0" presId="urn:microsoft.com/office/officeart/2005/8/layout/chevron2"/>
    <dgm:cxn modelId="{E61EAE54-D04A-4E59-B677-0176DDE25F56}" type="presOf" srcId="{549EE54A-5498-426B-9495-61A72FE27288}" destId="{C2A20AF2-9306-4E65-92AF-375BC0838E52}" srcOrd="0" destOrd="3" presId="urn:microsoft.com/office/officeart/2005/8/layout/chevron2"/>
    <dgm:cxn modelId="{495BF06B-A13D-45F6-9304-2329BB17C37F}" srcId="{BDA2094A-6092-44A3-B1F4-0D4B48899406}" destId="{549EE54A-5498-426B-9495-61A72FE27288}" srcOrd="3" destOrd="0" parTransId="{5120200B-48CC-49E7-8B75-7DDAB502CFA8}" sibTransId="{3C954AFF-70B4-428D-9941-A839861C00D2}"/>
    <dgm:cxn modelId="{5AAB601D-4342-4BA5-A807-02BD3108A0D7}" srcId="{0FF59C45-9F5C-4D2F-BC46-33BB21BB6B19}" destId="{BDA2094A-6092-44A3-B1F4-0D4B48899406}" srcOrd="0" destOrd="0" parTransId="{435CCA38-E72D-47DD-BBBC-565C2990D739}" sibTransId="{BA26C81A-A2B8-4F8C-BC54-BE79D409B55C}"/>
    <dgm:cxn modelId="{8470D4FE-5339-40B4-B08A-245E71BA080B}" srcId="{BDA2094A-6092-44A3-B1F4-0D4B48899406}" destId="{79902FDA-641A-40CB-9A87-9CC17D04FDC2}" srcOrd="0" destOrd="0" parTransId="{796BEE90-1577-435B-8B3F-EDC762CBF285}" sibTransId="{6B3B140A-31BE-47BC-8213-DFC818C2991E}"/>
    <dgm:cxn modelId="{C892567D-25F2-4CA7-83C1-985758D651D8}" srcId="{BDA2094A-6092-44A3-B1F4-0D4B48899406}" destId="{2A698666-C3CE-4B01-BC89-8A86950DA2C7}" srcOrd="1" destOrd="0" parTransId="{8CD4D98E-6F85-4B25-8174-0A2C67BDABF0}" sibTransId="{D2494192-6962-466C-AF8A-C851D7F30972}"/>
    <dgm:cxn modelId="{8A566541-68A4-4102-93F1-8A251AC9602C}" srcId="{BDA2094A-6092-44A3-B1F4-0D4B48899406}" destId="{7767DFA7-CCE6-4F5E-BBBF-99D8A311F638}" srcOrd="2" destOrd="0" parTransId="{C221B5CB-48D6-4374-82C0-95DAD1B1098B}" sibTransId="{304BC267-0CC3-41F5-9CA6-F55265C04C20}"/>
    <dgm:cxn modelId="{595EA5BA-EBFD-4949-ACE6-1FC90FBF931A}" type="presOf" srcId="{0FF59C45-9F5C-4D2F-BC46-33BB21BB6B19}" destId="{B691D0CD-B05D-4143-9528-D843AA1320E4}" srcOrd="0" destOrd="0" presId="urn:microsoft.com/office/officeart/2005/8/layout/chevron2"/>
    <dgm:cxn modelId="{00C7DFB8-4D15-4786-B47F-0199D13496CD}" type="presOf" srcId="{79902FDA-641A-40CB-9A87-9CC17D04FDC2}" destId="{C2A20AF2-9306-4E65-92AF-375BC0838E52}" srcOrd="0" destOrd="0" presId="urn:microsoft.com/office/officeart/2005/8/layout/chevron2"/>
    <dgm:cxn modelId="{88BB8759-49B1-46C4-86BE-9ACBDA55D5DE}" type="presParOf" srcId="{B691D0CD-B05D-4143-9528-D843AA1320E4}" destId="{D84F9FA1-925F-4DDC-BCD9-7FD30CF18530}" srcOrd="0" destOrd="0" presId="urn:microsoft.com/office/officeart/2005/8/layout/chevron2"/>
    <dgm:cxn modelId="{DDEF1EB9-07F8-4642-9D1B-CE44C1D04AE6}" type="presParOf" srcId="{D84F9FA1-925F-4DDC-BCD9-7FD30CF18530}" destId="{7516E123-921F-495F-9FA7-D89700CCE7C7}" srcOrd="0" destOrd="0" presId="urn:microsoft.com/office/officeart/2005/8/layout/chevron2"/>
    <dgm:cxn modelId="{B71067DA-9862-4E4B-97F6-A9008C15DB2B}" type="presParOf" srcId="{D84F9FA1-925F-4DDC-BCD9-7FD30CF18530}" destId="{C2A20AF2-9306-4E65-92AF-375BC0838E5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CE93CA9-04C0-422A-A3B9-1F08A267C535}" type="doc">
      <dgm:prSet loTypeId="urn:microsoft.com/office/officeart/2005/8/layout/process4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35EA7EC-B683-442F-9071-105AB12202FE}">
      <dgm:prSet/>
      <dgm:spPr/>
      <dgm:t>
        <a:bodyPr/>
        <a:lstStyle/>
        <a:p>
          <a:pPr rtl="0"/>
          <a:r>
            <a:rPr lang="ru-RU" dirty="0" smtClean="0"/>
            <a:t>5По влиянию на объект контроля:</a:t>
          </a:r>
          <a:endParaRPr lang="ru-RU" dirty="0"/>
        </a:p>
      </dgm:t>
    </dgm:pt>
    <dgm:pt modelId="{E222E38A-2E84-41C8-8548-2B6ED977ECFB}" type="parTrans" cxnId="{B8D6A65D-BEBF-4CAE-A815-2860053DBF93}">
      <dgm:prSet/>
      <dgm:spPr/>
      <dgm:t>
        <a:bodyPr/>
        <a:lstStyle/>
        <a:p>
          <a:endParaRPr lang="ru-RU"/>
        </a:p>
      </dgm:t>
    </dgm:pt>
    <dgm:pt modelId="{5B8C992B-C0E2-4A7E-B7BC-141C822FD787}" type="sibTrans" cxnId="{B8D6A65D-BEBF-4CAE-A815-2860053DBF93}">
      <dgm:prSet/>
      <dgm:spPr/>
      <dgm:t>
        <a:bodyPr/>
        <a:lstStyle/>
        <a:p>
          <a:endParaRPr lang="ru-RU"/>
        </a:p>
      </dgm:t>
    </dgm:pt>
    <dgm:pt modelId="{5E72A36B-C7E2-45A8-AF43-41C1118AC5E6}">
      <dgm:prSet/>
      <dgm:spPr/>
      <dgm:t>
        <a:bodyPr/>
        <a:lstStyle/>
        <a:p>
          <a:pPr rtl="0"/>
          <a:r>
            <a:rPr lang="ru-RU" dirty="0" smtClean="0"/>
            <a:t>Разрушающий</a:t>
          </a:r>
          <a:endParaRPr lang="ru-RU" dirty="0"/>
        </a:p>
      </dgm:t>
    </dgm:pt>
    <dgm:pt modelId="{A4FC57FB-E111-4BE4-B603-6A91A3BA4474}" type="parTrans" cxnId="{D178D936-991F-415D-92D4-82599BD1F2C3}">
      <dgm:prSet/>
      <dgm:spPr/>
      <dgm:t>
        <a:bodyPr/>
        <a:lstStyle/>
        <a:p>
          <a:endParaRPr lang="ru-RU"/>
        </a:p>
      </dgm:t>
    </dgm:pt>
    <dgm:pt modelId="{2F4A2F5C-E5FE-4C0D-B49E-79752361BED8}" type="sibTrans" cxnId="{D178D936-991F-415D-92D4-82599BD1F2C3}">
      <dgm:prSet/>
      <dgm:spPr/>
      <dgm:t>
        <a:bodyPr/>
        <a:lstStyle/>
        <a:p>
          <a:endParaRPr lang="ru-RU"/>
        </a:p>
      </dgm:t>
    </dgm:pt>
    <dgm:pt modelId="{0B0FC13B-8207-4438-9DE3-851D7840EE2D}">
      <dgm:prSet/>
      <dgm:spPr/>
      <dgm:t>
        <a:bodyPr/>
        <a:lstStyle/>
        <a:p>
          <a:pPr rtl="0"/>
          <a:r>
            <a:rPr lang="ru-RU" dirty="0" smtClean="0"/>
            <a:t>Неразрушающий</a:t>
          </a:r>
          <a:endParaRPr lang="ru-RU" dirty="0"/>
        </a:p>
      </dgm:t>
    </dgm:pt>
    <dgm:pt modelId="{93C72ED3-B260-45A4-BBB4-7DA144AF1DF8}" type="parTrans" cxnId="{787ADD75-F185-43BC-A637-301680390AC5}">
      <dgm:prSet/>
      <dgm:spPr/>
      <dgm:t>
        <a:bodyPr/>
        <a:lstStyle/>
        <a:p>
          <a:endParaRPr lang="ru-RU"/>
        </a:p>
      </dgm:t>
    </dgm:pt>
    <dgm:pt modelId="{41B3D2C2-8580-4ECE-BF36-B399B5F3C898}" type="sibTrans" cxnId="{787ADD75-F185-43BC-A637-301680390AC5}">
      <dgm:prSet/>
      <dgm:spPr/>
      <dgm:t>
        <a:bodyPr/>
        <a:lstStyle/>
        <a:p>
          <a:endParaRPr lang="ru-RU"/>
        </a:p>
      </dgm:t>
    </dgm:pt>
    <dgm:pt modelId="{ED2934C6-762B-4633-A9D6-BFA69640142C}" type="pres">
      <dgm:prSet presAssocID="{8CE93CA9-04C0-422A-A3B9-1F08A267C53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D816D4-A670-4236-8F1A-70C84CECA591}" type="pres">
      <dgm:prSet presAssocID="{035EA7EC-B683-442F-9071-105AB12202FE}" presName="boxAndChildren" presStyleCnt="0"/>
      <dgm:spPr/>
    </dgm:pt>
    <dgm:pt modelId="{D1A08D33-38CF-4ECB-86D7-74E79560D10D}" type="pres">
      <dgm:prSet presAssocID="{035EA7EC-B683-442F-9071-105AB12202FE}" presName="parentTextBox" presStyleLbl="node1" presStyleIdx="0" presStyleCnt="1"/>
      <dgm:spPr/>
      <dgm:t>
        <a:bodyPr/>
        <a:lstStyle/>
        <a:p>
          <a:endParaRPr lang="ru-RU"/>
        </a:p>
      </dgm:t>
    </dgm:pt>
    <dgm:pt modelId="{43632C75-7872-4696-9CEE-E8D7AEBEC4D7}" type="pres">
      <dgm:prSet presAssocID="{035EA7EC-B683-442F-9071-105AB12202FE}" presName="entireBox" presStyleLbl="node1" presStyleIdx="0" presStyleCnt="1"/>
      <dgm:spPr/>
      <dgm:t>
        <a:bodyPr/>
        <a:lstStyle/>
        <a:p>
          <a:endParaRPr lang="ru-RU"/>
        </a:p>
      </dgm:t>
    </dgm:pt>
    <dgm:pt modelId="{C12C9197-C2BB-4402-84FD-C8D64F778DC6}" type="pres">
      <dgm:prSet presAssocID="{035EA7EC-B683-442F-9071-105AB12202FE}" presName="descendantBox" presStyleCnt="0"/>
      <dgm:spPr/>
    </dgm:pt>
    <dgm:pt modelId="{6B71C952-7453-4C0A-81E8-B1EC3CA562F3}" type="pres">
      <dgm:prSet presAssocID="{5E72A36B-C7E2-45A8-AF43-41C1118AC5E6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EBD2E6-B871-4F0C-9C72-2F63F880E48D}" type="pres">
      <dgm:prSet presAssocID="{0B0FC13B-8207-4438-9DE3-851D7840EE2D}" presName="childTextBox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3FDB06-36BE-4495-B769-9ACE8A6AA16B}" type="presOf" srcId="{0B0FC13B-8207-4438-9DE3-851D7840EE2D}" destId="{F7EBD2E6-B871-4F0C-9C72-2F63F880E48D}" srcOrd="0" destOrd="0" presId="urn:microsoft.com/office/officeart/2005/8/layout/process4"/>
    <dgm:cxn modelId="{802A00DB-41CB-40A2-A9CB-B0114C870F89}" type="presOf" srcId="{035EA7EC-B683-442F-9071-105AB12202FE}" destId="{43632C75-7872-4696-9CEE-E8D7AEBEC4D7}" srcOrd="1" destOrd="0" presId="urn:microsoft.com/office/officeart/2005/8/layout/process4"/>
    <dgm:cxn modelId="{B8D6A65D-BEBF-4CAE-A815-2860053DBF93}" srcId="{8CE93CA9-04C0-422A-A3B9-1F08A267C535}" destId="{035EA7EC-B683-442F-9071-105AB12202FE}" srcOrd="0" destOrd="0" parTransId="{E222E38A-2E84-41C8-8548-2B6ED977ECFB}" sibTransId="{5B8C992B-C0E2-4A7E-B7BC-141C822FD787}"/>
    <dgm:cxn modelId="{787ADD75-F185-43BC-A637-301680390AC5}" srcId="{035EA7EC-B683-442F-9071-105AB12202FE}" destId="{0B0FC13B-8207-4438-9DE3-851D7840EE2D}" srcOrd="1" destOrd="0" parTransId="{93C72ED3-B260-45A4-BBB4-7DA144AF1DF8}" sibTransId="{41B3D2C2-8580-4ECE-BF36-B399B5F3C898}"/>
    <dgm:cxn modelId="{0365539C-3293-4BC6-BB7B-FAF753DD78C9}" type="presOf" srcId="{035EA7EC-B683-442F-9071-105AB12202FE}" destId="{D1A08D33-38CF-4ECB-86D7-74E79560D10D}" srcOrd="0" destOrd="0" presId="urn:microsoft.com/office/officeart/2005/8/layout/process4"/>
    <dgm:cxn modelId="{74DD0115-3039-4940-BBD1-927785B7EDDF}" type="presOf" srcId="{5E72A36B-C7E2-45A8-AF43-41C1118AC5E6}" destId="{6B71C952-7453-4C0A-81E8-B1EC3CA562F3}" srcOrd="0" destOrd="0" presId="urn:microsoft.com/office/officeart/2005/8/layout/process4"/>
    <dgm:cxn modelId="{1BF63C89-36C8-4D17-BB1A-15C911CC23FC}" type="presOf" srcId="{8CE93CA9-04C0-422A-A3B9-1F08A267C535}" destId="{ED2934C6-762B-4633-A9D6-BFA69640142C}" srcOrd="0" destOrd="0" presId="urn:microsoft.com/office/officeart/2005/8/layout/process4"/>
    <dgm:cxn modelId="{D178D936-991F-415D-92D4-82599BD1F2C3}" srcId="{035EA7EC-B683-442F-9071-105AB12202FE}" destId="{5E72A36B-C7E2-45A8-AF43-41C1118AC5E6}" srcOrd="0" destOrd="0" parTransId="{A4FC57FB-E111-4BE4-B603-6A91A3BA4474}" sibTransId="{2F4A2F5C-E5FE-4C0D-B49E-79752361BED8}"/>
    <dgm:cxn modelId="{5F9980FF-28E6-4C27-BABF-F12B6CB16C31}" type="presParOf" srcId="{ED2934C6-762B-4633-A9D6-BFA69640142C}" destId="{0FD816D4-A670-4236-8F1A-70C84CECA591}" srcOrd="0" destOrd="0" presId="urn:microsoft.com/office/officeart/2005/8/layout/process4"/>
    <dgm:cxn modelId="{C371BD1C-D30C-4FF5-9801-9154F43782B5}" type="presParOf" srcId="{0FD816D4-A670-4236-8F1A-70C84CECA591}" destId="{D1A08D33-38CF-4ECB-86D7-74E79560D10D}" srcOrd="0" destOrd="0" presId="urn:microsoft.com/office/officeart/2005/8/layout/process4"/>
    <dgm:cxn modelId="{060435A9-C4C9-460F-A652-846E14078C53}" type="presParOf" srcId="{0FD816D4-A670-4236-8F1A-70C84CECA591}" destId="{43632C75-7872-4696-9CEE-E8D7AEBEC4D7}" srcOrd="1" destOrd="0" presId="urn:microsoft.com/office/officeart/2005/8/layout/process4"/>
    <dgm:cxn modelId="{C701668A-9C5F-4B5D-959E-728A1795DD93}" type="presParOf" srcId="{0FD816D4-A670-4236-8F1A-70C84CECA591}" destId="{C12C9197-C2BB-4402-84FD-C8D64F778DC6}" srcOrd="2" destOrd="0" presId="urn:microsoft.com/office/officeart/2005/8/layout/process4"/>
    <dgm:cxn modelId="{B056547F-CB8E-4BE4-B2B0-DE3A1FEDED2F}" type="presParOf" srcId="{C12C9197-C2BB-4402-84FD-C8D64F778DC6}" destId="{6B71C952-7453-4C0A-81E8-B1EC3CA562F3}" srcOrd="0" destOrd="0" presId="urn:microsoft.com/office/officeart/2005/8/layout/process4"/>
    <dgm:cxn modelId="{F91D9397-AEC6-461F-8258-7F691588FACE}" type="presParOf" srcId="{C12C9197-C2BB-4402-84FD-C8D64F778DC6}" destId="{F7EBD2E6-B871-4F0C-9C72-2F63F880E48D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AFC3FC4-26A3-4279-A0BF-7374120CD354}" type="doc">
      <dgm:prSet loTypeId="urn:microsoft.com/office/officeart/2005/8/layout/hierarchy2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3D90C64-6F11-4366-97E1-3432698F5899}">
      <dgm:prSet/>
      <dgm:spPr/>
      <dgm:t>
        <a:bodyPr/>
        <a:lstStyle/>
        <a:p>
          <a:pPr rtl="0"/>
          <a:r>
            <a:rPr lang="ru-RU" b="1" dirty="0" smtClean="0"/>
            <a:t>Контроль качества на промышленных предприятиях осуществляют</a:t>
          </a:r>
          <a:endParaRPr lang="ru-RU" b="1" dirty="0"/>
        </a:p>
      </dgm:t>
    </dgm:pt>
    <dgm:pt modelId="{43CF7440-2630-45E2-980D-ED65E50906E1}" type="parTrans" cxnId="{37CB4E97-D3E5-48B3-B37C-63B378D194A0}">
      <dgm:prSet/>
      <dgm:spPr/>
      <dgm:t>
        <a:bodyPr/>
        <a:lstStyle/>
        <a:p>
          <a:endParaRPr lang="ru-RU"/>
        </a:p>
      </dgm:t>
    </dgm:pt>
    <dgm:pt modelId="{BEACD8E2-898A-4D0C-8E0C-34A76E6A13BA}" type="sibTrans" cxnId="{37CB4E97-D3E5-48B3-B37C-63B378D194A0}">
      <dgm:prSet/>
      <dgm:spPr/>
      <dgm:t>
        <a:bodyPr/>
        <a:lstStyle/>
        <a:p>
          <a:endParaRPr lang="ru-RU"/>
        </a:p>
      </dgm:t>
    </dgm:pt>
    <dgm:pt modelId="{93960858-FF23-454B-B053-1576996FD7ED}">
      <dgm:prSet/>
      <dgm:spPr/>
      <dgm:t>
        <a:bodyPr/>
        <a:lstStyle/>
        <a:p>
          <a:pPr rtl="0"/>
          <a:r>
            <a:rPr lang="ru-RU" dirty="0" smtClean="0"/>
            <a:t>Работники отдела технического контроля (ОТК)‏</a:t>
          </a:r>
          <a:endParaRPr lang="ru-RU" dirty="0"/>
        </a:p>
      </dgm:t>
    </dgm:pt>
    <dgm:pt modelId="{758178E4-798B-40F6-8683-48361E2DFFD5}" type="parTrans" cxnId="{CF3718DA-EBC6-4B5D-98E7-7DDE3CC90F65}">
      <dgm:prSet/>
      <dgm:spPr/>
      <dgm:t>
        <a:bodyPr/>
        <a:lstStyle/>
        <a:p>
          <a:endParaRPr lang="ru-RU"/>
        </a:p>
      </dgm:t>
    </dgm:pt>
    <dgm:pt modelId="{5970C113-96B5-4EC1-8C6D-B5010586358C}" type="sibTrans" cxnId="{CF3718DA-EBC6-4B5D-98E7-7DDE3CC90F65}">
      <dgm:prSet/>
      <dgm:spPr/>
      <dgm:t>
        <a:bodyPr/>
        <a:lstStyle/>
        <a:p>
          <a:endParaRPr lang="ru-RU"/>
        </a:p>
      </dgm:t>
    </dgm:pt>
    <dgm:pt modelId="{D513FFD2-C64F-4BEE-A377-FCA99BB5270D}">
      <dgm:prSet/>
      <dgm:spPr/>
      <dgm:t>
        <a:bodyPr/>
        <a:lstStyle/>
        <a:p>
          <a:pPr rtl="0"/>
          <a:r>
            <a:rPr lang="ru-RU" dirty="0" smtClean="0"/>
            <a:t>Представители заказчика, если это предусмотрено контрактами</a:t>
          </a:r>
          <a:endParaRPr lang="ru-RU" dirty="0"/>
        </a:p>
      </dgm:t>
    </dgm:pt>
    <dgm:pt modelId="{8C612A39-F14F-4BD0-9196-98840AA5CE60}" type="parTrans" cxnId="{76F26376-7F34-492B-BA54-898CA1132AE8}">
      <dgm:prSet/>
      <dgm:spPr/>
      <dgm:t>
        <a:bodyPr/>
        <a:lstStyle/>
        <a:p>
          <a:endParaRPr lang="ru-RU"/>
        </a:p>
      </dgm:t>
    </dgm:pt>
    <dgm:pt modelId="{1D691FAB-95EE-4C5E-A0EC-3624A4D92D5D}" type="sibTrans" cxnId="{76F26376-7F34-492B-BA54-898CA1132AE8}">
      <dgm:prSet/>
      <dgm:spPr/>
      <dgm:t>
        <a:bodyPr/>
        <a:lstStyle/>
        <a:p>
          <a:endParaRPr lang="ru-RU"/>
        </a:p>
      </dgm:t>
    </dgm:pt>
    <dgm:pt modelId="{BBDE6154-9CA6-4176-AA44-0BF66E1FD53E}">
      <dgm:prSet/>
      <dgm:spPr/>
      <dgm:t>
        <a:bodyPr/>
        <a:lstStyle/>
        <a:p>
          <a:pPr rtl="0"/>
          <a:r>
            <a:rPr lang="ru-RU" dirty="0" smtClean="0"/>
            <a:t>Рабочие, имеющие право самоконтроля</a:t>
          </a:r>
          <a:endParaRPr lang="ru-RU" dirty="0"/>
        </a:p>
      </dgm:t>
    </dgm:pt>
    <dgm:pt modelId="{A0B8DD03-5E1D-4514-BD48-15AA003E1204}" type="parTrans" cxnId="{74F9B2D1-9F39-4E4D-949F-5F3CB6C3ED85}">
      <dgm:prSet/>
      <dgm:spPr/>
      <dgm:t>
        <a:bodyPr/>
        <a:lstStyle/>
        <a:p>
          <a:endParaRPr lang="ru-RU"/>
        </a:p>
      </dgm:t>
    </dgm:pt>
    <dgm:pt modelId="{7415FCC1-812F-4E42-A586-84ABE56F4AB9}" type="sibTrans" cxnId="{74F9B2D1-9F39-4E4D-949F-5F3CB6C3ED85}">
      <dgm:prSet/>
      <dgm:spPr/>
      <dgm:t>
        <a:bodyPr/>
        <a:lstStyle/>
        <a:p>
          <a:endParaRPr lang="ru-RU"/>
        </a:p>
      </dgm:t>
    </dgm:pt>
    <dgm:pt modelId="{DCB1ED9E-7EC1-4715-8E27-92B59DF7890E}" type="pres">
      <dgm:prSet presAssocID="{BAFC3FC4-26A3-4279-A0BF-7374120CD35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0624F8-821A-48A7-9E95-CE4F5728B2C6}" type="pres">
      <dgm:prSet presAssocID="{73D90C64-6F11-4366-97E1-3432698F5899}" presName="root1" presStyleCnt="0"/>
      <dgm:spPr/>
    </dgm:pt>
    <dgm:pt modelId="{FAB49A68-7722-4940-8132-C12DE1DF9DD2}" type="pres">
      <dgm:prSet presAssocID="{73D90C64-6F11-4366-97E1-3432698F589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25A627-C35C-4B49-AE42-71FB738EC21B}" type="pres">
      <dgm:prSet presAssocID="{73D90C64-6F11-4366-97E1-3432698F5899}" presName="level2hierChild" presStyleCnt="0"/>
      <dgm:spPr/>
    </dgm:pt>
    <dgm:pt modelId="{A83B8F40-7AB4-4AC3-836D-35E4E750A1C0}" type="pres">
      <dgm:prSet presAssocID="{758178E4-798B-40F6-8683-48361E2DFFD5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9D0D31F5-EED1-4E94-9C5E-301A18A8F41D}" type="pres">
      <dgm:prSet presAssocID="{758178E4-798B-40F6-8683-48361E2DFFD5}" presName="connTx" presStyleLbl="parChTrans1D2" presStyleIdx="0" presStyleCnt="3"/>
      <dgm:spPr/>
      <dgm:t>
        <a:bodyPr/>
        <a:lstStyle/>
        <a:p>
          <a:endParaRPr lang="ru-RU"/>
        </a:p>
      </dgm:t>
    </dgm:pt>
    <dgm:pt modelId="{74557B07-7E81-4E29-85F4-0DBEA2DC04E7}" type="pres">
      <dgm:prSet presAssocID="{93960858-FF23-454B-B053-1576996FD7ED}" presName="root2" presStyleCnt="0"/>
      <dgm:spPr/>
    </dgm:pt>
    <dgm:pt modelId="{98059871-72E4-4681-A8DF-9A3279A0B028}" type="pres">
      <dgm:prSet presAssocID="{93960858-FF23-454B-B053-1576996FD7ED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C37D647-1E4D-4325-87F5-06660A3D0B43}" type="pres">
      <dgm:prSet presAssocID="{93960858-FF23-454B-B053-1576996FD7ED}" presName="level3hierChild" presStyleCnt="0"/>
      <dgm:spPr/>
    </dgm:pt>
    <dgm:pt modelId="{7128C028-232D-43D7-8EE3-66F20EF552B4}" type="pres">
      <dgm:prSet presAssocID="{8C612A39-F14F-4BD0-9196-98840AA5CE60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DA33013A-ECB5-40F4-87A6-1C8D0B91285C}" type="pres">
      <dgm:prSet presAssocID="{8C612A39-F14F-4BD0-9196-98840AA5CE60}" presName="connTx" presStyleLbl="parChTrans1D2" presStyleIdx="1" presStyleCnt="3"/>
      <dgm:spPr/>
      <dgm:t>
        <a:bodyPr/>
        <a:lstStyle/>
        <a:p>
          <a:endParaRPr lang="ru-RU"/>
        </a:p>
      </dgm:t>
    </dgm:pt>
    <dgm:pt modelId="{93C10950-C411-4F3C-AC99-CEAB783E5BA3}" type="pres">
      <dgm:prSet presAssocID="{D513FFD2-C64F-4BEE-A377-FCA99BB5270D}" presName="root2" presStyleCnt="0"/>
      <dgm:spPr/>
    </dgm:pt>
    <dgm:pt modelId="{D3909B37-B1AC-488E-ABDC-7CA34ADCD44A}" type="pres">
      <dgm:prSet presAssocID="{D513FFD2-C64F-4BEE-A377-FCA99BB5270D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8EF20B-515E-4123-A3F9-A733B9A72A3A}" type="pres">
      <dgm:prSet presAssocID="{D513FFD2-C64F-4BEE-A377-FCA99BB5270D}" presName="level3hierChild" presStyleCnt="0"/>
      <dgm:spPr/>
    </dgm:pt>
    <dgm:pt modelId="{02B8B260-CE06-4801-A8F3-BE2132717D27}" type="pres">
      <dgm:prSet presAssocID="{A0B8DD03-5E1D-4514-BD48-15AA003E1204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086623B6-A7E4-42DA-A45D-8E4FA3DE9AE4}" type="pres">
      <dgm:prSet presAssocID="{A0B8DD03-5E1D-4514-BD48-15AA003E1204}" presName="connTx" presStyleLbl="parChTrans1D2" presStyleIdx="2" presStyleCnt="3"/>
      <dgm:spPr/>
      <dgm:t>
        <a:bodyPr/>
        <a:lstStyle/>
        <a:p>
          <a:endParaRPr lang="ru-RU"/>
        </a:p>
      </dgm:t>
    </dgm:pt>
    <dgm:pt modelId="{996C373D-9E68-40F2-B099-1B1B2A14E582}" type="pres">
      <dgm:prSet presAssocID="{BBDE6154-9CA6-4176-AA44-0BF66E1FD53E}" presName="root2" presStyleCnt="0"/>
      <dgm:spPr/>
    </dgm:pt>
    <dgm:pt modelId="{A24429EC-0554-41AF-9B41-D51B04BF860D}" type="pres">
      <dgm:prSet presAssocID="{BBDE6154-9CA6-4176-AA44-0BF66E1FD53E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22050E-6A97-4D75-BF0D-FF5280113E59}" type="pres">
      <dgm:prSet presAssocID="{BBDE6154-9CA6-4176-AA44-0BF66E1FD53E}" presName="level3hierChild" presStyleCnt="0"/>
      <dgm:spPr/>
    </dgm:pt>
  </dgm:ptLst>
  <dgm:cxnLst>
    <dgm:cxn modelId="{CF3718DA-EBC6-4B5D-98E7-7DDE3CC90F65}" srcId="{73D90C64-6F11-4366-97E1-3432698F5899}" destId="{93960858-FF23-454B-B053-1576996FD7ED}" srcOrd="0" destOrd="0" parTransId="{758178E4-798B-40F6-8683-48361E2DFFD5}" sibTransId="{5970C113-96B5-4EC1-8C6D-B5010586358C}"/>
    <dgm:cxn modelId="{74F9B2D1-9F39-4E4D-949F-5F3CB6C3ED85}" srcId="{73D90C64-6F11-4366-97E1-3432698F5899}" destId="{BBDE6154-9CA6-4176-AA44-0BF66E1FD53E}" srcOrd="2" destOrd="0" parTransId="{A0B8DD03-5E1D-4514-BD48-15AA003E1204}" sibTransId="{7415FCC1-812F-4E42-A586-84ABE56F4AB9}"/>
    <dgm:cxn modelId="{6FBB2786-B53E-4C22-B06C-70ADBAE2ABD0}" type="presOf" srcId="{758178E4-798B-40F6-8683-48361E2DFFD5}" destId="{A83B8F40-7AB4-4AC3-836D-35E4E750A1C0}" srcOrd="0" destOrd="0" presId="urn:microsoft.com/office/officeart/2005/8/layout/hierarchy2"/>
    <dgm:cxn modelId="{DB22FE4F-F141-40AE-A44C-B3913DE11B4C}" type="presOf" srcId="{A0B8DD03-5E1D-4514-BD48-15AA003E1204}" destId="{086623B6-A7E4-42DA-A45D-8E4FA3DE9AE4}" srcOrd="1" destOrd="0" presId="urn:microsoft.com/office/officeart/2005/8/layout/hierarchy2"/>
    <dgm:cxn modelId="{37CB4E97-D3E5-48B3-B37C-63B378D194A0}" srcId="{BAFC3FC4-26A3-4279-A0BF-7374120CD354}" destId="{73D90C64-6F11-4366-97E1-3432698F5899}" srcOrd="0" destOrd="0" parTransId="{43CF7440-2630-45E2-980D-ED65E50906E1}" sibTransId="{BEACD8E2-898A-4D0C-8E0C-34A76E6A13BA}"/>
    <dgm:cxn modelId="{76F26376-7F34-492B-BA54-898CA1132AE8}" srcId="{73D90C64-6F11-4366-97E1-3432698F5899}" destId="{D513FFD2-C64F-4BEE-A377-FCA99BB5270D}" srcOrd="1" destOrd="0" parTransId="{8C612A39-F14F-4BD0-9196-98840AA5CE60}" sibTransId="{1D691FAB-95EE-4C5E-A0EC-3624A4D92D5D}"/>
    <dgm:cxn modelId="{E21EDB18-A016-4B33-917B-8A36D2BD7432}" type="presOf" srcId="{8C612A39-F14F-4BD0-9196-98840AA5CE60}" destId="{DA33013A-ECB5-40F4-87A6-1C8D0B91285C}" srcOrd="1" destOrd="0" presId="urn:microsoft.com/office/officeart/2005/8/layout/hierarchy2"/>
    <dgm:cxn modelId="{A65F2E72-D4FE-4B0A-B0BE-191AC1CA2783}" type="presOf" srcId="{A0B8DD03-5E1D-4514-BD48-15AA003E1204}" destId="{02B8B260-CE06-4801-A8F3-BE2132717D27}" srcOrd="0" destOrd="0" presId="urn:microsoft.com/office/officeart/2005/8/layout/hierarchy2"/>
    <dgm:cxn modelId="{721ADBD8-0456-42F6-9E5F-CC501CD84DD2}" type="presOf" srcId="{73D90C64-6F11-4366-97E1-3432698F5899}" destId="{FAB49A68-7722-4940-8132-C12DE1DF9DD2}" srcOrd="0" destOrd="0" presId="urn:microsoft.com/office/officeart/2005/8/layout/hierarchy2"/>
    <dgm:cxn modelId="{EE90ADB0-159D-475C-9136-8DEB1808730A}" type="presOf" srcId="{D513FFD2-C64F-4BEE-A377-FCA99BB5270D}" destId="{D3909B37-B1AC-488E-ABDC-7CA34ADCD44A}" srcOrd="0" destOrd="0" presId="urn:microsoft.com/office/officeart/2005/8/layout/hierarchy2"/>
    <dgm:cxn modelId="{C98E10F5-5809-4600-B279-FDC771AB5A39}" type="presOf" srcId="{758178E4-798B-40F6-8683-48361E2DFFD5}" destId="{9D0D31F5-EED1-4E94-9C5E-301A18A8F41D}" srcOrd="1" destOrd="0" presId="urn:microsoft.com/office/officeart/2005/8/layout/hierarchy2"/>
    <dgm:cxn modelId="{09127947-F55B-46F0-8D04-270B4545614C}" type="presOf" srcId="{BAFC3FC4-26A3-4279-A0BF-7374120CD354}" destId="{DCB1ED9E-7EC1-4715-8E27-92B59DF7890E}" srcOrd="0" destOrd="0" presId="urn:microsoft.com/office/officeart/2005/8/layout/hierarchy2"/>
    <dgm:cxn modelId="{034D5B95-C179-4C17-9FE3-083083554029}" type="presOf" srcId="{8C612A39-F14F-4BD0-9196-98840AA5CE60}" destId="{7128C028-232D-43D7-8EE3-66F20EF552B4}" srcOrd="0" destOrd="0" presId="urn:microsoft.com/office/officeart/2005/8/layout/hierarchy2"/>
    <dgm:cxn modelId="{5D108A4B-9D4D-4214-A80B-F71E28B661D4}" type="presOf" srcId="{93960858-FF23-454B-B053-1576996FD7ED}" destId="{98059871-72E4-4681-A8DF-9A3279A0B028}" srcOrd="0" destOrd="0" presId="urn:microsoft.com/office/officeart/2005/8/layout/hierarchy2"/>
    <dgm:cxn modelId="{06F0C4B6-7CFD-42AC-B9B5-C104BBA2C2D8}" type="presOf" srcId="{BBDE6154-9CA6-4176-AA44-0BF66E1FD53E}" destId="{A24429EC-0554-41AF-9B41-D51B04BF860D}" srcOrd="0" destOrd="0" presId="urn:microsoft.com/office/officeart/2005/8/layout/hierarchy2"/>
    <dgm:cxn modelId="{535348EF-DB28-41AA-B523-8C4BFD7F12F9}" type="presParOf" srcId="{DCB1ED9E-7EC1-4715-8E27-92B59DF7890E}" destId="{050624F8-821A-48A7-9E95-CE4F5728B2C6}" srcOrd="0" destOrd="0" presId="urn:microsoft.com/office/officeart/2005/8/layout/hierarchy2"/>
    <dgm:cxn modelId="{F60E7B2D-6DC9-4756-8AC5-698AF04FB9AA}" type="presParOf" srcId="{050624F8-821A-48A7-9E95-CE4F5728B2C6}" destId="{FAB49A68-7722-4940-8132-C12DE1DF9DD2}" srcOrd="0" destOrd="0" presId="urn:microsoft.com/office/officeart/2005/8/layout/hierarchy2"/>
    <dgm:cxn modelId="{537725E3-136B-4F9D-85D0-309EA4391F13}" type="presParOf" srcId="{050624F8-821A-48A7-9E95-CE4F5728B2C6}" destId="{F925A627-C35C-4B49-AE42-71FB738EC21B}" srcOrd="1" destOrd="0" presId="urn:microsoft.com/office/officeart/2005/8/layout/hierarchy2"/>
    <dgm:cxn modelId="{6EC100D4-30DF-4398-AFD6-76B571B24E7A}" type="presParOf" srcId="{F925A627-C35C-4B49-AE42-71FB738EC21B}" destId="{A83B8F40-7AB4-4AC3-836D-35E4E750A1C0}" srcOrd="0" destOrd="0" presId="urn:microsoft.com/office/officeart/2005/8/layout/hierarchy2"/>
    <dgm:cxn modelId="{12B9170C-F247-459D-A6B5-7D27C4535C43}" type="presParOf" srcId="{A83B8F40-7AB4-4AC3-836D-35E4E750A1C0}" destId="{9D0D31F5-EED1-4E94-9C5E-301A18A8F41D}" srcOrd="0" destOrd="0" presId="urn:microsoft.com/office/officeart/2005/8/layout/hierarchy2"/>
    <dgm:cxn modelId="{AE9B167B-D57A-4506-ABDB-C8DB62E2EFB1}" type="presParOf" srcId="{F925A627-C35C-4B49-AE42-71FB738EC21B}" destId="{74557B07-7E81-4E29-85F4-0DBEA2DC04E7}" srcOrd="1" destOrd="0" presId="urn:microsoft.com/office/officeart/2005/8/layout/hierarchy2"/>
    <dgm:cxn modelId="{56F7FE46-A64D-4667-B750-D952123974E1}" type="presParOf" srcId="{74557B07-7E81-4E29-85F4-0DBEA2DC04E7}" destId="{98059871-72E4-4681-A8DF-9A3279A0B028}" srcOrd="0" destOrd="0" presId="urn:microsoft.com/office/officeart/2005/8/layout/hierarchy2"/>
    <dgm:cxn modelId="{7A600DE1-A9B1-4A5D-9F3E-C9F0A1EE9B13}" type="presParOf" srcId="{74557B07-7E81-4E29-85F4-0DBEA2DC04E7}" destId="{CC37D647-1E4D-4325-87F5-06660A3D0B43}" srcOrd="1" destOrd="0" presId="urn:microsoft.com/office/officeart/2005/8/layout/hierarchy2"/>
    <dgm:cxn modelId="{D22A164C-65EF-4A80-A9EB-2843BDC35528}" type="presParOf" srcId="{F925A627-C35C-4B49-AE42-71FB738EC21B}" destId="{7128C028-232D-43D7-8EE3-66F20EF552B4}" srcOrd="2" destOrd="0" presId="urn:microsoft.com/office/officeart/2005/8/layout/hierarchy2"/>
    <dgm:cxn modelId="{C3884842-E227-45AD-AD75-E9848BCD5600}" type="presParOf" srcId="{7128C028-232D-43D7-8EE3-66F20EF552B4}" destId="{DA33013A-ECB5-40F4-87A6-1C8D0B91285C}" srcOrd="0" destOrd="0" presId="urn:microsoft.com/office/officeart/2005/8/layout/hierarchy2"/>
    <dgm:cxn modelId="{6534EA7B-6CA3-491D-BB0C-585E8565F51F}" type="presParOf" srcId="{F925A627-C35C-4B49-AE42-71FB738EC21B}" destId="{93C10950-C411-4F3C-AC99-CEAB783E5BA3}" srcOrd="3" destOrd="0" presId="urn:microsoft.com/office/officeart/2005/8/layout/hierarchy2"/>
    <dgm:cxn modelId="{616E0609-7704-49EE-A2FD-4F3ECD02EA5F}" type="presParOf" srcId="{93C10950-C411-4F3C-AC99-CEAB783E5BA3}" destId="{D3909B37-B1AC-488E-ABDC-7CA34ADCD44A}" srcOrd="0" destOrd="0" presId="urn:microsoft.com/office/officeart/2005/8/layout/hierarchy2"/>
    <dgm:cxn modelId="{8D20395B-BAA3-408F-9539-9862E1B2CD25}" type="presParOf" srcId="{93C10950-C411-4F3C-AC99-CEAB783E5BA3}" destId="{1D8EF20B-515E-4123-A3F9-A733B9A72A3A}" srcOrd="1" destOrd="0" presId="urn:microsoft.com/office/officeart/2005/8/layout/hierarchy2"/>
    <dgm:cxn modelId="{C30C015C-E0E5-47A3-B083-934253FB43E5}" type="presParOf" srcId="{F925A627-C35C-4B49-AE42-71FB738EC21B}" destId="{02B8B260-CE06-4801-A8F3-BE2132717D27}" srcOrd="4" destOrd="0" presId="urn:microsoft.com/office/officeart/2005/8/layout/hierarchy2"/>
    <dgm:cxn modelId="{1E9257FE-AD71-4FFC-BCDB-C6052B44DC60}" type="presParOf" srcId="{02B8B260-CE06-4801-A8F3-BE2132717D27}" destId="{086623B6-A7E4-42DA-A45D-8E4FA3DE9AE4}" srcOrd="0" destOrd="0" presId="urn:microsoft.com/office/officeart/2005/8/layout/hierarchy2"/>
    <dgm:cxn modelId="{1195CA7B-4649-4159-A183-80F1AFD8A854}" type="presParOf" srcId="{F925A627-C35C-4B49-AE42-71FB738EC21B}" destId="{996C373D-9E68-40F2-B099-1B1B2A14E582}" srcOrd="5" destOrd="0" presId="urn:microsoft.com/office/officeart/2005/8/layout/hierarchy2"/>
    <dgm:cxn modelId="{BB8BA66E-65F8-46A1-A9FF-F263DBB24056}" type="presParOf" srcId="{996C373D-9E68-40F2-B099-1B1B2A14E582}" destId="{A24429EC-0554-41AF-9B41-D51B04BF860D}" srcOrd="0" destOrd="0" presId="urn:microsoft.com/office/officeart/2005/8/layout/hierarchy2"/>
    <dgm:cxn modelId="{29A25E52-89A0-4D88-9E9F-9969CF9B7396}" type="presParOf" srcId="{996C373D-9E68-40F2-B099-1B1B2A14E582}" destId="{8322050E-6A97-4D75-BF0D-FF5280113E5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8A36082-6948-4505-81AE-5383FAC5E0E3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78213A-0C21-492D-8403-F75AA4E13CE0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ru-RU" dirty="0" smtClean="0"/>
            <a:t>Задачи, функции, права и обязанности ОТК регламентируются «Типовым положением об отделе (управлении)‏ технического контроля промышленного предприятия».</a:t>
          </a:r>
          <a:endParaRPr lang="ru-RU" dirty="0"/>
        </a:p>
      </dgm:t>
    </dgm:pt>
    <dgm:pt modelId="{C4223BCF-7E8C-41A4-9C3A-0B14668A3A91}" type="parTrans" cxnId="{1E650B5A-6804-416C-82E2-3CBB488263BC}">
      <dgm:prSet/>
      <dgm:spPr/>
      <dgm:t>
        <a:bodyPr/>
        <a:lstStyle/>
        <a:p>
          <a:endParaRPr lang="ru-RU"/>
        </a:p>
      </dgm:t>
    </dgm:pt>
    <dgm:pt modelId="{D3C9CF64-1A23-4E76-B407-3CBE9C463D45}" type="sibTrans" cxnId="{1E650B5A-6804-416C-82E2-3CBB488263BC}">
      <dgm:prSet/>
      <dgm:spPr/>
      <dgm:t>
        <a:bodyPr/>
        <a:lstStyle/>
        <a:p>
          <a:endParaRPr lang="ru-RU"/>
        </a:p>
      </dgm:t>
    </dgm:pt>
    <dgm:pt modelId="{825C5712-9E9D-4B75-BB32-823D437CC2E5}" type="pres">
      <dgm:prSet presAssocID="{28A36082-6948-4505-81AE-5383FAC5E0E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EE708B-A2F7-4F09-8281-1A835FEDCEB8}" type="pres">
      <dgm:prSet presAssocID="{4678213A-0C21-492D-8403-F75AA4E13CE0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9BE941-FA50-45DE-9637-E84D946BB987}" type="presOf" srcId="{4678213A-0C21-492D-8403-F75AA4E13CE0}" destId="{21EE708B-A2F7-4F09-8281-1A835FEDCEB8}" srcOrd="0" destOrd="0" presId="urn:microsoft.com/office/officeart/2005/8/layout/cycle6"/>
    <dgm:cxn modelId="{1E650B5A-6804-416C-82E2-3CBB488263BC}" srcId="{28A36082-6948-4505-81AE-5383FAC5E0E3}" destId="{4678213A-0C21-492D-8403-F75AA4E13CE0}" srcOrd="0" destOrd="0" parTransId="{C4223BCF-7E8C-41A4-9C3A-0B14668A3A91}" sibTransId="{D3C9CF64-1A23-4E76-B407-3CBE9C463D45}"/>
    <dgm:cxn modelId="{D0340B91-D838-43DC-904A-052456288877}" type="presOf" srcId="{28A36082-6948-4505-81AE-5383FAC5E0E3}" destId="{825C5712-9E9D-4B75-BB32-823D437CC2E5}" srcOrd="0" destOrd="0" presId="urn:microsoft.com/office/officeart/2005/8/layout/cycle6"/>
    <dgm:cxn modelId="{3186E11A-0F93-4EE8-A470-F21513E189C9}" type="presParOf" srcId="{825C5712-9E9D-4B75-BB32-823D437CC2E5}" destId="{21EE708B-A2F7-4F09-8281-1A835FEDCEB8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C6BA54A-0C8A-4965-BFCE-E155CC48A35C}" type="doc">
      <dgm:prSet loTypeId="urn:microsoft.com/office/officeart/2005/8/layout/pyramid2" loCatId="pyramid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DB418FF4-CDD8-4763-A06A-5AD095EB327A}">
      <dgm:prSet/>
      <dgm:spPr/>
      <dgm:t>
        <a:bodyPr/>
        <a:lstStyle/>
        <a:p>
          <a:pPr rtl="0"/>
          <a:r>
            <a:rPr lang="ru-RU" dirty="0" smtClean="0"/>
            <a:t>Функция контроля передается исполнителям:</a:t>
          </a:r>
          <a:endParaRPr lang="ru-RU" dirty="0"/>
        </a:p>
      </dgm:t>
    </dgm:pt>
    <dgm:pt modelId="{0F07E5EB-D427-4D3C-B6DC-2B80F9AF074E}" type="parTrans" cxnId="{1732E25B-A474-42C6-9CEE-801F3B65693F}">
      <dgm:prSet/>
      <dgm:spPr/>
      <dgm:t>
        <a:bodyPr/>
        <a:lstStyle/>
        <a:p>
          <a:endParaRPr lang="ru-RU"/>
        </a:p>
      </dgm:t>
    </dgm:pt>
    <dgm:pt modelId="{69DF8536-239B-4A29-8444-45DC905BE8A2}" type="sibTrans" cxnId="{1732E25B-A474-42C6-9CEE-801F3B65693F}">
      <dgm:prSet/>
      <dgm:spPr/>
      <dgm:t>
        <a:bodyPr/>
        <a:lstStyle/>
        <a:p>
          <a:endParaRPr lang="ru-RU"/>
        </a:p>
      </dgm:t>
    </dgm:pt>
    <dgm:pt modelId="{61F042BB-33C5-4046-AE9E-C5811FC5E18B}">
      <dgm:prSet/>
      <dgm:spPr/>
      <dgm:t>
        <a:bodyPr/>
        <a:lstStyle/>
        <a:p>
          <a:pPr rtl="0"/>
          <a:r>
            <a:rPr lang="ru-RU" dirty="0" smtClean="0"/>
            <a:t>Операционный контроль</a:t>
          </a:r>
          <a:endParaRPr lang="ru-RU" dirty="0"/>
        </a:p>
      </dgm:t>
    </dgm:pt>
    <dgm:pt modelId="{5FF6797C-0CF7-41C4-BF94-4CB13DDA2EF1}" type="parTrans" cxnId="{7E957A27-B3F2-4AF8-A613-35BD69F2B005}">
      <dgm:prSet/>
      <dgm:spPr/>
      <dgm:t>
        <a:bodyPr/>
        <a:lstStyle/>
        <a:p>
          <a:endParaRPr lang="ru-RU"/>
        </a:p>
      </dgm:t>
    </dgm:pt>
    <dgm:pt modelId="{766B5FAF-25B4-4ED6-B679-F55E42A5EF14}" type="sibTrans" cxnId="{7E957A27-B3F2-4AF8-A613-35BD69F2B005}">
      <dgm:prSet/>
      <dgm:spPr/>
      <dgm:t>
        <a:bodyPr/>
        <a:lstStyle/>
        <a:p>
          <a:endParaRPr lang="ru-RU"/>
        </a:p>
      </dgm:t>
    </dgm:pt>
    <dgm:pt modelId="{2C8AB888-7E0B-447E-BAAF-4E589D2247BD}">
      <dgm:prSet/>
      <dgm:spPr/>
      <dgm:t>
        <a:bodyPr/>
        <a:lstStyle/>
        <a:p>
          <a:pPr rtl="0"/>
          <a:r>
            <a:rPr lang="ru-RU" dirty="0" smtClean="0"/>
            <a:t>Самоконтроль</a:t>
          </a:r>
          <a:endParaRPr lang="ru-RU" dirty="0"/>
        </a:p>
      </dgm:t>
    </dgm:pt>
    <dgm:pt modelId="{3E398FD6-EF0E-4BD8-98DE-5CA602A59C53}" type="parTrans" cxnId="{0DAE734E-9A8F-42C9-9CC1-AF0B12225F2E}">
      <dgm:prSet/>
      <dgm:spPr/>
      <dgm:t>
        <a:bodyPr/>
        <a:lstStyle/>
        <a:p>
          <a:endParaRPr lang="ru-RU"/>
        </a:p>
      </dgm:t>
    </dgm:pt>
    <dgm:pt modelId="{BB163EA9-9359-4767-8C1E-C606400CEBA1}" type="sibTrans" cxnId="{0DAE734E-9A8F-42C9-9CC1-AF0B12225F2E}">
      <dgm:prSet/>
      <dgm:spPr/>
      <dgm:t>
        <a:bodyPr/>
        <a:lstStyle/>
        <a:p>
          <a:endParaRPr lang="ru-RU"/>
        </a:p>
      </dgm:t>
    </dgm:pt>
    <dgm:pt modelId="{92FE5F1D-E2EF-4EE3-81E7-38EEB8BBE5C8}" type="pres">
      <dgm:prSet presAssocID="{1C6BA54A-0C8A-4965-BFCE-E155CC48A35C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DE7EB528-2A55-4495-93B9-B916FB90B6F0}" type="pres">
      <dgm:prSet presAssocID="{1C6BA54A-0C8A-4965-BFCE-E155CC48A35C}" presName="pyramid" presStyleLbl="node1" presStyleIdx="0" presStyleCnt="1"/>
      <dgm:spPr/>
    </dgm:pt>
    <dgm:pt modelId="{9CB27A8B-5328-44C6-B9BD-4C78CA7E7CFE}" type="pres">
      <dgm:prSet presAssocID="{1C6BA54A-0C8A-4965-BFCE-E155CC48A35C}" presName="theList" presStyleCnt="0"/>
      <dgm:spPr/>
    </dgm:pt>
    <dgm:pt modelId="{BC1FBA69-3242-4727-8A33-502C03646AC6}" type="pres">
      <dgm:prSet presAssocID="{DB418FF4-CDD8-4763-A06A-5AD095EB327A}" presName="aNode" presStyleLbl="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24DC7E-8B5A-4FAB-B040-F22F11796C02}" type="pres">
      <dgm:prSet presAssocID="{DB418FF4-CDD8-4763-A06A-5AD095EB327A}" presName="aSpace" presStyleCnt="0"/>
      <dgm:spPr/>
    </dgm:pt>
  </dgm:ptLst>
  <dgm:cxnLst>
    <dgm:cxn modelId="{1732E25B-A474-42C6-9CEE-801F3B65693F}" srcId="{1C6BA54A-0C8A-4965-BFCE-E155CC48A35C}" destId="{DB418FF4-CDD8-4763-A06A-5AD095EB327A}" srcOrd="0" destOrd="0" parTransId="{0F07E5EB-D427-4D3C-B6DC-2B80F9AF074E}" sibTransId="{69DF8536-239B-4A29-8444-45DC905BE8A2}"/>
    <dgm:cxn modelId="{1EA1D001-979C-4D2E-B5A6-E899F218DDB2}" type="presOf" srcId="{2C8AB888-7E0B-447E-BAAF-4E589D2247BD}" destId="{BC1FBA69-3242-4727-8A33-502C03646AC6}" srcOrd="0" destOrd="2" presId="urn:microsoft.com/office/officeart/2005/8/layout/pyramid2"/>
    <dgm:cxn modelId="{ECE3AE71-E1FA-44CD-9C8A-5138FEE95606}" type="presOf" srcId="{DB418FF4-CDD8-4763-A06A-5AD095EB327A}" destId="{BC1FBA69-3242-4727-8A33-502C03646AC6}" srcOrd="0" destOrd="0" presId="urn:microsoft.com/office/officeart/2005/8/layout/pyramid2"/>
    <dgm:cxn modelId="{0DAE734E-9A8F-42C9-9CC1-AF0B12225F2E}" srcId="{DB418FF4-CDD8-4763-A06A-5AD095EB327A}" destId="{2C8AB888-7E0B-447E-BAAF-4E589D2247BD}" srcOrd="1" destOrd="0" parTransId="{3E398FD6-EF0E-4BD8-98DE-5CA602A59C53}" sibTransId="{BB163EA9-9359-4767-8C1E-C606400CEBA1}"/>
    <dgm:cxn modelId="{A1C42F43-7BAB-4DDD-93F5-2C0B7D951D5C}" type="presOf" srcId="{61F042BB-33C5-4046-AE9E-C5811FC5E18B}" destId="{BC1FBA69-3242-4727-8A33-502C03646AC6}" srcOrd="0" destOrd="1" presId="urn:microsoft.com/office/officeart/2005/8/layout/pyramid2"/>
    <dgm:cxn modelId="{7E957A27-B3F2-4AF8-A613-35BD69F2B005}" srcId="{DB418FF4-CDD8-4763-A06A-5AD095EB327A}" destId="{61F042BB-33C5-4046-AE9E-C5811FC5E18B}" srcOrd="0" destOrd="0" parTransId="{5FF6797C-0CF7-41C4-BF94-4CB13DDA2EF1}" sibTransId="{766B5FAF-25B4-4ED6-B679-F55E42A5EF14}"/>
    <dgm:cxn modelId="{5ECFA0B1-9922-4E66-A046-FC855ADF5207}" type="presOf" srcId="{1C6BA54A-0C8A-4965-BFCE-E155CC48A35C}" destId="{92FE5F1D-E2EF-4EE3-81E7-38EEB8BBE5C8}" srcOrd="0" destOrd="0" presId="urn:microsoft.com/office/officeart/2005/8/layout/pyramid2"/>
    <dgm:cxn modelId="{887F61C7-5300-4DAD-B702-990BDC11AB92}" type="presParOf" srcId="{92FE5F1D-E2EF-4EE3-81E7-38EEB8BBE5C8}" destId="{DE7EB528-2A55-4495-93B9-B916FB90B6F0}" srcOrd="0" destOrd="0" presId="urn:microsoft.com/office/officeart/2005/8/layout/pyramid2"/>
    <dgm:cxn modelId="{010ABCCA-F3BD-4855-A291-9C7B22814DE3}" type="presParOf" srcId="{92FE5F1D-E2EF-4EE3-81E7-38EEB8BBE5C8}" destId="{9CB27A8B-5328-44C6-B9BD-4C78CA7E7CFE}" srcOrd="1" destOrd="0" presId="urn:microsoft.com/office/officeart/2005/8/layout/pyramid2"/>
    <dgm:cxn modelId="{BE07BC2B-63AE-4736-8CFC-4A9706FB387B}" type="presParOf" srcId="{9CB27A8B-5328-44C6-B9BD-4C78CA7E7CFE}" destId="{BC1FBA69-3242-4727-8A33-502C03646AC6}" srcOrd="0" destOrd="0" presId="urn:microsoft.com/office/officeart/2005/8/layout/pyramid2"/>
    <dgm:cxn modelId="{11562E94-639A-41EA-9E4E-415427378CEA}" type="presParOf" srcId="{9CB27A8B-5328-44C6-B9BD-4C78CA7E7CFE}" destId="{6E24DC7E-8B5A-4FAB-B040-F22F11796C02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A179FAF-195C-4055-849B-CF0724717B3D}" type="doc">
      <dgm:prSet loTypeId="urn:microsoft.com/office/officeart/2005/8/layout/hierarchy4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75422ED-D320-4F00-99E4-625E55A9488F}">
      <dgm:prSet/>
      <dgm:spPr/>
      <dgm:t>
        <a:bodyPr/>
        <a:lstStyle/>
        <a:p>
          <a:pPr rtl="0"/>
          <a:r>
            <a:rPr lang="ru-RU" b="1" dirty="0" smtClean="0"/>
            <a:t>Контроль продукции только на стадии обращении требует ужесточение контроля качества товаров при:</a:t>
          </a:r>
          <a:endParaRPr lang="ru-RU" b="1" dirty="0"/>
        </a:p>
      </dgm:t>
    </dgm:pt>
    <dgm:pt modelId="{8991FD08-2688-4B63-B419-09FFEF7C8987}" type="parTrans" cxnId="{D271C99E-4B86-42D8-A7E4-4EB7B0EF5F65}">
      <dgm:prSet/>
      <dgm:spPr/>
      <dgm:t>
        <a:bodyPr/>
        <a:lstStyle/>
        <a:p>
          <a:endParaRPr lang="ru-RU"/>
        </a:p>
      </dgm:t>
    </dgm:pt>
    <dgm:pt modelId="{394E0EB2-E0E8-4D39-A93C-8046EA47F0AD}" type="sibTrans" cxnId="{D271C99E-4B86-42D8-A7E4-4EB7B0EF5F65}">
      <dgm:prSet/>
      <dgm:spPr/>
      <dgm:t>
        <a:bodyPr/>
        <a:lstStyle/>
        <a:p>
          <a:endParaRPr lang="ru-RU"/>
        </a:p>
      </dgm:t>
    </dgm:pt>
    <dgm:pt modelId="{921017C6-6D93-4427-ADF9-CB54F13C0985}">
      <dgm:prSet/>
      <dgm:spPr/>
      <dgm:t>
        <a:bodyPr/>
        <a:lstStyle/>
        <a:p>
          <a:pPr rtl="0"/>
          <a:r>
            <a:rPr lang="ru-RU" dirty="0" smtClean="0"/>
            <a:t>Их закупке;</a:t>
          </a:r>
          <a:endParaRPr lang="ru-RU" dirty="0"/>
        </a:p>
      </dgm:t>
    </dgm:pt>
    <dgm:pt modelId="{5659E7B8-206C-4147-A1C0-CE1A60D0213D}" type="parTrans" cxnId="{A3E2D603-D72D-4F5C-90E6-9DAAE3B9353E}">
      <dgm:prSet/>
      <dgm:spPr/>
      <dgm:t>
        <a:bodyPr/>
        <a:lstStyle/>
        <a:p>
          <a:endParaRPr lang="ru-RU"/>
        </a:p>
      </dgm:t>
    </dgm:pt>
    <dgm:pt modelId="{AE0FE4E5-92FE-416A-BB7A-D5495AB9B6AF}" type="sibTrans" cxnId="{A3E2D603-D72D-4F5C-90E6-9DAAE3B9353E}">
      <dgm:prSet/>
      <dgm:spPr/>
      <dgm:t>
        <a:bodyPr/>
        <a:lstStyle/>
        <a:p>
          <a:endParaRPr lang="ru-RU"/>
        </a:p>
      </dgm:t>
    </dgm:pt>
    <dgm:pt modelId="{F9650D76-244E-43AA-8821-8C4BAF66BAC3}">
      <dgm:prSet/>
      <dgm:spPr/>
      <dgm:t>
        <a:bodyPr/>
        <a:lstStyle/>
        <a:p>
          <a:pPr rtl="0"/>
          <a:r>
            <a:rPr lang="ru-RU" dirty="0" smtClean="0"/>
            <a:t>Совершенствовании контрактной деятельности;</a:t>
          </a:r>
          <a:endParaRPr lang="ru-RU" dirty="0"/>
        </a:p>
      </dgm:t>
    </dgm:pt>
    <dgm:pt modelId="{4A96819A-9501-49A9-B021-0B784958AD7A}" type="parTrans" cxnId="{86E18D20-13E7-4F79-9DBA-B261F52622CD}">
      <dgm:prSet/>
      <dgm:spPr/>
      <dgm:t>
        <a:bodyPr/>
        <a:lstStyle/>
        <a:p>
          <a:endParaRPr lang="ru-RU"/>
        </a:p>
      </dgm:t>
    </dgm:pt>
    <dgm:pt modelId="{488C4427-DB83-4EB2-A779-63BE4646CE4F}" type="sibTrans" cxnId="{86E18D20-13E7-4F79-9DBA-B261F52622CD}">
      <dgm:prSet/>
      <dgm:spPr/>
      <dgm:t>
        <a:bodyPr/>
        <a:lstStyle/>
        <a:p>
          <a:endParaRPr lang="ru-RU"/>
        </a:p>
      </dgm:t>
    </dgm:pt>
    <dgm:pt modelId="{2EFC6C58-5A79-4BEE-880B-7505C3B6ACD2}">
      <dgm:prSet/>
      <dgm:spPr/>
      <dgm:t>
        <a:bodyPr/>
        <a:lstStyle/>
        <a:p>
          <a:pPr rtl="0"/>
          <a:r>
            <a:rPr lang="ru-RU" dirty="0" smtClean="0"/>
            <a:t>Соответствующей профессиональной подготовке персонала организацией потребителей;</a:t>
          </a:r>
          <a:endParaRPr lang="ru-RU" dirty="0"/>
        </a:p>
      </dgm:t>
    </dgm:pt>
    <dgm:pt modelId="{A66F8292-A252-46FE-81C1-388B8123E26A}" type="parTrans" cxnId="{72C3519A-848E-42B5-8061-6ABF26C1B5F2}">
      <dgm:prSet/>
      <dgm:spPr/>
      <dgm:t>
        <a:bodyPr/>
        <a:lstStyle/>
        <a:p>
          <a:endParaRPr lang="ru-RU"/>
        </a:p>
      </dgm:t>
    </dgm:pt>
    <dgm:pt modelId="{5AE9C722-23C1-4C87-853A-0037DD9EA3DB}" type="sibTrans" cxnId="{72C3519A-848E-42B5-8061-6ABF26C1B5F2}">
      <dgm:prSet/>
      <dgm:spPr/>
      <dgm:t>
        <a:bodyPr/>
        <a:lstStyle/>
        <a:p>
          <a:endParaRPr lang="ru-RU"/>
        </a:p>
      </dgm:t>
    </dgm:pt>
    <dgm:pt modelId="{68A31341-B138-451B-882B-46B82269A64A}" type="pres">
      <dgm:prSet presAssocID="{9A179FAF-195C-4055-849B-CF0724717B3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47BD0C8-EEBA-4160-A96C-0CD20D20CF47}" type="pres">
      <dgm:prSet presAssocID="{375422ED-D320-4F00-99E4-625E55A9488F}" presName="vertOne" presStyleCnt="0"/>
      <dgm:spPr/>
    </dgm:pt>
    <dgm:pt modelId="{9CD28647-56DB-438A-869E-BF035AA3D202}" type="pres">
      <dgm:prSet presAssocID="{375422ED-D320-4F00-99E4-625E55A9488F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86DF09-4148-4CC9-B348-173FC643CA1F}" type="pres">
      <dgm:prSet presAssocID="{375422ED-D320-4F00-99E4-625E55A9488F}" presName="parTransOne" presStyleCnt="0"/>
      <dgm:spPr/>
    </dgm:pt>
    <dgm:pt modelId="{BE9C78F0-1715-4F54-8358-5F35E69478B9}" type="pres">
      <dgm:prSet presAssocID="{375422ED-D320-4F00-99E4-625E55A9488F}" presName="horzOne" presStyleCnt="0"/>
      <dgm:spPr/>
    </dgm:pt>
    <dgm:pt modelId="{1339B361-7929-4237-8A40-219796BD17F8}" type="pres">
      <dgm:prSet presAssocID="{921017C6-6D93-4427-ADF9-CB54F13C0985}" presName="vertTwo" presStyleCnt="0"/>
      <dgm:spPr/>
    </dgm:pt>
    <dgm:pt modelId="{F89E6AE5-8A84-4B56-93E6-705D2A65B411}" type="pres">
      <dgm:prSet presAssocID="{921017C6-6D93-4427-ADF9-CB54F13C0985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0DFB6A-79F9-4D0F-B723-E08F71439D67}" type="pres">
      <dgm:prSet presAssocID="{921017C6-6D93-4427-ADF9-CB54F13C0985}" presName="horzTwo" presStyleCnt="0"/>
      <dgm:spPr/>
    </dgm:pt>
    <dgm:pt modelId="{C3446AEC-3FF9-4243-988F-157D93CB2D9F}" type="pres">
      <dgm:prSet presAssocID="{AE0FE4E5-92FE-416A-BB7A-D5495AB9B6AF}" presName="sibSpaceTwo" presStyleCnt="0"/>
      <dgm:spPr/>
    </dgm:pt>
    <dgm:pt modelId="{DCA2ABCC-9832-4E67-ABC0-B736340845D4}" type="pres">
      <dgm:prSet presAssocID="{F9650D76-244E-43AA-8821-8C4BAF66BAC3}" presName="vertTwo" presStyleCnt="0"/>
      <dgm:spPr/>
    </dgm:pt>
    <dgm:pt modelId="{B3C034C4-5AB5-420F-B8A8-6815AD86C865}" type="pres">
      <dgm:prSet presAssocID="{F9650D76-244E-43AA-8821-8C4BAF66BAC3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6DA3AB-88FB-4896-B656-7C3845BBB466}" type="pres">
      <dgm:prSet presAssocID="{F9650D76-244E-43AA-8821-8C4BAF66BAC3}" presName="horzTwo" presStyleCnt="0"/>
      <dgm:spPr/>
    </dgm:pt>
    <dgm:pt modelId="{788BB8D2-CCDE-4160-A7CF-5AAE2F67280B}" type="pres">
      <dgm:prSet presAssocID="{488C4427-DB83-4EB2-A779-63BE4646CE4F}" presName="sibSpaceTwo" presStyleCnt="0"/>
      <dgm:spPr/>
    </dgm:pt>
    <dgm:pt modelId="{E53B0BB0-FC98-4A8A-AD65-BDF755B65FBD}" type="pres">
      <dgm:prSet presAssocID="{2EFC6C58-5A79-4BEE-880B-7505C3B6ACD2}" presName="vertTwo" presStyleCnt="0"/>
      <dgm:spPr/>
    </dgm:pt>
    <dgm:pt modelId="{A58609DB-227F-4081-BE9B-46C30A8107C9}" type="pres">
      <dgm:prSet presAssocID="{2EFC6C58-5A79-4BEE-880B-7505C3B6ACD2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A9FCB2-5B48-4690-BC48-21A83F6F98C9}" type="pres">
      <dgm:prSet presAssocID="{2EFC6C58-5A79-4BEE-880B-7505C3B6ACD2}" presName="horzTwo" presStyleCnt="0"/>
      <dgm:spPr/>
    </dgm:pt>
  </dgm:ptLst>
  <dgm:cxnLst>
    <dgm:cxn modelId="{F850F18B-4730-4B7F-86DB-04D231F267E3}" type="presOf" srcId="{9A179FAF-195C-4055-849B-CF0724717B3D}" destId="{68A31341-B138-451B-882B-46B82269A64A}" srcOrd="0" destOrd="0" presId="urn:microsoft.com/office/officeart/2005/8/layout/hierarchy4"/>
    <dgm:cxn modelId="{A3E2D603-D72D-4F5C-90E6-9DAAE3B9353E}" srcId="{375422ED-D320-4F00-99E4-625E55A9488F}" destId="{921017C6-6D93-4427-ADF9-CB54F13C0985}" srcOrd="0" destOrd="0" parTransId="{5659E7B8-206C-4147-A1C0-CE1A60D0213D}" sibTransId="{AE0FE4E5-92FE-416A-BB7A-D5495AB9B6AF}"/>
    <dgm:cxn modelId="{86E18D20-13E7-4F79-9DBA-B261F52622CD}" srcId="{375422ED-D320-4F00-99E4-625E55A9488F}" destId="{F9650D76-244E-43AA-8821-8C4BAF66BAC3}" srcOrd="1" destOrd="0" parTransId="{4A96819A-9501-49A9-B021-0B784958AD7A}" sibTransId="{488C4427-DB83-4EB2-A779-63BE4646CE4F}"/>
    <dgm:cxn modelId="{D271C99E-4B86-42D8-A7E4-4EB7B0EF5F65}" srcId="{9A179FAF-195C-4055-849B-CF0724717B3D}" destId="{375422ED-D320-4F00-99E4-625E55A9488F}" srcOrd="0" destOrd="0" parTransId="{8991FD08-2688-4B63-B419-09FFEF7C8987}" sibTransId="{394E0EB2-E0E8-4D39-A93C-8046EA47F0AD}"/>
    <dgm:cxn modelId="{62875188-12DE-4613-BF80-C3E2C0237B42}" type="presOf" srcId="{375422ED-D320-4F00-99E4-625E55A9488F}" destId="{9CD28647-56DB-438A-869E-BF035AA3D202}" srcOrd="0" destOrd="0" presId="urn:microsoft.com/office/officeart/2005/8/layout/hierarchy4"/>
    <dgm:cxn modelId="{B79644C2-3A06-4DBE-8159-D598192A1111}" type="presOf" srcId="{2EFC6C58-5A79-4BEE-880B-7505C3B6ACD2}" destId="{A58609DB-227F-4081-BE9B-46C30A8107C9}" srcOrd="0" destOrd="0" presId="urn:microsoft.com/office/officeart/2005/8/layout/hierarchy4"/>
    <dgm:cxn modelId="{72C3519A-848E-42B5-8061-6ABF26C1B5F2}" srcId="{375422ED-D320-4F00-99E4-625E55A9488F}" destId="{2EFC6C58-5A79-4BEE-880B-7505C3B6ACD2}" srcOrd="2" destOrd="0" parTransId="{A66F8292-A252-46FE-81C1-388B8123E26A}" sibTransId="{5AE9C722-23C1-4C87-853A-0037DD9EA3DB}"/>
    <dgm:cxn modelId="{18D4C275-B26F-4C45-8A71-254CBAB9857E}" type="presOf" srcId="{921017C6-6D93-4427-ADF9-CB54F13C0985}" destId="{F89E6AE5-8A84-4B56-93E6-705D2A65B411}" srcOrd="0" destOrd="0" presId="urn:microsoft.com/office/officeart/2005/8/layout/hierarchy4"/>
    <dgm:cxn modelId="{A94AB03A-6B55-4CB2-8617-B00EBDCF5121}" type="presOf" srcId="{F9650D76-244E-43AA-8821-8C4BAF66BAC3}" destId="{B3C034C4-5AB5-420F-B8A8-6815AD86C865}" srcOrd="0" destOrd="0" presId="urn:microsoft.com/office/officeart/2005/8/layout/hierarchy4"/>
    <dgm:cxn modelId="{F3B8AC9A-FB58-40A2-ADED-D0653720CD28}" type="presParOf" srcId="{68A31341-B138-451B-882B-46B82269A64A}" destId="{C47BD0C8-EEBA-4160-A96C-0CD20D20CF47}" srcOrd="0" destOrd="0" presId="urn:microsoft.com/office/officeart/2005/8/layout/hierarchy4"/>
    <dgm:cxn modelId="{B1E6C1BA-9074-4938-8C7E-A9FE0A9F071A}" type="presParOf" srcId="{C47BD0C8-EEBA-4160-A96C-0CD20D20CF47}" destId="{9CD28647-56DB-438A-869E-BF035AA3D202}" srcOrd="0" destOrd="0" presId="urn:microsoft.com/office/officeart/2005/8/layout/hierarchy4"/>
    <dgm:cxn modelId="{A8340F5B-6F0E-422E-8B16-374A74362F34}" type="presParOf" srcId="{C47BD0C8-EEBA-4160-A96C-0CD20D20CF47}" destId="{A486DF09-4148-4CC9-B348-173FC643CA1F}" srcOrd="1" destOrd="0" presId="urn:microsoft.com/office/officeart/2005/8/layout/hierarchy4"/>
    <dgm:cxn modelId="{B5750940-2C8C-4193-B003-06DBE22F62E8}" type="presParOf" srcId="{C47BD0C8-EEBA-4160-A96C-0CD20D20CF47}" destId="{BE9C78F0-1715-4F54-8358-5F35E69478B9}" srcOrd="2" destOrd="0" presId="urn:microsoft.com/office/officeart/2005/8/layout/hierarchy4"/>
    <dgm:cxn modelId="{6E996826-605E-4C96-A5BA-3C9905712344}" type="presParOf" srcId="{BE9C78F0-1715-4F54-8358-5F35E69478B9}" destId="{1339B361-7929-4237-8A40-219796BD17F8}" srcOrd="0" destOrd="0" presId="urn:microsoft.com/office/officeart/2005/8/layout/hierarchy4"/>
    <dgm:cxn modelId="{0B77065E-50B1-4FB0-A65E-899F4B192BB1}" type="presParOf" srcId="{1339B361-7929-4237-8A40-219796BD17F8}" destId="{F89E6AE5-8A84-4B56-93E6-705D2A65B411}" srcOrd="0" destOrd="0" presId="urn:microsoft.com/office/officeart/2005/8/layout/hierarchy4"/>
    <dgm:cxn modelId="{C0EA3E17-6729-4083-972B-6299C8C29749}" type="presParOf" srcId="{1339B361-7929-4237-8A40-219796BD17F8}" destId="{340DFB6A-79F9-4D0F-B723-E08F71439D67}" srcOrd="1" destOrd="0" presId="urn:microsoft.com/office/officeart/2005/8/layout/hierarchy4"/>
    <dgm:cxn modelId="{5E66E3BE-8E3D-486D-BA6F-2D84EED96AC9}" type="presParOf" srcId="{BE9C78F0-1715-4F54-8358-5F35E69478B9}" destId="{C3446AEC-3FF9-4243-988F-157D93CB2D9F}" srcOrd="1" destOrd="0" presId="urn:microsoft.com/office/officeart/2005/8/layout/hierarchy4"/>
    <dgm:cxn modelId="{721C5D38-CAD4-48E0-A110-B399BB5DE0C2}" type="presParOf" srcId="{BE9C78F0-1715-4F54-8358-5F35E69478B9}" destId="{DCA2ABCC-9832-4E67-ABC0-B736340845D4}" srcOrd="2" destOrd="0" presId="urn:microsoft.com/office/officeart/2005/8/layout/hierarchy4"/>
    <dgm:cxn modelId="{1E22AFE0-0F7E-4730-9489-9F394F184D9C}" type="presParOf" srcId="{DCA2ABCC-9832-4E67-ABC0-B736340845D4}" destId="{B3C034C4-5AB5-420F-B8A8-6815AD86C865}" srcOrd="0" destOrd="0" presId="urn:microsoft.com/office/officeart/2005/8/layout/hierarchy4"/>
    <dgm:cxn modelId="{405EC1B7-686E-411B-BA1C-5C6F3FE10C7C}" type="presParOf" srcId="{DCA2ABCC-9832-4E67-ABC0-B736340845D4}" destId="{CF6DA3AB-88FB-4896-B656-7C3845BBB466}" srcOrd="1" destOrd="0" presId="urn:microsoft.com/office/officeart/2005/8/layout/hierarchy4"/>
    <dgm:cxn modelId="{62683CD6-0E14-491F-9F23-FDEDF0814F1D}" type="presParOf" srcId="{BE9C78F0-1715-4F54-8358-5F35E69478B9}" destId="{788BB8D2-CCDE-4160-A7CF-5AAE2F67280B}" srcOrd="3" destOrd="0" presId="urn:microsoft.com/office/officeart/2005/8/layout/hierarchy4"/>
    <dgm:cxn modelId="{059C9A34-3A75-4C72-8B26-AEBE55411144}" type="presParOf" srcId="{BE9C78F0-1715-4F54-8358-5F35E69478B9}" destId="{E53B0BB0-FC98-4A8A-AD65-BDF755B65FBD}" srcOrd="4" destOrd="0" presId="urn:microsoft.com/office/officeart/2005/8/layout/hierarchy4"/>
    <dgm:cxn modelId="{27760108-37D9-4875-AE3B-2A6A68FA925E}" type="presParOf" srcId="{E53B0BB0-FC98-4A8A-AD65-BDF755B65FBD}" destId="{A58609DB-227F-4081-BE9B-46C30A8107C9}" srcOrd="0" destOrd="0" presId="urn:microsoft.com/office/officeart/2005/8/layout/hierarchy4"/>
    <dgm:cxn modelId="{30BA1D37-F310-427C-BEBD-3BA7839BF501}" type="presParOf" srcId="{E53B0BB0-FC98-4A8A-AD65-BDF755B65FBD}" destId="{95A9FCB2-5B48-4690-BC48-21A83F6F98C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5F39C0-6476-48E9-BBFB-654FB3EAF20E}">
      <dsp:nvSpPr>
        <dsp:cNvPr id="0" name=""/>
        <dsp:cNvSpPr/>
      </dsp:nvSpPr>
      <dsp:spPr>
        <a:xfrm>
          <a:off x="0" y="0"/>
          <a:ext cx="8229600" cy="46256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1.По стадии осуществления:</a:t>
          </a:r>
          <a:endParaRPr lang="ru-RU" sz="4000" kern="1200" dirty="0"/>
        </a:p>
      </dsp:txBody>
      <dsp:txXfrm>
        <a:off x="0" y="0"/>
        <a:ext cx="8229600" cy="2497828"/>
      </dsp:txXfrm>
    </dsp:sp>
    <dsp:sp modelId="{703161CF-3C49-4065-94A6-0898094E4B7D}">
      <dsp:nvSpPr>
        <dsp:cNvPr id="0" name=""/>
        <dsp:cNvSpPr/>
      </dsp:nvSpPr>
      <dsp:spPr>
        <a:xfrm>
          <a:off x="0" y="2405316"/>
          <a:ext cx="4114799" cy="212778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808" tIns="43180" rIns="241808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Производственный</a:t>
          </a:r>
          <a:endParaRPr lang="ru-RU" sz="3400" kern="1200" dirty="0"/>
        </a:p>
      </dsp:txBody>
      <dsp:txXfrm>
        <a:off x="0" y="2405316"/>
        <a:ext cx="4114799" cy="2127780"/>
      </dsp:txXfrm>
    </dsp:sp>
    <dsp:sp modelId="{3D7281DC-22D8-43E0-9CF0-D457D504E030}">
      <dsp:nvSpPr>
        <dsp:cNvPr id="0" name=""/>
        <dsp:cNvSpPr/>
      </dsp:nvSpPr>
      <dsp:spPr>
        <a:xfrm>
          <a:off x="4114800" y="2405316"/>
          <a:ext cx="4114799" cy="212778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808" tIns="43180" rIns="241808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Эксплуатационный</a:t>
          </a:r>
          <a:endParaRPr lang="ru-RU" sz="3400" kern="1200" dirty="0"/>
        </a:p>
      </dsp:txBody>
      <dsp:txXfrm>
        <a:off x="4114800" y="2405316"/>
        <a:ext cx="4114799" cy="212778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70ECF0-9F04-4AFB-8784-7B95E22E8625}">
      <dsp:nvSpPr>
        <dsp:cNvPr id="0" name=""/>
        <dsp:cNvSpPr/>
      </dsp:nvSpPr>
      <dsp:spPr>
        <a:xfrm>
          <a:off x="0" y="0"/>
          <a:ext cx="8291264" cy="592412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000" kern="1200" dirty="0" smtClean="0"/>
            <a:t>2 По этапу процесса производства:</a:t>
          </a:r>
          <a:endParaRPr lang="ru-RU" sz="5000" kern="1200" dirty="0"/>
        </a:p>
      </dsp:txBody>
      <dsp:txXfrm>
        <a:off x="0" y="0"/>
        <a:ext cx="8291264" cy="1777238"/>
      </dsp:txXfrm>
    </dsp:sp>
    <dsp:sp modelId="{962B4946-AC1E-4799-8154-89C263E648DF}">
      <dsp:nvSpPr>
        <dsp:cNvPr id="0" name=""/>
        <dsp:cNvSpPr/>
      </dsp:nvSpPr>
      <dsp:spPr>
        <a:xfrm>
          <a:off x="829126" y="1777744"/>
          <a:ext cx="6633011" cy="11638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4940" tIns="116205" rIns="154940" bIns="116205" numCol="1" spcCol="1270" anchor="ctr" anchorCtr="0">
          <a:noAutofit/>
        </a:bodyPr>
        <a:lstStyle/>
        <a:p>
          <a:pPr lvl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100" kern="1200" dirty="0" smtClean="0"/>
            <a:t>Входной</a:t>
          </a:r>
          <a:endParaRPr lang="ru-RU" sz="6100" kern="1200" dirty="0"/>
        </a:p>
      </dsp:txBody>
      <dsp:txXfrm>
        <a:off x="829126" y="1777744"/>
        <a:ext cx="6633011" cy="1163853"/>
      </dsp:txXfrm>
    </dsp:sp>
    <dsp:sp modelId="{7118245A-B245-4AB9-B2D3-8A1142047CA9}">
      <dsp:nvSpPr>
        <dsp:cNvPr id="0" name=""/>
        <dsp:cNvSpPr/>
      </dsp:nvSpPr>
      <dsp:spPr>
        <a:xfrm>
          <a:off x="829126" y="3120653"/>
          <a:ext cx="6633011" cy="11638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4940" tIns="116205" rIns="154940" bIns="116205" numCol="1" spcCol="1270" anchor="ctr" anchorCtr="0">
          <a:noAutofit/>
        </a:bodyPr>
        <a:lstStyle/>
        <a:p>
          <a:pPr lvl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100" kern="1200" dirty="0" smtClean="0"/>
            <a:t>Операционный</a:t>
          </a:r>
          <a:endParaRPr lang="ru-RU" sz="6100" kern="1200" dirty="0"/>
        </a:p>
      </dsp:txBody>
      <dsp:txXfrm>
        <a:off x="829126" y="3120653"/>
        <a:ext cx="6633011" cy="1163853"/>
      </dsp:txXfrm>
    </dsp:sp>
    <dsp:sp modelId="{6E8C910B-8F49-4AEB-9552-8EAE41053C36}">
      <dsp:nvSpPr>
        <dsp:cNvPr id="0" name=""/>
        <dsp:cNvSpPr/>
      </dsp:nvSpPr>
      <dsp:spPr>
        <a:xfrm>
          <a:off x="829126" y="4463561"/>
          <a:ext cx="6633011" cy="11638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4940" tIns="116205" rIns="154940" bIns="116205" numCol="1" spcCol="1270" anchor="ctr" anchorCtr="0">
          <a:noAutofit/>
        </a:bodyPr>
        <a:lstStyle/>
        <a:p>
          <a:pPr lvl="0" algn="ctr" defTabSz="2711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100" kern="1200" dirty="0" smtClean="0"/>
            <a:t>Приемочный</a:t>
          </a:r>
          <a:endParaRPr lang="ru-RU" sz="6100" kern="1200" dirty="0"/>
        </a:p>
      </dsp:txBody>
      <dsp:txXfrm>
        <a:off x="829126" y="4463561"/>
        <a:ext cx="6633011" cy="116385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7B92A26-105E-49B2-956C-F1850C4F95B2}" type="datetimeFigureOut">
              <a:rPr lang="ru-RU" smtClean="0"/>
              <a:pPr/>
              <a:t>07.04.2022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9191BD9-B49E-4EF5-82E6-CE4812DF52B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8077200" cy="1673352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Тема урока «Испытание и контроль продукции»</a:t>
            </a:r>
            <a:endParaRPr lang="ru-RU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260648"/>
            <a:ext cx="7429128" cy="10675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ГАПОУ КК«Новороссийский колледж строительства и экономики»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1028" name="AutoShape 4" descr="https://i.siteapi.org/Ssxw1ss93nVwrWIKasiswXQfB-Y=/fit-in/1024x768/center/top/6d8a5ead61a49b5.s.siteapi.org/img/5ngr4gvwb88wogcw0cc4gg00k88g8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AutoShape 7" descr="C:\Users\bragina\AppData\Local\Temp\5ngr4gvwb88wogcw0cc4gg00k88g80 (2)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3" name="AutoShape 9" descr="одной трети заказа 100% контроль качества CCIC контроллёры качества. 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\\srv4\teachers_nkse\Брагина\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BEBEB"/>
              </a:clrFrom>
              <a:clrTo>
                <a:srgbClr val="EBEBE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512" y="3810000"/>
            <a:ext cx="3048000" cy="304800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3563888" y="5085184"/>
            <a:ext cx="55801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sz="2800" b="1" dirty="0" smtClean="0">
                <a:solidFill>
                  <a:srgbClr val="00B0F0"/>
                </a:solidFill>
              </a:rPr>
              <a:t>Дисциплина «Метрология, стандартизация и сертификация»</a:t>
            </a:r>
          </a:p>
          <a:p>
            <a:pPr>
              <a:spcBef>
                <a:spcPct val="0"/>
              </a:spcBef>
            </a:pPr>
            <a:r>
              <a:rPr lang="ru-RU" sz="2800" b="1" dirty="0" smtClean="0">
                <a:solidFill>
                  <a:srgbClr val="00B0F0"/>
                </a:solidFill>
              </a:rPr>
              <a:t>Автор Брагина Елена Николаевна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 Контроль качества га </a:t>
            </a:r>
            <a:r>
              <a:rPr lang="ru-RU" dirty="0" err="1" smtClean="0"/>
              <a:t>прелприятиях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628799"/>
          <a:ext cx="8147248" cy="4772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27584" y="980729"/>
          <a:ext cx="7704856" cy="542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5191"/>
          <a:ext cx="8229600" cy="4625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476672"/>
          <a:ext cx="8445624" cy="5705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476673"/>
          <a:ext cx="8291264" cy="592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620689"/>
          <a:ext cx="8147248" cy="578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 Государственный контроль (надзор) качества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Государственный контроль (надзор) качества на потребительском рынке товаров осуществляет </a:t>
            </a:r>
            <a:r>
              <a:rPr lang="ru-RU" b="1" i="1" dirty="0" smtClean="0">
                <a:solidFill>
                  <a:srgbClr val="FF0000"/>
                </a:solidFill>
              </a:rPr>
              <a:t>Федеральная служба по надзору в </a:t>
            </a:r>
            <a:r>
              <a:rPr lang="ru-RU" b="1" i="1" dirty="0" err="1" smtClean="0">
                <a:solidFill>
                  <a:srgbClr val="FF0000"/>
                </a:solidFill>
              </a:rPr>
              <a:t>сферезащиты</a:t>
            </a:r>
            <a:r>
              <a:rPr lang="ru-RU" b="1" i="1" dirty="0" smtClean="0">
                <a:solidFill>
                  <a:srgbClr val="FF0000"/>
                </a:solidFill>
              </a:rPr>
              <a:t> прав потребителей (</a:t>
            </a:r>
            <a:r>
              <a:rPr lang="ru-RU" b="1" i="1" dirty="0" err="1" smtClean="0">
                <a:solidFill>
                  <a:srgbClr val="FF0000"/>
                </a:solidFill>
              </a:rPr>
              <a:t>Роспотребнадзор</a:t>
            </a:r>
            <a:r>
              <a:rPr lang="ru-RU" b="1" i="1" dirty="0" smtClean="0">
                <a:solidFill>
                  <a:srgbClr val="FF0000"/>
                </a:solidFill>
              </a:rPr>
              <a:t>)‏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Роспотребнадзор</a:t>
            </a:r>
            <a:r>
              <a:rPr lang="ru-RU" dirty="0" smtClean="0"/>
              <a:t> осуществляет надзор за: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Соблюдением требований технических регламентов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Наличием и полнотой информации о товаре для потребителя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Соответствием продукции качеству, заявленному в информации для потребителя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Занимается защитой прав потребителей на потребительском рынке товаров и услуг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Переданы полномочия антимонопольного комитета в сфере защиты прав потребителей и контроль за соблюдением законодательства в области рекламы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Права органов государственного контроля (надзора):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Требовать от изготовителя (продавца)‏ предъявления декларации о соответствии и сертификаты о соответствии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Осуществлять мероприятия по государственному контролю (надзору)‏ за соблюдением требований технических регламентов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Выдавать предписания об устранении нарушений технических регламентов в срок, установленный с учетом характера нарушения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Приостановить или прекратить действие декларации о соответствии или сертификата соответствия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 Испытание продукции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– выполнение технического измерения или анализа, на основании которого компетентное лицо может сделать заключение о соответствии изделий установленным требованиям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Испытание </a:t>
            </a:r>
            <a:r>
              <a:rPr lang="ru-RU" dirty="0" smtClean="0"/>
              <a:t>– неотъемлемая часть подтверждения соответствия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Изучить виды контроля  качества продукции</a:t>
            </a:r>
            <a:endParaRPr lang="ru-RU" dirty="0"/>
          </a:p>
        </p:txBody>
      </p:sp>
      <p:pic>
        <p:nvPicPr>
          <p:cNvPr id="4" name="Picture 2" descr="\\srv4\teachers_nkse\Брагина\c66bf688c24156a4b8bdcc5132512d4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3212976"/>
            <a:ext cx="4499992" cy="29879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Классификация видов испытаний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CC00"/>
                </a:solidFill>
              </a:rPr>
              <a:t>1 По целям проведения: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Приемочные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Приемо-сдаточные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Контрольные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Периодические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Сравнительные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Квалификационные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Определительные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Типовые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Предварительные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Исследовательские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Сертификационные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Инспекционные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620689"/>
          <a:ext cx="8219256" cy="5780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5191"/>
          <a:ext cx="8229600" cy="4625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</p:nvPr>
        </p:nvGraphicFramePr>
        <p:xfrm>
          <a:off x="251521" y="260649"/>
          <a:ext cx="8892480" cy="614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332657"/>
          <a:ext cx="8363272" cy="606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Дефект </a:t>
            </a:r>
            <a:r>
              <a:rPr lang="ru-RU" dirty="0" smtClean="0"/>
              <a:t>– каждое отдельное несоответствие продукции установленным требованиям.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548680"/>
          <a:ext cx="8363272" cy="5852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Требования к системе оценки,</a:t>
            </a:r>
            <a:br>
              <a:rPr lang="ru-RU" dirty="0" smtClean="0"/>
            </a:br>
            <a:r>
              <a:rPr lang="ru-RU" dirty="0" smtClean="0"/>
              <a:t>чтобы она была репрезентативной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ru-RU" dirty="0" smtClean="0"/>
              <a:t>Соответствие целям оценки</a:t>
            </a:r>
          </a:p>
          <a:p>
            <a:pPr marL="633222" indent="-514350">
              <a:buFont typeface="+mj-lt"/>
              <a:buAutoNum type="arabicPeriod"/>
            </a:pPr>
            <a:r>
              <a:rPr lang="ru-RU" dirty="0" smtClean="0"/>
              <a:t>Точность и правильность</a:t>
            </a:r>
          </a:p>
          <a:p>
            <a:pPr marL="633222" indent="-514350">
              <a:buFont typeface="+mj-lt"/>
              <a:buAutoNum type="arabicPeriod"/>
            </a:pPr>
            <a:r>
              <a:rPr lang="ru-RU" dirty="0" smtClean="0"/>
              <a:t>Возможность мониторинга</a:t>
            </a:r>
          </a:p>
          <a:p>
            <a:pPr marL="633222" indent="-514350">
              <a:buFont typeface="+mj-lt"/>
              <a:buAutoNum type="arabicPeriod"/>
            </a:pPr>
            <a:r>
              <a:rPr lang="ru-RU" dirty="0" smtClean="0"/>
              <a:t>Измеримость оцениваемых показателей и их практичность</a:t>
            </a:r>
          </a:p>
          <a:p>
            <a:pPr marL="633222" indent="-514350">
              <a:buFont typeface="+mj-lt"/>
              <a:buAutoNum type="arabicPeriod"/>
            </a:pPr>
            <a:r>
              <a:rPr lang="ru-RU" dirty="0" smtClean="0"/>
              <a:t>Возможность мониторинга</a:t>
            </a:r>
          </a:p>
          <a:p>
            <a:pPr marL="633222" indent="-514350">
              <a:buFont typeface="+mj-lt"/>
              <a:buAutoNum type="arabicPeriod"/>
            </a:pPr>
            <a:r>
              <a:rPr lang="ru-RU" dirty="0" smtClean="0"/>
              <a:t>Своевременность и дешевизна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Вопросы для самопроверки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1Назовите основные этапы исторической</a:t>
            </a:r>
          </a:p>
          <a:p>
            <a:r>
              <a:rPr lang="ru-RU" dirty="0" smtClean="0"/>
              <a:t>последовательности развития управления</a:t>
            </a:r>
          </a:p>
          <a:p>
            <a:r>
              <a:rPr lang="ru-RU" dirty="0" smtClean="0"/>
              <a:t>качеством продукции в нашей стране.</a:t>
            </a:r>
          </a:p>
          <a:p>
            <a:r>
              <a:rPr lang="ru-RU" dirty="0" smtClean="0"/>
              <a:t>2 Каковы системы контроля качества?</a:t>
            </a:r>
          </a:p>
          <a:p>
            <a:r>
              <a:rPr lang="ru-RU" dirty="0" smtClean="0"/>
              <a:t>3 Перечислите общие принципы рациональной организации технического контроля.</a:t>
            </a:r>
          </a:p>
          <a:p>
            <a:r>
              <a:rPr lang="ru-RU" dirty="0" smtClean="0"/>
              <a:t>4 Дайте классификацию основных видов контроля качества.</a:t>
            </a:r>
          </a:p>
          <a:p>
            <a:r>
              <a:rPr lang="ru-RU" dirty="0" smtClean="0"/>
              <a:t>5 Назовите основные функции службы качества и их содержание.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1 Николаев М.И. Метрология, стандартизация, сертификация и управление качеством [Электронный ресурс]: учебное пособие/ Николаев М.И.— Электрон. текстовые данные.— Москва, Саратов: Интернет-Университет Информационных Технологий (ИНТУИТ), Ай Пи Ар </a:t>
            </a:r>
            <a:r>
              <a:rPr lang="ru-RU" dirty="0" err="1" smtClean="0"/>
              <a:t>Медиа</a:t>
            </a:r>
            <a:r>
              <a:rPr lang="ru-RU" dirty="0" smtClean="0"/>
              <a:t>, 2020.— 115 </a:t>
            </a:r>
            <a:r>
              <a:rPr lang="ru-RU" dirty="0" err="1" smtClean="0"/>
              <a:t>c</a:t>
            </a:r>
            <a:r>
              <a:rPr lang="ru-RU" dirty="0" smtClean="0"/>
              <a:t>.— Режим доступа: http://www.iprbookshop.ru/89446.html.— ЭБС «</a:t>
            </a:r>
            <a:r>
              <a:rPr lang="ru-RU" dirty="0" err="1" smtClean="0"/>
              <a:t>IPRbooks</a:t>
            </a:r>
            <a:r>
              <a:rPr lang="ru-RU" dirty="0" smtClean="0"/>
              <a:t>»</a:t>
            </a:r>
          </a:p>
          <a:p>
            <a:r>
              <a:rPr lang="ru-RU" dirty="0" smtClean="0"/>
              <a:t>2 Коротков В.С. Метрология, стандартизация и сертификация [Электронный ресурс]: учебное пособие для СПО/ Коротков В.С., </a:t>
            </a:r>
            <a:r>
              <a:rPr lang="ru-RU" dirty="0" err="1" smtClean="0"/>
              <a:t>Афонасов</a:t>
            </a:r>
            <a:r>
              <a:rPr lang="ru-RU" dirty="0" smtClean="0"/>
              <a:t> А.И.— Электрон. текстовые данные.— Саратов: Профобразование, 2017.— 186 </a:t>
            </a:r>
            <a:r>
              <a:rPr lang="ru-RU" dirty="0" err="1" smtClean="0"/>
              <a:t>c</a:t>
            </a:r>
            <a:r>
              <a:rPr lang="ru-RU" dirty="0" smtClean="0"/>
              <a:t>.— Режим доступа: http://www.iprbookshop.ru/66391.html.— ЭБС «</a:t>
            </a:r>
            <a:r>
              <a:rPr lang="ru-RU" dirty="0" err="1" smtClean="0"/>
              <a:t>IPRbooks</a:t>
            </a:r>
            <a:r>
              <a:rPr lang="ru-RU" dirty="0" smtClean="0"/>
              <a:t>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Научиться классифицировать виды контроля качества</a:t>
            </a:r>
          </a:p>
          <a:p>
            <a:r>
              <a:rPr lang="ru-RU" dirty="0" smtClean="0"/>
              <a:t>Изучить виды испытания контроля качества продукции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 Классификация видов контроля</a:t>
            </a:r>
          </a:p>
          <a:p>
            <a:r>
              <a:rPr lang="ru-RU" dirty="0" smtClean="0"/>
              <a:t>2 Контроль качества на предприятиях</a:t>
            </a:r>
          </a:p>
          <a:p>
            <a:r>
              <a:rPr lang="ru-RU" dirty="0" smtClean="0"/>
              <a:t>3 Государственный контроль (надзор) качества</a:t>
            </a:r>
          </a:p>
          <a:p>
            <a:r>
              <a:rPr lang="ru-RU" dirty="0" smtClean="0"/>
              <a:t>4 Испытание продукции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1219536"/>
          </a:xfrm>
        </p:spPr>
        <p:txBody>
          <a:bodyPr>
            <a:noAutofit/>
          </a:bodyPr>
          <a:lstStyle/>
          <a:p>
            <a:r>
              <a:rPr lang="ru-RU" sz="4400" dirty="0" smtClean="0"/>
              <a:t>1 Классификация видов контроля</a:t>
            </a:r>
            <a:endParaRPr lang="ru-RU" sz="44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775191"/>
          <a:ext cx="8229600" cy="4625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548680"/>
          <a:ext cx="8291264" cy="592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476673"/>
          <a:ext cx="8291264" cy="592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5191"/>
          <a:ext cx="8229600" cy="4625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692697"/>
          <a:ext cx="8147248" cy="5708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158</TotalTime>
  <Words>679</Words>
  <Application>Microsoft Office PowerPoint</Application>
  <PresentationFormat>Экран (4:3)</PresentationFormat>
  <Paragraphs>142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Модульная</vt:lpstr>
      <vt:lpstr>Тема урока «Испытание и контроль продукции»</vt:lpstr>
      <vt:lpstr>Цель урока</vt:lpstr>
      <vt:lpstr>Задачи</vt:lpstr>
      <vt:lpstr>Содержание</vt:lpstr>
      <vt:lpstr>1 Классификация видов контроля</vt:lpstr>
      <vt:lpstr>Слайд 6</vt:lpstr>
      <vt:lpstr>Слайд 7</vt:lpstr>
      <vt:lpstr>Слайд 8</vt:lpstr>
      <vt:lpstr>Слайд 9</vt:lpstr>
      <vt:lpstr>2 Контроль качества га прелприятиях</vt:lpstr>
      <vt:lpstr>Слайд 11</vt:lpstr>
      <vt:lpstr>Слайд 12</vt:lpstr>
      <vt:lpstr>Слайд 13</vt:lpstr>
      <vt:lpstr>Слайд 14</vt:lpstr>
      <vt:lpstr>Слайд 15</vt:lpstr>
      <vt:lpstr>3 Государственный контроль (надзор) качества</vt:lpstr>
      <vt:lpstr>Роспотребнадзор осуществляет надзор за:</vt:lpstr>
      <vt:lpstr>Права органов государственного контроля (надзора): </vt:lpstr>
      <vt:lpstr>4 Испытание продукции</vt:lpstr>
      <vt:lpstr>Классификация видов испытаний</vt:lpstr>
      <vt:lpstr>Слайд 21</vt:lpstr>
      <vt:lpstr>Слайд 22</vt:lpstr>
      <vt:lpstr>Слайд 23</vt:lpstr>
      <vt:lpstr>Слайд 24</vt:lpstr>
      <vt:lpstr>Слайд 25</vt:lpstr>
      <vt:lpstr>Слайд 26</vt:lpstr>
      <vt:lpstr> Требования к системе оценки, чтобы она была репрезентативной </vt:lpstr>
      <vt:lpstr>Вопросы для самопроверки</vt:lpstr>
      <vt:lpstr>Литература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 Испытание и контроль продукции</dc:title>
  <dc:creator>HOME</dc:creator>
  <cp:lastModifiedBy>konoshenko</cp:lastModifiedBy>
  <cp:revision>20</cp:revision>
  <dcterms:created xsi:type="dcterms:W3CDTF">2020-04-20T19:22:54Z</dcterms:created>
  <dcterms:modified xsi:type="dcterms:W3CDTF">2022-04-07T07:39:38Z</dcterms:modified>
</cp:coreProperties>
</file>