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7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70" r:id="rId14"/>
    <p:sldId id="268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893BCD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97" autoAdjust="0"/>
    <p:restoredTop sz="94660" autoAdjust="0"/>
  </p:normalViewPr>
  <p:slideViewPr>
    <p:cSldViewPr snapToGrid="0">
      <p:cViewPr varScale="1">
        <p:scale>
          <a:sx n="113" d="100"/>
          <a:sy n="113" d="100"/>
        </p:scale>
        <p:origin x="-150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423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93075-8D4E-4538-804D-19DA9E143F4D}" type="datetimeFigureOut">
              <a:rPr lang="en-US" smtClean="0"/>
              <a:pPr/>
              <a:t>10/10/2022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0F968-57E0-4073-A1BC-1F43464928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6377163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93075-8D4E-4538-804D-19DA9E143F4D}" type="datetimeFigureOut">
              <a:rPr lang="en-US" smtClean="0"/>
              <a:pPr/>
              <a:t>10/10/2022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0F968-57E0-4073-A1BC-1F43464928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8281527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93075-8D4E-4538-804D-19DA9E143F4D}" type="datetimeFigureOut">
              <a:rPr lang="en-US" smtClean="0"/>
              <a:pPr/>
              <a:t>10/10/2022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0F968-57E0-4073-A1BC-1F43464928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66379337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93075-8D4E-4538-804D-19DA9E143F4D}" type="datetimeFigureOut">
              <a:rPr lang="en-US" smtClean="0"/>
              <a:pPr/>
              <a:t>10/10/2022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0F968-57E0-4073-A1BC-1F43464928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274753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93075-8D4E-4538-804D-19DA9E143F4D}" type="datetimeFigureOut">
              <a:rPr lang="en-US" smtClean="0"/>
              <a:pPr/>
              <a:t>10/10/2022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0F968-57E0-4073-A1BC-1F43464928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5505360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93075-8D4E-4538-804D-19DA9E143F4D}" type="datetimeFigureOut">
              <a:rPr lang="en-US" smtClean="0"/>
              <a:pPr/>
              <a:t>10/10/2022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0F968-57E0-4073-A1BC-1F43464928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5061808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93075-8D4E-4538-804D-19DA9E143F4D}" type="datetimeFigureOut">
              <a:rPr lang="en-US" smtClean="0"/>
              <a:pPr/>
              <a:t>10/10/2022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0F968-57E0-4073-A1BC-1F43464928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7306779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93075-8D4E-4538-804D-19DA9E143F4D}" type="datetimeFigureOut">
              <a:rPr lang="en-US" smtClean="0"/>
              <a:pPr/>
              <a:t>10/10/2022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0F968-57E0-4073-A1BC-1F43464928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31487119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93075-8D4E-4538-804D-19DA9E143F4D}" type="datetimeFigureOut">
              <a:rPr lang="en-US" smtClean="0"/>
              <a:pPr/>
              <a:t>10/10/2022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0F968-57E0-4073-A1BC-1F43464928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71318995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93075-8D4E-4538-804D-19DA9E143F4D}" type="datetimeFigureOut">
              <a:rPr lang="en-US" smtClean="0"/>
              <a:pPr/>
              <a:t>10/10/2022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0F968-57E0-4073-A1BC-1F43464928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00620964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93075-8D4E-4538-804D-19DA9E143F4D}" type="datetimeFigureOut">
              <a:rPr lang="en-US" smtClean="0"/>
              <a:pPr/>
              <a:t>10/10/2022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0F968-57E0-4073-A1BC-1F43464928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51972628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B93075-8D4E-4538-804D-19DA9E143F4D}" type="datetimeFigureOut">
              <a:rPr lang="en-US" smtClean="0"/>
              <a:pPr/>
              <a:t>10/10/2022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0F968-57E0-4073-A1BC-1F43464928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7700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vilitek.ru/products/laboratornye-melnitsy-i-drobilki/" TargetMode="External"/><Relationship Id="rId2" Type="http://schemas.openxmlformats.org/officeDocument/2006/relationships/hyperlink" Target="https://intech-gmbh.ru/milling_plants/?ysclid=l8ezaimfs3175419770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andex.ru/images/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55" y="0"/>
            <a:ext cx="9144000" cy="1717131"/>
          </a:xfrm>
        </p:spPr>
        <p:txBody>
          <a:bodyPr>
            <a:no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дробления 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измельчения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966" y="1717131"/>
            <a:ext cx="8612778" cy="400045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941136" y="6258468"/>
            <a:ext cx="32028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Преподаватель: Антипина Т.В.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4585855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-217715"/>
            <a:ext cx="7886700" cy="1159466"/>
          </a:xfrm>
        </p:spPr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Коллоидная мельница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5274219"/>
            <a:ext cx="9065622" cy="1718764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устройство, предназначенное для сверхтонкого измельчения обрабатываемых материалов. С его помощью можно получить частицы величиной меньше 1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мкм.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7286" b="91857" l="10000" r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983" y="194934"/>
            <a:ext cx="6165668" cy="56953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122" b="99756" l="5366" r="9817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64974" y="623843"/>
            <a:ext cx="4650376" cy="46503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6599903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-305434"/>
            <a:ext cx="7886700" cy="1325563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Вибрационные мельницы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982482"/>
            <a:ext cx="9039496" cy="1997438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измельчения твердых материалов шарами (а также стержнями,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ципельпебсом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находящимися в камере, закрепленными на опорах. При этом камера совершает колебательные движения за счет дисбаланса вибратора.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2429" b="98714" l="4643" r="98393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869" y="374765"/>
            <a:ext cx="3746646" cy="46833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4000" b="90000" l="2500" r="90000">
                        <a14:foregroundMark x1="31125" y1="37167" x2="39625" y2="40833"/>
                        <a14:foregroundMark x1="42500" y1="42167" x2="65750" y2="36667"/>
                        <a14:foregroundMark x1="65500" y1="37667" x2="81000" y2="35833"/>
                        <a14:foregroundMark x1="60125" y1="38333" x2="48125" y2="37667"/>
                        <a14:foregroundMark x1="40125" y1="24833" x2="32125" y2="6333"/>
                        <a14:foregroundMark x1="32000" y1="6333" x2="24750" y2="4000"/>
                        <a14:foregroundMark x1="24750" y1="4000" x2="15250" y2="6500"/>
                        <a14:foregroundMark x1="15125" y1="6500" x2="6625" y2="7167"/>
                        <a14:foregroundMark x1="5375" y1="7333" x2="2500" y2="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54666"/>
            <a:ext cx="5896971" cy="44227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959637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-253183"/>
            <a:ext cx="7886700" cy="1325563"/>
          </a:xfrm>
        </p:spPr>
        <p:txBody>
          <a:bodyPr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Контрольные вопросы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4170" y="888274"/>
            <a:ext cx="8752115" cy="5886995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Какая дробилка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использующей для разрушения кусков материала за счёт прижатия металлической щёки к массивной поверхности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дробилки?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Какой мельницы камера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совершает колебательные движения за счет дисбаланса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вибратора?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Какая мельница используемая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получения ультрадисперсных продуктов сухим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способом?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Какое устройство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предназначенное для сверхтонкого измельчения обрабатываемых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материалов?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Какая машина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предназначенная для мелкого дробления хрупких малоабразивных материалов</a:t>
            </a:r>
          </a:p>
        </p:txBody>
      </p:sp>
    </p:spTree>
    <p:extLst>
      <p:ext uri="{BB962C8B-B14F-4D97-AF65-F5344CB8AC3E}">
        <p14:creationId xmlns="" xmlns:p14="http://schemas.microsoft.com/office/powerpoint/2010/main" val="339962879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-314143"/>
            <a:ext cx="7886700" cy="1325563"/>
          </a:xfrm>
        </p:spPr>
        <p:txBody>
          <a:bodyPr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Источники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2217" y="679269"/>
            <a:ext cx="8464731" cy="585216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Машины, оборудование для измельчения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дробления. Мельницы и дробилки (intech-gmbh.ru)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http://intechgmbh.ru/milling_plants/#shockcentrifugal_crushers_and_m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ills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http://vilitek.ru/products/laboratornye-melnitsy-i-drobilki/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https://yandex.ru/images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/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3525202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87086" y="95794"/>
            <a:ext cx="9231086" cy="4763589"/>
          </a:xfrm>
        </p:spPr>
        <p:txBody>
          <a:bodyPr>
            <a:normAutofit/>
          </a:bodyPr>
          <a:lstStyle/>
          <a:p>
            <a:r>
              <a:rPr lang="ru-RU" sz="6600" dirty="0">
                <a:latin typeface="Times New Roman" pitchFamily="18" charset="0"/>
                <a:cs typeface="Times New Roman" pitchFamily="18" charset="0"/>
              </a:rPr>
              <a:t>СПАСИБО </a:t>
            </a:r>
            <a:br>
              <a:rPr lang="ru-RU" sz="6600" dirty="0">
                <a:latin typeface="Times New Roman" pitchFamily="18" charset="0"/>
                <a:cs typeface="Times New Roman" pitchFamily="18" charset="0"/>
              </a:rPr>
            </a:br>
            <a:r>
              <a:rPr lang="ru-RU" sz="6600" dirty="0">
                <a:latin typeface="Times New Roman" pitchFamily="18" charset="0"/>
                <a:cs typeface="Times New Roman" pitchFamily="18" charset="0"/>
              </a:rPr>
              <a:t>ЗА</a:t>
            </a:r>
            <a:br>
              <a:rPr lang="ru-RU" sz="6600" dirty="0">
                <a:latin typeface="Times New Roman" pitchFamily="18" charset="0"/>
                <a:cs typeface="Times New Roman" pitchFamily="18" charset="0"/>
              </a:rPr>
            </a:br>
            <a:r>
              <a:rPr lang="ru-RU" sz="6600" dirty="0">
                <a:latin typeface="Times New Roman" pitchFamily="18" charset="0"/>
                <a:cs typeface="Times New Roman" pitchFamily="18" charset="0"/>
              </a:rPr>
              <a:t>ВНИМАНИЕ</a:t>
            </a:r>
            <a:endParaRPr lang="ru-RU" sz="6600" dirty="0"/>
          </a:p>
        </p:txBody>
      </p:sp>
    </p:spTree>
    <p:extLst>
      <p:ext uri="{BB962C8B-B14F-4D97-AF65-F5344CB8AC3E}">
        <p14:creationId xmlns="" xmlns:p14="http://schemas.microsoft.com/office/powerpoint/2010/main" val="283091426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-244474"/>
            <a:ext cx="7886700" cy="1325563"/>
          </a:xfrm>
        </p:spPr>
        <p:txBody>
          <a:bodyPr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План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1" y="809897"/>
            <a:ext cx="8525690" cy="5904412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Щековые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дробилки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Конусная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дробилка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Валковая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дробилка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Ударно-центробежные дробилки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мельницы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Барабанно-шаровая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мельница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Дезинтегратор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Струйная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мельница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Коллоидная мельница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Вибрационные мельницы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1566101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6879" y="0"/>
            <a:ext cx="7886700" cy="905691"/>
          </a:xfrm>
        </p:spPr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ековые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дробилки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503" y="5551715"/>
            <a:ext cx="8891452" cy="1306285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тип дробилки, использующей для разрушения кусков материала за счёт прижатия металлической щёки к массивной поверхности дробилки.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92" y="452845"/>
            <a:ext cx="7695360" cy="52425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2519447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9941" y="-123335"/>
            <a:ext cx="7886700" cy="975360"/>
          </a:xfrm>
        </p:spPr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Конусная дробилка</a:t>
            </a:r>
            <a:endParaRPr lang="ru-RU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503" y="5756367"/>
            <a:ext cx="8926286" cy="1219200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Машина для дробления твёрдых материалов методом раздавливания кусков в пространстве между двумя коническими поверхностями.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1329" b="94352" l="2838" r="97162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48" b="4735"/>
          <a:stretch/>
        </p:blipFill>
        <p:spPr>
          <a:xfrm>
            <a:off x="2305594" y="609601"/>
            <a:ext cx="4314656" cy="514676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2933011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3002" y="74272"/>
            <a:ext cx="7886700" cy="1325563"/>
          </a:xfrm>
        </p:spPr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Валковая дробилка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377" y="5208905"/>
            <a:ext cx="9065623" cy="1649095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Обогатительное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дробильное оборудование, оснащённое валками с закреплёнными на них зубчатыми сегментами, имеющими форму многогранника, жёстко насаженного на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вал.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904" b="98401" l="672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65" y="619713"/>
            <a:ext cx="6574971" cy="488812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7445478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9669" y="0"/>
            <a:ext cx="9213669" cy="1325563"/>
          </a:xfrm>
        </p:spPr>
        <p:txBody>
          <a:bodyPr/>
          <a:lstStyle/>
          <a:p>
            <a:pPr algn="ctr"/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Ударно-центробежные дробилки и мельницы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377" y="5172258"/>
            <a:ext cx="8987246" cy="1678894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разновидность мельниц, в которых материал попадает в зону измельчения под действием центробежной силы. 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Центробежно-ударные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мельницы применяют для дробления и измельчения хрупких рудных и нерудных материалов.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2474" b="89974" l="2098" r="98701">
                        <a14:foregroundMark x1="34765" y1="41016" x2="42058" y2="46094"/>
                        <a14:foregroundMark x1="42458" y1="45573" x2="46054" y2="45443"/>
                        <a14:foregroundMark x1="46354" y1="44271" x2="39261" y2="41276"/>
                        <a14:foregroundMark x1="39261" y1="41406" x2="38661" y2="45313"/>
                        <a14:foregroundMark x1="48651" y1="44792" x2="24975" y2="39453"/>
                        <a14:foregroundMark x1="28671" y1="36979" x2="45954" y2="42057"/>
                        <a14:foregroundMark x1="45954" y1="42057" x2="30270" y2="43750"/>
                        <a14:foregroundMark x1="30270" y1="43750" x2="38162" y2="46224"/>
                        <a14:foregroundMark x1="37962" y1="42969" x2="35764" y2="45182"/>
                        <a14:foregroundMark x1="29570" y1="42318" x2="28871" y2="43620"/>
                        <a14:foregroundMark x1="28671" y1="42578" x2="33067" y2="43229"/>
                        <a14:foregroundMark x1="32068" y1="39844" x2="31968" y2="42057"/>
                        <a14:foregroundMark x1="30869" y1="39323" x2="31269" y2="43620"/>
                        <a14:foregroundMark x1="28472" y1="38802" x2="35564" y2="47917"/>
                        <a14:foregroundMark x1="24476" y1="35807" x2="46653" y2="45833"/>
                        <a14:foregroundMark x1="41558" y1="43750" x2="40859" y2="47266"/>
                        <a14:foregroundMark x1="39760" y1="45052" x2="41159" y2="45182"/>
                        <a14:foregroundMark x1="41259" y1="45182" x2="41259" y2="45182"/>
                        <a14:foregroundMark x1="41459" y1="45052" x2="39560" y2="44141"/>
                        <a14:foregroundMark x1="40460" y1="42969" x2="41459" y2="43750"/>
                        <a14:foregroundMark x1="41459" y1="43750" x2="25574" y2="42318"/>
                        <a14:foregroundMark x1="23377" y1="37500" x2="45954" y2="50000"/>
                        <a14:foregroundMark x1="45954" y1="50000" x2="41658" y2="41016"/>
                        <a14:foregroundMark x1="41359" y1="44401" x2="43457" y2="46484"/>
                        <a14:foregroundMark x1="42757" y1="42839" x2="38162" y2="44531"/>
                        <a14:foregroundMark x1="31169" y1="43099" x2="30769" y2="45833"/>
                        <a14:foregroundMark x1="31069" y1="44010" x2="33367" y2="44010"/>
                        <a14:foregroundMark x1="29970" y1="37760" x2="29970" y2="37760"/>
                        <a14:backgroundMark x1="37962" y1="46224" x2="37363" y2="42708"/>
                        <a14:backgroundMark x1="39161" y1="44401" x2="39560" y2="44661"/>
                        <a14:backgroundMark x1="39061" y1="42969" x2="30669" y2="41927"/>
                        <a14:backgroundMark x1="29271" y1="40885" x2="37463" y2="43490"/>
                        <a14:backgroundMark x1="39261" y1="44010" x2="43457" y2="44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63" y="902582"/>
            <a:ext cx="6275274" cy="481459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5039856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672" y="-78378"/>
            <a:ext cx="8586651" cy="1011421"/>
          </a:xfrm>
        </p:spPr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Барабанно-шаровая мельница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172891"/>
            <a:ext cx="9144000" cy="190717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Барабанные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мельницы используются при производстве 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цемента,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извести,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гипса,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керамических изделий, орехов, сахара и т. п. для измельчения материала до частиц размером менее десятых долей миллиметра.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0" b="99233" l="975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395" y="746222"/>
            <a:ext cx="5619204" cy="42786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3883972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49" y="-193391"/>
            <a:ext cx="7886700" cy="1211125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Дезинтегратор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184" y="5875112"/>
            <a:ext cx="9110815" cy="865323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ашина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предназначенная для мелкого дробления хрупких малоабразивных материалов.</a:t>
            </a:r>
            <a:r>
              <a:rPr lang="ru-RU" dirty="0"/>
              <a:t>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2810" b="96529" l="4029" r="96901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4" y="419157"/>
            <a:ext cx="9110816" cy="56942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8791309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923110"/>
          </a:xfrm>
        </p:spPr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Струйная мельница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769122"/>
            <a:ext cx="9144000" cy="234578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спользуемая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получения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ультрадисперсных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продуктов сухим способом. Измельчение происходит при столкновении частиц об частицы в  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псевдоожиженном слое (аэрозоле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потоками воздуха или пара высокого давления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889" b="97556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" y="0"/>
            <a:ext cx="6940731" cy="520554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9592492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325</TotalTime>
  <Words>217</Words>
  <Application>Microsoft Office PowerPoint</Application>
  <PresentationFormat>Экран (4:3)</PresentationFormat>
  <Paragraphs>44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Office Theme</vt:lpstr>
      <vt:lpstr>Оборудование для дробления и измельчения</vt:lpstr>
      <vt:lpstr>План</vt:lpstr>
      <vt:lpstr>Щековые дробилки</vt:lpstr>
      <vt:lpstr>Конусная дробилка</vt:lpstr>
      <vt:lpstr>Валковая дробилка </vt:lpstr>
      <vt:lpstr>Ударно-центробежные дробилки и мельницы</vt:lpstr>
      <vt:lpstr>Барабанно-шаровая мельница</vt:lpstr>
      <vt:lpstr>Дезинтегратор</vt:lpstr>
      <vt:lpstr>Струйная мельница</vt:lpstr>
      <vt:lpstr>Коллоидная мельница</vt:lpstr>
      <vt:lpstr>Вибрационные мельницы</vt:lpstr>
      <vt:lpstr>Контрольные вопросы</vt:lpstr>
      <vt:lpstr>Источники</vt:lpstr>
      <vt:lpstr>СПАСИБО  ЗА ВНИМАНИЕ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avanesyan</cp:lastModifiedBy>
  <cp:revision>39</cp:revision>
  <dcterms:created xsi:type="dcterms:W3CDTF">2020-01-15T13:43:36Z</dcterms:created>
  <dcterms:modified xsi:type="dcterms:W3CDTF">2022-10-10T06:52:54Z</dcterms:modified>
</cp:coreProperties>
</file>