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135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889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5905" algn="l" rtl="0" eaLnBrk="1" latinLnBrk="0" hangingPunct="1">
        <a:spcBef>
          <a:spcPts val="300"/>
        </a:spcBef>
        <a:buClr>
          <a:schemeClr val="accent3"/>
        </a:buClr>
        <a:buFont typeface="Georgia" panose="02040502050405020303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495" indent="-247015" algn="l" rtl="0" eaLnBrk="1" latinLnBrk="0" hangingPunct="1">
        <a:spcBef>
          <a:spcPts val="300"/>
        </a:spcBef>
        <a:buClr>
          <a:schemeClr val="accent2"/>
        </a:buClr>
        <a:buFont typeface="Georgia" panose="02040502050405020303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290" indent="-219710" algn="l" rtl="0" eaLnBrk="1" latinLnBrk="0" hangingPunct="1">
        <a:spcBef>
          <a:spcPts val="300"/>
        </a:spcBef>
        <a:buClr>
          <a:schemeClr val="accent1"/>
        </a:buClr>
        <a:buFont typeface="Wingdings 2" panose="05020102010507070707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830" indent="-201295" algn="l" rtl="0" eaLnBrk="1" latinLnBrk="0" hangingPunct="1">
        <a:spcBef>
          <a:spcPts val="300"/>
        </a:spcBef>
        <a:buClr>
          <a:schemeClr val="accent1"/>
        </a:buClr>
        <a:buFont typeface="Wingdings 2" panose="05020102010507070707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90015" indent="-182880" algn="l" rtl="0" eaLnBrk="1" latinLnBrk="0" hangingPunct="1">
        <a:spcBef>
          <a:spcPts val="300"/>
        </a:spcBef>
        <a:buClr>
          <a:schemeClr val="accent3"/>
        </a:buClr>
        <a:buFont typeface="Georgia" panose="02040502050405020303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090" indent="-182880" algn="l" rtl="0" eaLnBrk="1" latinLnBrk="0" hangingPunct="1">
        <a:spcBef>
          <a:spcPts val="300"/>
        </a:spcBef>
        <a:buClr>
          <a:schemeClr val="accent3"/>
        </a:buClr>
        <a:buFont typeface="Georgia" panose="02040502050405020303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 panose="02040502050405020303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30095" indent="-182880" algn="l" rtl="0" eaLnBrk="1" latinLnBrk="0" hangingPunct="1">
        <a:spcBef>
          <a:spcPts val="300"/>
        </a:spcBef>
        <a:buClr>
          <a:schemeClr val="accent3"/>
        </a:buClr>
        <a:buFont typeface="Georgia" panose="02040502050405020303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 panose="02040502050405020303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924944"/>
            <a:ext cx="8229600" cy="1069848"/>
          </a:xfrm>
        </p:spPr>
        <p:txBody>
          <a:bodyPr>
            <a:noAutofit/>
          </a:bodyPr>
          <a:lstStyle/>
          <a:p>
            <a:pPr algn="ctr"/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Строения корня                       волоса и фолликулы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80928"/>
            <a:ext cx="8229600" cy="1069848"/>
          </a:xfrm>
        </p:spPr>
        <p:txBody>
          <a:bodyPr>
            <a:noAutofit/>
          </a:bodyPr>
          <a:lstStyle/>
          <a:p>
            <a:pPr algn="just" fontAlgn="base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Невидимая часть волоса — это его 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корень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который залегает на 3 мм в дерме и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находится в своеобразном мешочке под названием 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волосяной фолликул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Самое широкое место в основании волоса также носит название 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волосяная луковица.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Если посмотреть фото волосяного фолликула, сделанное через микроскоп, мы увидим его оболочку. Это 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эпителиальное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корневое влагалище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— оно выполняет защитную функцию и состоит из внутреннего и внешнего слоев.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Внутри волосяного фолликула спрятан 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волосяной сосочек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— образование, состоящее из соединительной ткани и кровеносных сосудов, через которые в волос поступают полезные питательные вещества.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en-US"/>
              <a:t>Строение стержня волоса</a:t>
            </a:r>
          </a:p>
        </p:txBody>
      </p:sp>
      <p:pic>
        <p:nvPicPr>
          <p:cNvPr id="4" name="Замещающее содержимое 3" descr="91eb0239a2bf12142ed2c53a99d05c78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66645" y="2968625"/>
            <a:ext cx="4410075" cy="288607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924944"/>
            <a:ext cx="8229600" cy="1069848"/>
          </a:xfrm>
        </p:spPr>
        <p:txBody>
          <a:bodyPr>
            <a:noAutofit/>
          </a:bodyPr>
          <a:lstStyle/>
          <a:p>
            <a:pPr algn="just" fontAlgn="base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Над сосочком расположена 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ростковая часть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деление клеток в которой отвечает собственно за рост волос. Там же, в ростковой части, присутствуют клетки, производящие пигмент меланин, — они определяют </a:t>
            </a:r>
            <a:r>
              <a:rPr lang="ru-RU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цвет волос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Волосяные фолликулы окружены 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сальными и потовыми железами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создающими на поверхности кожи вокруг волоса защитную пленку — последняя не дает загрязнениям попадать в устья фолликулов (крохотные отверстия в коже для выхода волос).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Каждый корень имеет нервные окончания и снабжен своей мускулатурой — внутри спрятана 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мышца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приподнимающая стержень волоса, за счет чего прическа выглядит более или менее 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объемной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Натренировать эту мышцу, к сожалению, вряд ли получится.</a:t>
            </a: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konspekta.net/studopediaru/baza23/7518204591477.files/image008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764704"/>
            <a:ext cx="8136904" cy="5753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0</TotalTime>
  <Words>18</Words>
  <Application>Microsoft Office PowerPoint</Application>
  <PresentationFormat>Экран (4:3)</PresentationFormat>
  <Paragraphs>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Городская</vt:lpstr>
      <vt:lpstr> Строения корня                       волоса и фолликулы</vt:lpstr>
      <vt:lpstr>Невидимая часть волоса — это его корень, который залегает на 3 мм в дерме и находится в своеобразном мешочке под названием волосяной фолликул. Самое широкое место в основании волоса также носит название волосяная луковица. Если посмотреть фото волосяного фолликула, сделанное через микроскоп, мы увидим его оболочку. Это эпителиальное корневое влагалище — оно выполняет защитную функцию и состоит из внутреннего и внешнего слоев. Внутри волосяного фолликула спрятан волосяной сосочек — образование, состоящее из соединительной ткани и кровеносных сосудов, через которые в волос поступают полезные питательные вещества.</vt:lpstr>
      <vt:lpstr>Строение стержня волоса</vt:lpstr>
      <vt:lpstr>Над сосочком расположена ростковая часть, деление клеток в которой отвечает собственно за рост волос. Там же, в ростковой части, присутствуют клетки, производящие пигмент меланин, — они определяют цвет волос. Волосяные фолликулы окружены сальными и потовыми железами, создающими на поверхности кожи вокруг волоса защитную пленку — последняя не дает загрязнениям попадать в устья фолликулов (крохотные отверстия в коже для выхода волос). Каждый корень имеет нервные окончания и снабжен своей мускулатурой — внутри спрятана мышца, приподнимающая стержень волоса, за счет чего прическа выглядит более или менее объемной. Натренировать эту мышцу, к сожалению, вряд ли получится. 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Основа анатомии строения корня                       волоса и фолликулы</dc:title>
  <dc:creator>New</dc:creator>
  <cp:lastModifiedBy>avanesyan</cp:lastModifiedBy>
  <cp:revision>7</cp:revision>
  <dcterms:created xsi:type="dcterms:W3CDTF">2022-11-02T19:05:00Z</dcterms:created>
  <dcterms:modified xsi:type="dcterms:W3CDTF">2022-12-12T11:35:12Z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31C8ED9E04864FD6A190AC335F4E5EA3</vt:lpwstr>
  </property>
  <property fmtid="{D5CDD505-2E9C-101B-9397-08002B2CF9AE}" pid="3" name="KSOProductBuildVer">
    <vt:lpwstr>1049-11.2.0.11156</vt:lpwstr>
  </property>
</Properties>
</file>