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7" r:id="rId5"/>
    <p:sldId id="259" r:id="rId6"/>
    <p:sldId id="260" r:id="rId7"/>
    <p:sldId id="265" r:id="rId8"/>
    <p:sldId id="267" r:id="rId9"/>
    <p:sldId id="268" r:id="rId10"/>
    <p:sldId id="261" r:id="rId11"/>
    <p:sldId id="263" r:id="rId12"/>
    <p:sldId id="262" r:id="rId13"/>
    <p:sldId id="269" r:id="rId14"/>
    <p:sldId id="264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E7196-907E-4941-A628-FFE324E77F82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0BF1-DED0-40EC-BEBB-5BE2767054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taprom.ru/trade-oil/bitu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36712" y="4149080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Нефтяные битумы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прочие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нефтепродукты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s://i.simpalsmedia.com/999.md/BoardImages/900x900/0bf036a5e0a89caabfdfec36c840e0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54972" cy="3722272"/>
          </a:xfrm>
          <a:prstGeom prst="rect">
            <a:avLst/>
          </a:prstGeom>
          <a:noFill/>
        </p:spPr>
      </p:pic>
      <p:pic>
        <p:nvPicPr>
          <p:cNvPr id="14340" name="Picture 4" descr="http://www.abakan.build2last.ru/images_material/402556/bitum-stroitelnyy-9010-abak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211947"/>
            <a:ext cx="4860032" cy="3646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Строительный битум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широко применяется для выполнения разного вида работ, в том числе для гидроизоляции бетонных сооружений, подвалов домов и фундаментов. Пластичность материалов, имеющих в своем составе битум, позволяет заделывать ими достаточно широкие трещины (до 0,5 см). Строительный битум применяется, как правило, в горячем виде. Для того чтобы применять его в холодном виде, он должен иметь форму эмульсии или разбавляться растворителями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75804" y="-33010"/>
            <a:ext cx="6392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232C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Характеристики строительных битумов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3232C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836712"/>
          <a:ext cx="8748465" cy="5122208"/>
        </p:xfrm>
        <a:graphic>
          <a:graphicData uri="http://schemas.openxmlformats.org/drawingml/2006/table">
            <a:tbl>
              <a:tblPr/>
              <a:tblGrid>
                <a:gridCol w="3499386"/>
                <a:gridCol w="1749693"/>
                <a:gridCol w="1749693"/>
                <a:gridCol w="1749693"/>
              </a:tblGrid>
              <a:tr h="725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50/50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70/30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90/10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</a:tr>
              <a:tr h="72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при 25 °С, 0,1 мм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41-60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21-40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69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Температура, °С: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Размягчения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50-60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70-80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90-105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Вспышки, не ниже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 °С, см, не ниже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Кровельный битум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используется при производстве кровельных материалов. Битум может использоваться как для покрытия кровельной основы (покровные битумы), так и для ее пропитки (пропиточные битумы). Покровный битум может быть простым (сырьевым) или окисленным. Окисленный битум имеет лучшие характеристики по теплостойкости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35752" y="-33010"/>
            <a:ext cx="6072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232C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Характеристики кровельных битумов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19" y="620688"/>
          <a:ext cx="8640962" cy="6206561"/>
        </p:xfrm>
        <a:graphic>
          <a:graphicData uri="http://schemas.openxmlformats.org/drawingml/2006/table">
            <a:tbl>
              <a:tblPr/>
              <a:tblGrid>
                <a:gridCol w="4234070"/>
                <a:gridCol w="1468964"/>
                <a:gridCol w="1468964"/>
                <a:gridCol w="1468964"/>
              </a:tblGrid>
              <a:tr h="505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БНК 40/180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БНК-45/190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БНК 90/30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</a:tr>
              <a:tr h="505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Пенетрация при 25 °С, 0,1 мм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160-210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160-220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25-35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43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Температура, °С: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Размягчения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37-44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40-50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80-95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хрупкости, не выше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43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 прогрева: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изменение массы, %, не более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пенетрация при 25°С, % от исходной, не менее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261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Примечание.</a:t>
                      </a:r>
                      <a:br>
                        <a:rPr lang="ru-RU" sz="2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400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всех битумов: температура вспышки не ниже 240 °С; для марки БНК-45/190 массовая доля парафина не более 5%.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vival.ua/wp-content/uploads/2018/04/oki-1024x6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разным показателям главных свойств, особенно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вязкости, пластичности и температуры размягчения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все нефтяные битумы делят на марки:</a:t>
            </a:r>
          </a:p>
          <a:p>
            <a:pPr marL="742950" indent="-742950" algn="just"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 дорожного строительства </a:t>
            </a:r>
          </a:p>
          <a:p>
            <a:pPr marL="742950" indent="-742950" algn="just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предусматривается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пять марок от БНД (битум нефтяной дорожный)-200/300 до БНД-40/60. Численные показатели отражают допустимые для конкретной марки пределы изменения коэффициентов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пенетрации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при 25°С, и четыре марки БН от 200/300 до БН-60/90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строительных работ 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Существуют три марки, которые обозначаются «БН» — битум нефтяной: БН-50/50, БН-70/30 и БН-90/10. В данном случае цифры числителя дроби отражают температуру размягчения по «К и Ш» (кольцо и шар), а знаменатель — это средние значение показателей изменения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пенетрации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при 25°С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кровельных работ 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предусмотрены такие марки: БНК (битум нефтяной кровельный)-45/180, БНК-90/40 и 90/30, а также БНК-45/190. Тут показатель числителя дроби отражает среднее значение показателей температуры размягчения по «К и Ш», а знаменатель — среднее значение показателей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пенетрации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при 25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ok-t.ru/studopedia/baza13/2079908337107.files/image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i.ytimg.com/vi/X7vjV0vryBk/m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88640"/>
            <a:ext cx="4968553" cy="2794811"/>
          </a:xfrm>
          <a:prstGeom prst="rect">
            <a:avLst/>
          </a:prstGeom>
          <a:noFill/>
        </p:spPr>
      </p:pic>
      <p:pic>
        <p:nvPicPr>
          <p:cNvPr id="32772" name="Picture 4" descr="http://ледибосс.рф/wp-content/uploads/2011/09/SNC000501-200x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574032"/>
            <a:ext cx="4283968" cy="4283968"/>
          </a:xfrm>
          <a:prstGeom prst="rect">
            <a:avLst/>
          </a:prstGeom>
          <a:noFill/>
        </p:spPr>
      </p:pic>
      <p:pic>
        <p:nvPicPr>
          <p:cNvPr id="32774" name="Picture 6" descr="http://www.unidorstroy.kiev.ua/wiki-asphalting/bitumen/ductility-bitumen-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68960"/>
            <a:ext cx="4819464" cy="3789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Тема: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Нефтяные битумы и прочие нефтепродукты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Получить представление о назначении, составе и требованиях к качеству битумов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Изучить виды, назначение и характеристики битумов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Битум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твердый или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смолоподобный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продукт, представляющий собой смесь углеводородов и их азотистых,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кислородистых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сернистых и металлосодержащих производных.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Битумы не растворимы в воде, полностью или частично растворимы в бензоле, хлороформе, сероуглероде и других растворителях.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Битумы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классифицируются на природные и искусственные. Природные битумы – это составная часть горючих ископаемых.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Искусственные (технические) битумы – это остаточные продукты переработки нефти, каменного угля и сланцев. По составу сходны с природными битумами.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Классификация битумов: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• Битумы нефтяные вязкие – дорожные, строительные, кровельные, специальные;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• Битумы нефтяные жидкие – дорожные;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Дорожный битум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наиболее востребованный среди всех перечисленных видов материал. Распространенность данного вида битумов объясняется масштабным дорожным строительством.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Данный вид битума может быть вязким или жидким. Вязкий используется в качестве основного вяжущего компонента при укладке дорог, а также при их ремонте – он повышает эластичность и мягкость горячего асфальта, тем самым облегчая его укладку. Жидкий дорожный битум производится с помощью добавления нефтяных растворителей к вязкому. Тип дорожного битума (БН, БНД) выбирается, исходя из климатических особенностей конкретного региона.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kkronos.com/uploads/posts/2017-10/1509098586_pbv-alfabit-ot-kompanii-kron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583588" cy="3240360"/>
          </a:xfrm>
          <a:prstGeom prst="rect">
            <a:avLst/>
          </a:prstGeom>
          <a:noFill/>
        </p:spPr>
      </p:pic>
      <p:pic>
        <p:nvPicPr>
          <p:cNvPr id="17412" name="Picture 4" descr="https://images.ua.prom.st/1139390144_w640_h640_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010138"/>
            <a:ext cx="3635896" cy="4847862"/>
          </a:xfrm>
          <a:prstGeom prst="rect">
            <a:avLst/>
          </a:prstGeom>
          <a:noFill/>
        </p:spPr>
      </p:pic>
      <p:sp>
        <p:nvSpPr>
          <p:cNvPr id="17416" name="AutoShape 8" descr="https://cargotogo.com/u/189407.jpg"/>
          <p:cNvSpPr>
            <a:spLocks noChangeAspect="1" noChangeArrowheads="1"/>
          </p:cNvSpPr>
          <p:nvPr/>
        </p:nvSpPr>
        <p:spPr bwMode="auto">
          <a:xfrm>
            <a:off x="63500" y="-136525"/>
            <a:ext cx="9525000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8" name="AutoShape 10" descr="https://cargotogo.com/u/189407.jpg"/>
          <p:cNvSpPr>
            <a:spLocks noChangeAspect="1" noChangeArrowheads="1"/>
          </p:cNvSpPr>
          <p:nvPr/>
        </p:nvSpPr>
        <p:spPr bwMode="auto">
          <a:xfrm>
            <a:off x="63500" y="-136525"/>
            <a:ext cx="9525000" cy="6981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0"/>
            <a:ext cx="704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Характеристики вязких дорожных битумов 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" y="692701"/>
          <a:ext cx="9143998" cy="5856975"/>
        </p:xfrm>
        <a:graphic>
          <a:graphicData uri="http://schemas.openxmlformats.org/drawingml/2006/table">
            <a:tbl>
              <a:tblPr/>
              <a:tblGrid>
                <a:gridCol w="2377440"/>
                <a:gridCol w="914399"/>
                <a:gridCol w="914399"/>
                <a:gridCol w="731520"/>
                <a:gridCol w="731520"/>
                <a:gridCol w="731520"/>
                <a:gridCol w="731520"/>
                <a:gridCol w="731520"/>
                <a:gridCol w="548640"/>
                <a:gridCol w="731520"/>
              </a:tblGrid>
              <a:tr h="950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БНД 200/300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БНД 130/200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БНД 90/130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БНД 60/90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БНД 40/60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200/300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130/200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90/130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 60/90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</a:tr>
              <a:tr h="35255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0,1 мм, при температуре: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1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25 °С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201-300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131-200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91-130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61-90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40-60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201-300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131-200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91-130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60-90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0 °С, не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Температура, °С: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Размягчения,не ниже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Хрупкости, не выше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вспышки, не ниже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Дуктильность</a:t>
                      </a: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см, не менее при температуре: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25 °С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0 °С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Изменение температуры размягчения после прогрева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°С, не более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Индекс пенетрации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-1,0 до +1,0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-1,5 до +1,0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8843" marR="18843" marT="18843" marB="18843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Изоляционные битумные покрытия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используются в основном для длительной защиты разнообразных труб от коррозии. Мастики на основе битума могут иметь в своем составе пластификаторы (нефтяные масла, каучук), которые способствуют сохранению эластичности битумной изоляционной мастики при нанесении в условиях низких температур. Изоляционные свойства битума широко используются при производстве рулонных гидроизоляционных материалов.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286677" y="-33010"/>
            <a:ext cx="65706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232C7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Характеристики изоляционных битумов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764700"/>
          <a:ext cx="8640960" cy="5544620"/>
        </p:xfrm>
        <a:graphic>
          <a:graphicData uri="http://schemas.openxmlformats.org/drawingml/2006/table">
            <a:tbl>
              <a:tblPr/>
              <a:tblGrid>
                <a:gridCol w="4752528"/>
                <a:gridCol w="1728192"/>
                <a:gridCol w="1296144"/>
                <a:gridCol w="864096"/>
              </a:tblGrid>
              <a:tr h="554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БНИ-IV-3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БНИ-IV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БНИ-V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</a:tr>
              <a:tr h="55446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Пенетрация</a:t>
                      </a: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0,1 мм, при температуре: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25 °С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30-50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25-40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20-40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0 °С, не менее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C7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Температура, °С: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Размягчения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65-75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75-85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90-100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 вспышки, не ниже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Дуктильность при 25 °С, см, не менее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Изменение массы после прогрева, %, не более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Массовая доля парафина, %, не более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698</Words>
  <Application>Microsoft Office PowerPoint</Application>
  <PresentationFormat>Экран (4:3)</PresentationFormat>
  <Paragraphs>199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Нефтяные битумы и  прочие нефтепродукты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emeljanova</dc:creator>
  <cp:lastModifiedBy>avanesyan</cp:lastModifiedBy>
  <cp:revision>34</cp:revision>
  <dcterms:created xsi:type="dcterms:W3CDTF">2018-12-10T08:37:44Z</dcterms:created>
  <dcterms:modified xsi:type="dcterms:W3CDTF">2022-12-12T11:18:03Z</dcterms:modified>
</cp:coreProperties>
</file>