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87" r:id="rId7"/>
    <p:sldId id="263" r:id="rId8"/>
    <p:sldId id="284" r:id="rId9"/>
    <p:sldId id="290" r:id="rId10"/>
    <p:sldId id="289" r:id="rId11"/>
  </p:sldIdLst>
  <p:sldSz cx="12192000" cy="6858000"/>
  <p:notesSz cx="6858000" cy="9144000"/>
  <p:defaultTextStyle>
    <a:defPPr lvl="0">
      <a:defRPr lang="en-US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00"/>
    <a:srgbClr val="339933"/>
    <a:srgbClr val="00FF00"/>
    <a:srgbClr val="008000"/>
    <a:srgbClr val="EBB31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-39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8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0DF9069C-3E8C-4FE3-BE04-8063B6D944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2105" y="1935195"/>
            <a:ext cx="3122781" cy="2987610"/>
          </a:xfrm>
          <a:custGeom>
            <a:avLst/>
            <a:gdLst>
              <a:gd name="connsiteX0" fmla="*/ 1562477 w 3122781"/>
              <a:gd name="connsiteY0" fmla="*/ 0 h 2987610"/>
              <a:gd name="connsiteX1" fmla="*/ 2562240 w 3122781"/>
              <a:gd name="connsiteY1" fmla="*/ 568594 h 2987610"/>
              <a:gd name="connsiteX2" fmla="*/ 2957146 w 3122781"/>
              <a:gd name="connsiteY2" fmla="*/ 1229459 h 2987610"/>
              <a:gd name="connsiteX3" fmla="*/ 2969643 w 3122781"/>
              <a:gd name="connsiteY3" fmla="*/ 2399066 h 2987610"/>
              <a:gd name="connsiteX4" fmla="*/ 1954884 w 3122781"/>
              <a:gd name="connsiteY4" fmla="*/ 2987610 h 2987610"/>
              <a:gd name="connsiteX5" fmla="*/ 1167570 w 3122781"/>
              <a:gd name="connsiteY5" fmla="*/ 2987610 h 2987610"/>
              <a:gd name="connsiteX6" fmla="*/ 155310 w 3122781"/>
              <a:gd name="connsiteY6" fmla="*/ 2399066 h 2987610"/>
              <a:gd name="connsiteX7" fmla="*/ 165308 w 3122781"/>
              <a:gd name="connsiteY7" fmla="*/ 1229459 h 2987610"/>
              <a:gd name="connsiteX8" fmla="*/ 560214 w 3122781"/>
              <a:gd name="connsiteY8" fmla="*/ 568594 h 2987610"/>
              <a:gd name="connsiteX9" fmla="*/ 1562477 w 3122781"/>
              <a:gd name="connsiteY9" fmla="*/ 0 h 29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2781" h="2987610">
                <a:moveTo>
                  <a:pt x="1562477" y="0"/>
                </a:moveTo>
                <a:cubicBezTo>
                  <a:pt x="1977379" y="0"/>
                  <a:pt x="2352290" y="211976"/>
                  <a:pt x="2562240" y="568594"/>
                </a:cubicBezTo>
                <a:cubicBezTo>
                  <a:pt x="2562240" y="568594"/>
                  <a:pt x="2562240" y="568594"/>
                  <a:pt x="2957146" y="1229459"/>
                </a:cubicBezTo>
                <a:cubicBezTo>
                  <a:pt x="3174595" y="1593558"/>
                  <a:pt x="3177094" y="2029979"/>
                  <a:pt x="2969643" y="2399066"/>
                </a:cubicBezTo>
                <a:cubicBezTo>
                  <a:pt x="2759693" y="2765659"/>
                  <a:pt x="2379783" y="2987610"/>
                  <a:pt x="1954884" y="2987610"/>
                </a:cubicBezTo>
                <a:cubicBezTo>
                  <a:pt x="1954884" y="2987610"/>
                  <a:pt x="1954884" y="2987610"/>
                  <a:pt x="1167570" y="2987610"/>
                </a:cubicBezTo>
                <a:cubicBezTo>
                  <a:pt x="742671" y="2987610"/>
                  <a:pt x="365261" y="2765659"/>
                  <a:pt x="155310" y="2399066"/>
                </a:cubicBezTo>
                <a:cubicBezTo>
                  <a:pt x="-54640" y="2029979"/>
                  <a:pt x="-52140" y="1593558"/>
                  <a:pt x="165308" y="1229459"/>
                </a:cubicBezTo>
                <a:cubicBezTo>
                  <a:pt x="165308" y="1229459"/>
                  <a:pt x="165308" y="1229459"/>
                  <a:pt x="560214" y="568594"/>
                </a:cubicBezTo>
                <a:cubicBezTo>
                  <a:pt x="772664" y="211976"/>
                  <a:pt x="1147575" y="0"/>
                  <a:pt x="156247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="" xmlns:a16="http://schemas.microsoft.com/office/drawing/2014/main" id="{40EEE3E8-137F-4F10-9E5E-01D1774B19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9606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3ADB3129-B7D2-4E25-903C-D8AF863165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E2539CE3-D3E6-4E8B-AD33-E590D2710D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5435" y="1526444"/>
            <a:ext cx="3524848" cy="4748298"/>
          </a:xfrm>
          <a:custGeom>
            <a:avLst/>
            <a:gdLst>
              <a:gd name="connsiteX0" fmla="*/ 0 w 3524848"/>
              <a:gd name="connsiteY0" fmla="*/ 0 h 4748298"/>
              <a:gd name="connsiteX1" fmla="*/ 3524848 w 3524848"/>
              <a:gd name="connsiteY1" fmla="*/ 0 h 4748298"/>
              <a:gd name="connsiteX2" fmla="*/ 3524848 w 3524848"/>
              <a:gd name="connsiteY2" fmla="*/ 4748298 h 4748298"/>
              <a:gd name="connsiteX3" fmla="*/ 0 w 3524848"/>
              <a:gd name="connsiteY3" fmla="*/ 4748298 h 47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4848" h="4748298">
                <a:moveTo>
                  <a:pt x="0" y="0"/>
                </a:moveTo>
                <a:lnTo>
                  <a:pt x="3524848" y="0"/>
                </a:lnTo>
                <a:lnTo>
                  <a:pt x="3524848" y="4748298"/>
                </a:lnTo>
                <a:lnTo>
                  <a:pt x="0" y="474829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39A8FBA3-37F8-487E-8D34-6746D6BB96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33476" y="3191332"/>
            <a:ext cx="1805191" cy="1197168"/>
          </a:xfrm>
          <a:custGeom>
            <a:avLst/>
            <a:gdLst>
              <a:gd name="connsiteX0" fmla="*/ 0 w 1805191"/>
              <a:gd name="connsiteY0" fmla="*/ 0 h 1197168"/>
              <a:gd name="connsiteX1" fmla="*/ 1805191 w 1805191"/>
              <a:gd name="connsiteY1" fmla="*/ 0 h 1197168"/>
              <a:gd name="connsiteX2" fmla="*/ 1805191 w 1805191"/>
              <a:gd name="connsiteY2" fmla="*/ 1197168 h 1197168"/>
              <a:gd name="connsiteX3" fmla="*/ 0 w 1805191"/>
              <a:gd name="connsiteY3" fmla="*/ 1197168 h 11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91" h="1197168">
                <a:moveTo>
                  <a:pt x="0" y="0"/>
                </a:moveTo>
                <a:lnTo>
                  <a:pt x="1805191" y="0"/>
                </a:lnTo>
                <a:lnTo>
                  <a:pt x="1805191" y="1197168"/>
                </a:lnTo>
                <a:lnTo>
                  <a:pt x="0" y="119716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F73AAA2D-C024-42D7-9CF6-F954533392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9166" y="1525581"/>
            <a:ext cx="1805191" cy="1197168"/>
          </a:xfrm>
          <a:custGeom>
            <a:avLst/>
            <a:gdLst>
              <a:gd name="connsiteX0" fmla="*/ 0 w 1805191"/>
              <a:gd name="connsiteY0" fmla="*/ 0 h 1197168"/>
              <a:gd name="connsiteX1" fmla="*/ 1805191 w 1805191"/>
              <a:gd name="connsiteY1" fmla="*/ 0 h 1197168"/>
              <a:gd name="connsiteX2" fmla="*/ 1805191 w 1805191"/>
              <a:gd name="connsiteY2" fmla="*/ 1197168 h 1197168"/>
              <a:gd name="connsiteX3" fmla="*/ 0 w 1805191"/>
              <a:gd name="connsiteY3" fmla="*/ 1197168 h 119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5191" h="1197168">
                <a:moveTo>
                  <a:pt x="0" y="0"/>
                </a:moveTo>
                <a:lnTo>
                  <a:pt x="1805191" y="0"/>
                </a:lnTo>
                <a:lnTo>
                  <a:pt x="1805191" y="1197168"/>
                </a:lnTo>
                <a:lnTo>
                  <a:pt x="0" y="119716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384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7BFA0C11-1EE7-4D1E-80F2-5BCCFBF272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59FFB179-8EA3-4513-A430-79B687F55F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9284" y="1750192"/>
            <a:ext cx="3352800" cy="3015916"/>
          </a:xfrm>
          <a:custGeom>
            <a:avLst/>
            <a:gdLst>
              <a:gd name="connsiteX0" fmla="*/ 75880 w 3352800"/>
              <a:gd name="connsiteY0" fmla="*/ 0 h 3015916"/>
              <a:gd name="connsiteX1" fmla="*/ 3276920 w 3352800"/>
              <a:gd name="connsiteY1" fmla="*/ 0 h 3015916"/>
              <a:gd name="connsiteX2" fmla="*/ 3352800 w 3352800"/>
              <a:gd name="connsiteY2" fmla="*/ 75880 h 3015916"/>
              <a:gd name="connsiteX3" fmla="*/ 3352800 w 3352800"/>
              <a:gd name="connsiteY3" fmla="*/ 2940036 h 3015916"/>
              <a:gd name="connsiteX4" fmla="*/ 3276920 w 3352800"/>
              <a:gd name="connsiteY4" fmla="*/ 3015916 h 3015916"/>
              <a:gd name="connsiteX5" fmla="*/ 75880 w 3352800"/>
              <a:gd name="connsiteY5" fmla="*/ 3015916 h 3015916"/>
              <a:gd name="connsiteX6" fmla="*/ 0 w 3352800"/>
              <a:gd name="connsiteY6" fmla="*/ 2940036 h 3015916"/>
              <a:gd name="connsiteX7" fmla="*/ 0 w 3352800"/>
              <a:gd name="connsiteY7" fmla="*/ 75880 h 3015916"/>
              <a:gd name="connsiteX8" fmla="*/ 75880 w 3352800"/>
              <a:gd name="connsiteY8" fmla="*/ 0 h 301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3015916">
                <a:moveTo>
                  <a:pt x="75880" y="0"/>
                </a:moveTo>
                <a:lnTo>
                  <a:pt x="3276920" y="0"/>
                </a:lnTo>
                <a:cubicBezTo>
                  <a:pt x="3318827" y="0"/>
                  <a:pt x="3352800" y="33973"/>
                  <a:pt x="3352800" y="75880"/>
                </a:cubicBezTo>
                <a:lnTo>
                  <a:pt x="3352800" y="2940036"/>
                </a:lnTo>
                <a:cubicBezTo>
                  <a:pt x="3352800" y="2981943"/>
                  <a:pt x="3318827" y="3015916"/>
                  <a:pt x="3276920" y="3015916"/>
                </a:cubicBezTo>
                <a:lnTo>
                  <a:pt x="75880" y="3015916"/>
                </a:lnTo>
                <a:cubicBezTo>
                  <a:pt x="33973" y="3015916"/>
                  <a:pt x="0" y="2981943"/>
                  <a:pt x="0" y="2940036"/>
                </a:cubicBezTo>
                <a:lnTo>
                  <a:pt x="0" y="75880"/>
                </a:lnTo>
                <a:cubicBezTo>
                  <a:pt x="0" y="33973"/>
                  <a:pt x="33973" y="0"/>
                  <a:pt x="75880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2D0177F4-D7EE-4A92-9E6D-CC58CBE59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799" y="1726280"/>
            <a:ext cx="2518612" cy="1375241"/>
          </a:xfrm>
          <a:custGeom>
            <a:avLst/>
            <a:gdLst>
              <a:gd name="connsiteX0" fmla="*/ 34601 w 2518612"/>
              <a:gd name="connsiteY0" fmla="*/ 0 h 1375241"/>
              <a:gd name="connsiteX1" fmla="*/ 2484011 w 2518612"/>
              <a:gd name="connsiteY1" fmla="*/ 0 h 1375241"/>
              <a:gd name="connsiteX2" fmla="*/ 2518612 w 2518612"/>
              <a:gd name="connsiteY2" fmla="*/ 34601 h 1375241"/>
              <a:gd name="connsiteX3" fmla="*/ 2518612 w 2518612"/>
              <a:gd name="connsiteY3" fmla="*/ 1340640 h 1375241"/>
              <a:gd name="connsiteX4" fmla="*/ 2484011 w 2518612"/>
              <a:gd name="connsiteY4" fmla="*/ 1375241 h 1375241"/>
              <a:gd name="connsiteX5" fmla="*/ 34601 w 2518612"/>
              <a:gd name="connsiteY5" fmla="*/ 1375241 h 1375241"/>
              <a:gd name="connsiteX6" fmla="*/ 0 w 2518612"/>
              <a:gd name="connsiteY6" fmla="*/ 1340640 h 1375241"/>
              <a:gd name="connsiteX7" fmla="*/ 0 w 2518612"/>
              <a:gd name="connsiteY7" fmla="*/ 34601 h 1375241"/>
              <a:gd name="connsiteX8" fmla="*/ 34601 w 2518612"/>
              <a:gd name="connsiteY8" fmla="*/ 0 h 13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612" h="1375241">
                <a:moveTo>
                  <a:pt x="34601" y="0"/>
                </a:moveTo>
                <a:lnTo>
                  <a:pt x="2484011" y="0"/>
                </a:lnTo>
                <a:cubicBezTo>
                  <a:pt x="2503121" y="0"/>
                  <a:pt x="2518612" y="15491"/>
                  <a:pt x="2518612" y="34601"/>
                </a:cubicBezTo>
                <a:lnTo>
                  <a:pt x="2518612" y="1340640"/>
                </a:lnTo>
                <a:cubicBezTo>
                  <a:pt x="2518612" y="1359750"/>
                  <a:pt x="2503121" y="1375241"/>
                  <a:pt x="2484011" y="1375241"/>
                </a:cubicBezTo>
                <a:lnTo>
                  <a:pt x="34601" y="1375241"/>
                </a:lnTo>
                <a:cubicBezTo>
                  <a:pt x="15491" y="1375241"/>
                  <a:pt x="0" y="1359750"/>
                  <a:pt x="0" y="1340640"/>
                </a:cubicBezTo>
                <a:lnTo>
                  <a:pt x="0" y="34601"/>
                </a:lnTo>
                <a:cubicBezTo>
                  <a:pt x="0" y="15491"/>
                  <a:pt x="15491" y="0"/>
                  <a:pt x="3460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833A191B-C8EE-4491-8269-A8C03F2438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24799" y="3355359"/>
            <a:ext cx="2518612" cy="1375241"/>
          </a:xfrm>
          <a:custGeom>
            <a:avLst/>
            <a:gdLst>
              <a:gd name="connsiteX0" fmla="*/ 34601 w 2518612"/>
              <a:gd name="connsiteY0" fmla="*/ 0 h 1375241"/>
              <a:gd name="connsiteX1" fmla="*/ 2484011 w 2518612"/>
              <a:gd name="connsiteY1" fmla="*/ 0 h 1375241"/>
              <a:gd name="connsiteX2" fmla="*/ 2518612 w 2518612"/>
              <a:gd name="connsiteY2" fmla="*/ 34601 h 1375241"/>
              <a:gd name="connsiteX3" fmla="*/ 2518612 w 2518612"/>
              <a:gd name="connsiteY3" fmla="*/ 1340640 h 1375241"/>
              <a:gd name="connsiteX4" fmla="*/ 2484011 w 2518612"/>
              <a:gd name="connsiteY4" fmla="*/ 1375241 h 1375241"/>
              <a:gd name="connsiteX5" fmla="*/ 34601 w 2518612"/>
              <a:gd name="connsiteY5" fmla="*/ 1375241 h 1375241"/>
              <a:gd name="connsiteX6" fmla="*/ 0 w 2518612"/>
              <a:gd name="connsiteY6" fmla="*/ 1340640 h 1375241"/>
              <a:gd name="connsiteX7" fmla="*/ 0 w 2518612"/>
              <a:gd name="connsiteY7" fmla="*/ 34601 h 1375241"/>
              <a:gd name="connsiteX8" fmla="*/ 34601 w 2518612"/>
              <a:gd name="connsiteY8" fmla="*/ 0 h 1375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612" h="1375241">
                <a:moveTo>
                  <a:pt x="34601" y="0"/>
                </a:moveTo>
                <a:lnTo>
                  <a:pt x="2484011" y="0"/>
                </a:lnTo>
                <a:cubicBezTo>
                  <a:pt x="2503121" y="0"/>
                  <a:pt x="2518612" y="15491"/>
                  <a:pt x="2518612" y="34601"/>
                </a:cubicBezTo>
                <a:lnTo>
                  <a:pt x="2518612" y="1340640"/>
                </a:lnTo>
                <a:cubicBezTo>
                  <a:pt x="2518612" y="1359750"/>
                  <a:pt x="2503121" y="1375241"/>
                  <a:pt x="2484011" y="1375241"/>
                </a:cubicBezTo>
                <a:lnTo>
                  <a:pt x="34601" y="1375241"/>
                </a:lnTo>
                <a:cubicBezTo>
                  <a:pt x="15491" y="1375241"/>
                  <a:pt x="0" y="1359750"/>
                  <a:pt x="0" y="1340640"/>
                </a:cubicBezTo>
                <a:lnTo>
                  <a:pt x="0" y="34601"/>
                </a:lnTo>
                <a:cubicBezTo>
                  <a:pt x="0" y="15491"/>
                  <a:pt x="15491" y="0"/>
                  <a:pt x="3460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910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885441B2-28EF-45E8-8A9B-56CF58D66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4316" y="0"/>
            <a:ext cx="3368842" cy="6858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B04B5D2E-0C2B-4F88-ACCE-E7C903B643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3158" y="0"/>
            <a:ext cx="3368842" cy="68580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1E2E18F0-B7B2-4CA8-A4F0-6B8B3A86E3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884" y="396606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410292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="" xmlns:a16="http://schemas.microsoft.com/office/drawing/2014/main" id="{7710D2AA-8774-4E01-BB55-3989E7CF2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4089" y="396606"/>
            <a:ext cx="4754454" cy="193561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81778DCE-BCEC-4122-ADCB-0EFC43058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7129" y="1346444"/>
            <a:ext cx="5533704" cy="3731741"/>
          </a:xfrm>
          <a:custGeom>
            <a:avLst/>
            <a:gdLst>
              <a:gd name="connsiteX0" fmla="*/ 0 w 1051123"/>
              <a:gd name="connsiteY0" fmla="*/ 0 h 1051123"/>
              <a:gd name="connsiteX1" fmla="*/ 1051123 w 1051123"/>
              <a:gd name="connsiteY1" fmla="*/ 0 h 1051123"/>
              <a:gd name="connsiteX2" fmla="*/ 1051123 w 1051123"/>
              <a:gd name="connsiteY2" fmla="*/ 1051123 h 1051123"/>
              <a:gd name="connsiteX3" fmla="*/ 0 w 1051123"/>
              <a:gd name="connsiteY3" fmla="*/ 1051123 h 1051123"/>
              <a:gd name="connsiteX4" fmla="*/ 0 w 1051123"/>
              <a:gd name="connsiteY4" fmla="*/ 0 h 1051123"/>
              <a:gd name="connsiteX0" fmla="*/ 0 w 1123695"/>
              <a:gd name="connsiteY0" fmla="*/ 0 h 1370437"/>
              <a:gd name="connsiteX1" fmla="*/ 1123695 w 1123695"/>
              <a:gd name="connsiteY1" fmla="*/ 319314 h 1370437"/>
              <a:gd name="connsiteX2" fmla="*/ 1123695 w 1123695"/>
              <a:gd name="connsiteY2" fmla="*/ 1370437 h 1370437"/>
              <a:gd name="connsiteX3" fmla="*/ 72572 w 1123695"/>
              <a:gd name="connsiteY3" fmla="*/ 1370437 h 1370437"/>
              <a:gd name="connsiteX4" fmla="*/ 0 w 1123695"/>
              <a:gd name="connsiteY4" fmla="*/ 0 h 1370437"/>
              <a:gd name="connsiteX0" fmla="*/ 0 w 1096341"/>
              <a:gd name="connsiteY0" fmla="*/ 0 h 1327452"/>
              <a:gd name="connsiteX1" fmla="*/ 1096341 w 1096341"/>
              <a:gd name="connsiteY1" fmla="*/ 276329 h 1327452"/>
              <a:gd name="connsiteX2" fmla="*/ 1096341 w 1096341"/>
              <a:gd name="connsiteY2" fmla="*/ 1327452 h 1327452"/>
              <a:gd name="connsiteX3" fmla="*/ 45218 w 1096341"/>
              <a:gd name="connsiteY3" fmla="*/ 1327452 h 1327452"/>
              <a:gd name="connsiteX4" fmla="*/ 0 w 1096341"/>
              <a:gd name="connsiteY4" fmla="*/ 0 h 1327452"/>
              <a:gd name="connsiteX0" fmla="*/ 0 w 3183049"/>
              <a:gd name="connsiteY0" fmla="*/ 458317 h 1785769"/>
              <a:gd name="connsiteX1" fmla="*/ 3183049 w 3183049"/>
              <a:gd name="connsiteY1" fmla="*/ 0 h 1785769"/>
              <a:gd name="connsiteX2" fmla="*/ 1096341 w 3183049"/>
              <a:gd name="connsiteY2" fmla="*/ 1785769 h 1785769"/>
              <a:gd name="connsiteX3" fmla="*/ 45218 w 3183049"/>
              <a:gd name="connsiteY3" fmla="*/ 1785769 h 1785769"/>
              <a:gd name="connsiteX4" fmla="*/ 0 w 3183049"/>
              <a:gd name="connsiteY4" fmla="*/ 458317 h 1785769"/>
              <a:gd name="connsiteX0" fmla="*/ 0 w 3183049"/>
              <a:gd name="connsiteY0" fmla="*/ 462225 h 1785769"/>
              <a:gd name="connsiteX1" fmla="*/ 3183049 w 3183049"/>
              <a:gd name="connsiteY1" fmla="*/ 0 h 1785769"/>
              <a:gd name="connsiteX2" fmla="*/ 1096341 w 3183049"/>
              <a:gd name="connsiteY2" fmla="*/ 1785769 h 1785769"/>
              <a:gd name="connsiteX3" fmla="*/ 45218 w 3183049"/>
              <a:gd name="connsiteY3" fmla="*/ 1785769 h 1785769"/>
              <a:gd name="connsiteX4" fmla="*/ 0 w 3183049"/>
              <a:gd name="connsiteY4" fmla="*/ 462225 h 1785769"/>
              <a:gd name="connsiteX0" fmla="*/ 0 w 3179141"/>
              <a:gd name="connsiteY0" fmla="*/ 466132 h 1785769"/>
              <a:gd name="connsiteX1" fmla="*/ 3179141 w 3179141"/>
              <a:gd name="connsiteY1" fmla="*/ 0 h 1785769"/>
              <a:gd name="connsiteX2" fmla="*/ 1092433 w 3179141"/>
              <a:gd name="connsiteY2" fmla="*/ 1785769 h 1785769"/>
              <a:gd name="connsiteX3" fmla="*/ 41310 w 3179141"/>
              <a:gd name="connsiteY3" fmla="*/ 1785769 h 1785769"/>
              <a:gd name="connsiteX4" fmla="*/ 0 w 3179141"/>
              <a:gd name="connsiteY4" fmla="*/ 466132 h 1785769"/>
              <a:gd name="connsiteX0" fmla="*/ 540937 w 3720078"/>
              <a:gd name="connsiteY0" fmla="*/ 466132 h 2508693"/>
              <a:gd name="connsiteX1" fmla="*/ 3720078 w 3720078"/>
              <a:gd name="connsiteY1" fmla="*/ 0 h 2508693"/>
              <a:gd name="connsiteX2" fmla="*/ 1633370 w 3720078"/>
              <a:gd name="connsiteY2" fmla="*/ 1785769 h 2508693"/>
              <a:gd name="connsiteX3" fmla="*/ 0 w 3720078"/>
              <a:gd name="connsiteY3" fmla="*/ 2508693 h 2508693"/>
              <a:gd name="connsiteX4" fmla="*/ 540937 w 3720078"/>
              <a:gd name="connsiteY4" fmla="*/ 466132 h 2508693"/>
              <a:gd name="connsiteX0" fmla="*/ 540937 w 3720078"/>
              <a:gd name="connsiteY0" fmla="*/ 466132 h 2508693"/>
              <a:gd name="connsiteX1" fmla="*/ 3720078 w 3720078"/>
              <a:gd name="connsiteY1" fmla="*/ 0 h 2508693"/>
              <a:gd name="connsiteX2" fmla="*/ 3227708 w 3720078"/>
              <a:gd name="connsiteY2" fmla="*/ 2481338 h 2508693"/>
              <a:gd name="connsiteX3" fmla="*/ 0 w 3720078"/>
              <a:gd name="connsiteY3" fmla="*/ 2508693 h 2508693"/>
              <a:gd name="connsiteX4" fmla="*/ 540937 w 3720078"/>
              <a:gd name="connsiteY4" fmla="*/ 466132 h 250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078" h="2508693">
                <a:moveTo>
                  <a:pt x="540937" y="466132"/>
                </a:moveTo>
                <a:lnTo>
                  <a:pt x="3720078" y="0"/>
                </a:lnTo>
                <a:lnTo>
                  <a:pt x="3227708" y="2481338"/>
                </a:lnTo>
                <a:lnTo>
                  <a:pt x="0" y="2508693"/>
                </a:lnTo>
                <a:lnTo>
                  <a:pt x="540937" y="46613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B5CA51-D9AA-485C-BCCE-CEA7F2B28F2F}"/>
              </a:ext>
            </a:extLst>
          </p:cNvPr>
          <p:cNvSpPr txBox="1"/>
          <p:nvPr userDrawn="1"/>
        </p:nvSpPr>
        <p:spPr>
          <a:xfrm>
            <a:off x="1038891" y="2332222"/>
            <a:ext cx="180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Description</a:t>
            </a:r>
          </a:p>
        </p:txBody>
      </p:sp>
    </p:spTree>
    <p:extLst>
      <p:ext uri="{BB962C8B-B14F-4D97-AF65-F5344CB8AC3E}">
        <p14:creationId xmlns="" xmlns:p14="http://schemas.microsoft.com/office/powerpoint/2010/main" val="365008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="" xmlns:a16="http://schemas.microsoft.com/office/drawing/2014/main" id="{5AB93274-70C6-4FB7-A46E-ECDCB5F791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="" xmlns:a16="http://schemas.microsoft.com/office/drawing/2014/main" id="{82BF07EC-033F-4214-8FE3-A43933DE3F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9909" y="1993891"/>
            <a:ext cx="3361704" cy="1539877"/>
          </a:xfrm>
          <a:custGeom>
            <a:avLst/>
            <a:gdLst>
              <a:gd name="connsiteX0" fmla="*/ 0 w 3406589"/>
              <a:gd name="connsiteY0" fmla="*/ 0 h 1691340"/>
              <a:gd name="connsiteX1" fmla="*/ 3406589 w 3406589"/>
              <a:gd name="connsiteY1" fmla="*/ 0 h 1691340"/>
              <a:gd name="connsiteX2" fmla="*/ 3406589 w 3406589"/>
              <a:gd name="connsiteY2" fmla="*/ 1691340 h 1691340"/>
              <a:gd name="connsiteX3" fmla="*/ 0 w 3406589"/>
              <a:gd name="connsiteY3" fmla="*/ 1691340 h 1691340"/>
              <a:gd name="connsiteX4" fmla="*/ 0 w 3406589"/>
              <a:gd name="connsiteY4" fmla="*/ 0 h 1691340"/>
              <a:gd name="connsiteX0" fmla="*/ 0 w 3556000"/>
              <a:gd name="connsiteY0" fmla="*/ 0 h 1691340"/>
              <a:gd name="connsiteX1" fmla="*/ 3556000 w 3556000"/>
              <a:gd name="connsiteY1" fmla="*/ 0 h 1691340"/>
              <a:gd name="connsiteX2" fmla="*/ 3556000 w 3556000"/>
              <a:gd name="connsiteY2" fmla="*/ 1691340 h 1691340"/>
              <a:gd name="connsiteX3" fmla="*/ 149411 w 3556000"/>
              <a:gd name="connsiteY3" fmla="*/ 1691340 h 1691340"/>
              <a:gd name="connsiteX4" fmla="*/ 0 w 3556000"/>
              <a:gd name="connsiteY4" fmla="*/ 0 h 1691340"/>
              <a:gd name="connsiteX0" fmla="*/ 0 w 3705412"/>
              <a:gd name="connsiteY0" fmla="*/ 5977 h 1697317"/>
              <a:gd name="connsiteX1" fmla="*/ 3705412 w 3705412"/>
              <a:gd name="connsiteY1" fmla="*/ 0 h 1697317"/>
              <a:gd name="connsiteX2" fmla="*/ 3556000 w 3705412"/>
              <a:gd name="connsiteY2" fmla="*/ 1697317 h 1697317"/>
              <a:gd name="connsiteX3" fmla="*/ 149411 w 3705412"/>
              <a:gd name="connsiteY3" fmla="*/ 1697317 h 1697317"/>
              <a:gd name="connsiteX4" fmla="*/ 0 w 3705412"/>
              <a:gd name="connsiteY4" fmla="*/ 5977 h 169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5412" h="1697317">
                <a:moveTo>
                  <a:pt x="0" y="5977"/>
                </a:moveTo>
                <a:lnTo>
                  <a:pt x="3705412" y="0"/>
                </a:lnTo>
                <a:lnTo>
                  <a:pt x="3556000" y="1697317"/>
                </a:lnTo>
                <a:lnTo>
                  <a:pt x="149411" y="1697317"/>
                </a:lnTo>
                <a:lnTo>
                  <a:pt x="0" y="597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684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="" xmlns:a16="http://schemas.microsoft.com/office/drawing/2014/main" id="{9FCE916A-76AC-4872-B108-7A494EFBF0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D211F384-A0AA-486A-ABCF-4F8B0BA88C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9700" y="2120089"/>
            <a:ext cx="1752600" cy="3766096"/>
          </a:xfrm>
          <a:custGeom>
            <a:avLst/>
            <a:gdLst>
              <a:gd name="connsiteX0" fmla="*/ 504814 w 2632868"/>
              <a:gd name="connsiteY0" fmla="*/ 330 h 5657673"/>
              <a:gd name="connsiteX1" fmla="*/ 539273 w 2632868"/>
              <a:gd name="connsiteY1" fmla="*/ 833 h 5657673"/>
              <a:gd name="connsiteX2" fmla="*/ 607688 w 2632868"/>
              <a:gd name="connsiteY2" fmla="*/ 85294 h 5657673"/>
              <a:gd name="connsiteX3" fmla="*/ 680128 w 2632868"/>
              <a:gd name="connsiteY3" fmla="*/ 193886 h 5657673"/>
              <a:gd name="connsiteX4" fmla="*/ 748543 w 2632868"/>
              <a:gd name="connsiteY4" fmla="*/ 211984 h 5657673"/>
              <a:gd name="connsiteX5" fmla="*/ 911532 w 2632868"/>
              <a:gd name="connsiteY5" fmla="*/ 209973 h 5657673"/>
              <a:gd name="connsiteX6" fmla="*/ 1315987 w 2632868"/>
              <a:gd name="connsiteY6" fmla="*/ 209973 h 5657673"/>
              <a:gd name="connsiteX7" fmla="*/ 1720442 w 2632868"/>
              <a:gd name="connsiteY7" fmla="*/ 209973 h 5657673"/>
              <a:gd name="connsiteX8" fmla="*/ 1885443 w 2632868"/>
              <a:gd name="connsiteY8" fmla="*/ 211984 h 5657673"/>
              <a:gd name="connsiteX9" fmla="*/ 1951846 w 2632868"/>
              <a:gd name="connsiteY9" fmla="*/ 193886 h 5657673"/>
              <a:gd name="connsiteX10" fmla="*/ 2026298 w 2632868"/>
              <a:gd name="connsiteY10" fmla="*/ 85294 h 5657673"/>
              <a:gd name="connsiteX11" fmla="*/ 2094713 w 2632868"/>
              <a:gd name="connsiteY11" fmla="*/ 833 h 5657673"/>
              <a:gd name="connsiteX12" fmla="*/ 2171177 w 2632868"/>
              <a:gd name="connsiteY12" fmla="*/ 2844 h 5657673"/>
              <a:gd name="connsiteX13" fmla="*/ 2370386 w 2632868"/>
              <a:gd name="connsiteY13" fmla="*/ 2844 h 5657673"/>
              <a:gd name="connsiteX14" fmla="*/ 2627950 w 2632868"/>
              <a:gd name="connsiteY14" fmla="*/ 392971 h 5657673"/>
              <a:gd name="connsiteX15" fmla="*/ 2629962 w 2632868"/>
              <a:gd name="connsiteY15" fmla="*/ 5313799 h 5657673"/>
              <a:gd name="connsiteX16" fmla="*/ 2631974 w 2632868"/>
              <a:gd name="connsiteY16" fmla="*/ 5321842 h 5657673"/>
              <a:gd name="connsiteX17" fmla="*/ 2631974 w 2632868"/>
              <a:gd name="connsiteY17" fmla="*/ 5327875 h 5657673"/>
              <a:gd name="connsiteX18" fmla="*/ 2631974 w 2632868"/>
              <a:gd name="connsiteY18" fmla="*/ 5368095 h 5657673"/>
              <a:gd name="connsiteX19" fmla="*/ 2631974 w 2632868"/>
              <a:gd name="connsiteY19" fmla="*/ 5380160 h 5657673"/>
              <a:gd name="connsiteX20" fmla="*/ 2631974 w 2632868"/>
              <a:gd name="connsiteY20" fmla="*/ 5394237 h 5657673"/>
              <a:gd name="connsiteX21" fmla="*/ 2629962 w 2632868"/>
              <a:gd name="connsiteY21" fmla="*/ 5406303 h 5657673"/>
              <a:gd name="connsiteX22" fmla="*/ 2627950 w 2632868"/>
              <a:gd name="connsiteY22" fmla="*/ 5414347 h 5657673"/>
              <a:gd name="connsiteX23" fmla="*/ 2621913 w 2632868"/>
              <a:gd name="connsiteY23" fmla="*/ 5442500 h 5657673"/>
              <a:gd name="connsiteX24" fmla="*/ 2619901 w 2632868"/>
              <a:gd name="connsiteY24" fmla="*/ 5450544 h 5657673"/>
              <a:gd name="connsiteX25" fmla="*/ 2593742 w 2632868"/>
              <a:gd name="connsiteY25" fmla="*/ 5510873 h 5657673"/>
              <a:gd name="connsiteX26" fmla="*/ 2573620 w 2632868"/>
              <a:gd name="connsiteY26" fmla="*/ 5541037 h 5657673"/>
              <a:gd name="connsiteX27" fmla="*/ 2326118 w 2632868"/>
              <a:gd name="connsiteY27" fmla="*/ 5657673 h 5657673"/>
              <a:gd name="connsiteX28" fmla="*/ 1869345 w 2632868"/>
              <a:gd name="connsiteY28" fmla="*/ 5657673 h 5657673"/>
              <a:gd name="connsiteX29" fmla="*/ 764641 w 2632868"/>
              <a:gd name="connsiteY29" fmla="*/ 5657673 h 5657673"/>
              <a:gd name="connsiteX30" fmla="*/ 305856 w 2632868"/>
              <a:gd name="connsiteY30" fmla="*/ 5657673 h 5657673"/>
              <a:gd name="connsiteX31" fmla="*/ 58354 w 2632868"/>
              <a:gd name="connsiteY31" fmla="*/ 5541037 h 5657673"/>
              <a:gd name="connsiteX32" fmla="*/ 38232 w 2632868"/>
              <a:gd name="connsiteY32" fmla="*/ 5510873 h 5657673"/>
              <a:gd name="connsiteX33" fmla="*/ 14085 w 2632868"/>
              <a:gd name="connsiteY33" fmla="*/ 5450544 h 5657673"/>
              <a:gd name="connsiteX34" fmla="*/ 12073 w 2632868"/>
              <a:gd name="connsiteY34" fmla="*/ 5442500 h 5657673"/>
              <a:gd name="connsiteX35" fmla="*/ 4024 w 2632868"/>
              <a:gd name="connsiteY35" fmla="*/ 5414347 h 5657673"/>
              <a:gd name="connsiteX36" fmla="*/ 4024 w 2632868"/>
              <a:gd name="connsiteY36" fmla="*/ 5406303 h 5657673"/>
              <a:gd name="connsiteX37" fmla="*/ 2012 w 2632868"/>
              <a:gd name="connsiteY37" fmla="*/ 5394237 h 5657673"/>
              <a:gd name="connsiteX38" fmla="*/ 2012 w 2632868"/>
              <a:gd name="connsiteY38" fmla="*/ 5380160 h 5657673"/>
              <a:gd name="connsiteX39" fmla="*/ 0 w 2632868"/>
              <a:gd name="connsiteY39" fmla="*/ 5358040 h 5657673"/>
              <a:gd name="connsiteX40" fmla="*/ 2012 w 2632868"/>
              <a:gd name="connsiteY40" fmla="*/ 5327875 h 5657673"/>
              <a:gd name="connsiteX41" fmla="*/ 2012 w 2632868"/>
              <a:gd name="connsiteY41" fmla="*/ 5321842 h 5657673"/>
              <a:gd name="connsiteX42" fmla="*/ 4024 w 2632868"/>
              <a:gd name="connsiteY42" fmla="*/ 5313799 h 5657673"/>
              <a:gd name="connsiteX43" fmla="*/ 6036 w 2632868"/>
              <a:gd name="connsiteY43" fmla="*/ 392971 h 5657673"/>
              <a:gd name="connsiteX44" fmla="*/ 261587 w 2632868"/>
              <a:gd name="connsiteY44" fmla="*/ 2844 h 5657673"/>
              <a:gd name="connsiteX45" fmla="*/ 263600 w 2632868"/>
              <a:gd name="connsiteY45" fmla="*/ 2844 h 5657673"/>
              <a:gd name="connsiteX46" fmla="*/ 462809 w 2632868"/>
              <a:gd name="connsiteY46" fmla="*/ 2844 h 5657673"/>
              <a:gd name="connsiteX47" fmla="*/ 504814 w 2632868"/>
              <a:gd name="connsiteY47" fmla="*/ 330 h 565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32868" h="5657673">
                <a:moveTo>
                  <a:pt x="504814" y="330"/>
                </a:moveTo>
                <a:cubicBezTo>
                  <a:pt x="517642" y="-172"/>
                  <a:pt x="529212" y="-172"/>
                  <a:pt x="539273" y="833"/>
                </a:cubicBezTo>
                <a:cubicBezTo>
                  <a:pt x="591590" y="833"/>
                  <a:pt x="611712" y="12899"/>
                  <a:pt x="607688" y="85294"/>
                </a:cubicBezTo>
                <a:cubicBezTo>
                  <a:pt x="603664" y="141600"/>
                  <a:pt x="641896" y="175787"/>
                  <a:pt x="680128" y="193886"/>
                </a:cubicBezTo>
                <a:cubicBezTo>
                  <a:pt x="710311" y="207962"/>
                  <a:pt x="738482" y="211984"/>
                  <a:pt x="748543" y="211984"/>
                </a:cubicBezTo>
                <a:cubicBezTo>
                  <a:pt x="756592" y="209973"/>
                  <a:pt x="827019" y="209973"/>
                  <a:pt x="911532" y="209973"/>
                </a:cubicBezTo>
                <a:cubicBezTo>
                  <a:pt x="1042326" y="209973"/>
                  <a:pt x="1215376" y="209973"/>
                  <a:pt x="1315987" y="209973"/>
                </a:cubicBezTo>
                <a:cubicBezTo>
                  <a:pt x="1416598" y="209973"/>
                  <a:pt x="1591660" y="209973"/>
                  <a:pt x="1720442" y="209973"/>
                </a:cubicBezTo>
                <a:cubicBezTo>
                  <a:pt x="1806967" y="209973"/>
                  <a:pt x="1875382" y="209973"/>
                  <a:pt x="1885443" y="211984"/>
                </a:cubicBezTo>
                <a:cubicBezTo>
                  <a:pt x="1895504" y="211984"/>
                  <a:pt x="1923675" y="207962"/>
                  <a:pt x="1951846" y="193886"/>
                </a:cubicBezTo>
                <a:cubicBezTo>
                  <a:pt x="1990078" y="175787"/>
                  <a:pt x="2028310" y="141600"/>
                  <a:pt x="2026298" y="85294"/>
                </a:cubicBezTo>
                <a:cubicBezTo>
                  <a:pt x="2022274" y="12899"/>
                  <a:pt x="2042396" y="833"/>
                  <a:pt x="2094713" y="833"/>
                </a:cubicBezTo>
                <a:cubicBezTo>
                  <a:pt x="2114835" y="-1178"/>
                  <a:pt x="2140994" y="833"/>
                  <a:pt x="2171177" y="2844"/>
                </a:cubicBezTo>
                <a:cubicBezTo>
                  <a:pt x="2281849" y="2844"/>
                  <a:pt x="2370386" y="2844"/>
                  <a:pt x="2370386" y="2844"/>
                </a:cubicBezTo>
                <a:cubicBezTo>
                  <a:pt x="2388496" y="2844"/>
                  <a:pt x="2660145" y="8877"/>
                  <a:pt x="2627950" y="392971"/>
                </a:cubicBezTo>
                <a:cubicBezTo>
                  <a:pt x="2627950" y="392971"/>
                  <a:pt x="2627950" y="392971"/>
                  <a:pt x="2629962" y="5313799"/>
                </a:cubicBezTo>
                <a:cubicBezTo>
                  <a:pt x="2629962" y="5313799"/>
                  <a:pt x="2629962" y="5315809"/>
                  <a:pt x="2631974" y="5321842"/>
                </a:cubicBezTo>
                <a:cubicBezTo>
                  <a:pt x="2631974" y="5323853"/>
                  <a:pt x="2631974" y="5325864"/>
                  <a:pt x="2631974" y="5327875"/>
                </a:cubicBezTo>
                <a:cubicBezTo>
                  <a:pt x="2631974" y="5335919"/>
                  <a:pt x="2633986" y="5352007"/>
                  <a:pt x="2631974" y="5368095"/>
                </a:cubicBezTo>
                <a:cubicBezTo>
                  <a:pt x="2631974" y="5372116"/>
                  <a:pt x="2631974" y="5376138"/>
                  <a:pt x="2631974" y="5380160"/>
                </a:cubicBezTo>
                <a:cubicBezTo>
                  <a:pt x="2631974" y="5384182"/>
                  <a:pt x="2631974" y="5388204"/>
                  <a:pt x="2631974" y="5394237"/>
                </a:cubicBezTo>
                <a:cubicBezTo>
                  <a:pt x="2629962" y="5398259"/>
                  <a:pt x="2629962" y="5402281"/>
                  <a:pt x="2629962" y="5406303"/>
                </a:cubicBezTo>
                <a:cubicBezTo>
                  <a:pt x="2629962" y="5408314"/>
                  <a:pt x="2627950" y="5412336"/>
                  <a:pt x="2627950" y="5414347"/>
                </a:cubicBezTo>
                <a:cubicBezTo>
                  <a:pt x="2625938" y="5422391"/>
                  <a:pt x="2623925" y="5432445"/>
                  <a:pt x="2621913" y="5442500"/>
                </a:cubicBezTo>
                <a:cubicBezTo>
                  <a:pt x="2621913" y="5444511"/>
                  <a:pt x="2619901" y="5448533"/>
                  <a:pt x="2619901" y="5450544"/>
                </a:cubicBezTo>
                <a:cubicBezTo>
                  <a:pt x="2613864" y="5470654"/>
                  <a:pt x="2605815" y="5490763"/>
                  <a:pt x="2593742" y="5510873"/>
                </a:cubicBezTo>
                <a:cubicBezTo>
                  <a:pt x="2587705" y="5520928"/>
                  <a:pt x="2581669" y="5530983"/>
                  <a:pt x="2573620" y="5541037"/>
                </a:cubicBezTo>
                <a:cubicBezTo>
                  <a:pt x="2529351" y="5597344"/>
                  <a:pt x="2454899" y="5645607"/>
                  <a:pt x="2326118" y="5657673"/>
                </a:cubicBezTo>
                <a:cubicBezTo>
                  <a:pt x="2326118" y="5657673"/>
                  <a:pt x="2326118" y="5657673"/>
                  <a:pt x="1869345" y="5657673"/>
                </a:cubicBezTo>
                <a:cubicBezTo>
                  <a:pt x="1869345" y="5657673"/>
                  <a:pt x="1869345" y="5657673"/>
                  <a:pt x="764641" y="5657673"/>
                </a:cubicBezTo>
                <a:cubicBezTo>
                  <a:pt x="764641" y="5657673"/>
                  <a:pt x="764641" y="5657673"/>
                  <a:pt x="305856" y="5657673"/>
                </a:cubicBezTo>
                <a:cubicBezTo>
                  <a:pt x="179087" y="5645607"/>
                  <a:pt x="102623" y="5597344"/>
                  <a:pt x="58354" y="5541037"/>
                </a:cubicBezTo>
                <a:cubicBezTo>
                  <a:pt x="52317" y="5530983"/>
                  <a:pt x="44268" y="5520928"/>
                  <a:pt x="38232" y="5510873"/>
                </a:cubicBezTo>
                <a:cubicBezTo>
                  <a:pt x="28171" y="5490763"/>
                  <a:pt x="18110" y="5470654"/>
                  <a:pt x="14085" y="5450544"/>
                </a:cubicBezTo>
                <a:cubicBezTo>
                  <a:pt x="12073" y="5448533"/>
                  <a:pt x="12073" y="5444511"/>
                  <a:pt x="12073" y="5442500"/>
                </a:cubicBezTo>
                <a:cubicBezTo>
                  <a:pt x="8049" y="5432445"/>
                  <a:pt x="6036" y="5422391"/>
                  <a:pt x="4024" y="5414347"/>
                </a:cubicBezTo>
                <a:cubicBezTo>
                  <a:pt x="4024" y="5412336"/>
                  <a:pt x="4024" y="5408314"/>
                  <a:pt x="4024" y="5406303"/>
                </a:cubicBezTo>
                <a:cubicBezTo>
                  <a:pt x="4024" y="5402281"/>
                  <a:pt x="2012" y="5398259"/>
                  <a:pt x="2012" y="5394237"/>
                </a:cubicBezTo>
                <a:cubicBezTo>
                  <a:pt x="2012" y="5388204"/>
                  <a:pt x="2012" y="5384182"/>
                  <a:pt x="2012" y="5380160"/>
                </a:cubicBezTo>
                <a:cubicBezTo>
                  <a:pt x="0" y="5372116"/>
                  <a:pt x="0" y="5364073"/>
                  <a:pt x="0" y="5358040"/>
                </a:cubicBezTo>
                <a:cubicBezTo>
                  <a:pt x="0" y="5345974"/>
                  <a:pt x="0" y="5333908"/>
                  <a:pt x="2012" y="5327875"/>
                </a:cubicBezTo>
                <a:cubicBezTo>
                  <a:pt x="2012" y="5325864"/>
                  <a:pt x="2012" y="5323853"/>
                  <a:pt x="2012" y="5321842"/>
                </a:cubicBezTo>
                <a:cubicBezTo>
                  <a:pt x="2012" y="5315809"/>
                  <a:pt x="4024" y="5313799"/>
                  <a:pt x="4024" y="5313799"/>
                </a:cubicBezTo>
                <a:cubicBezTo>
                  <a:pt x="4024" y="5313799"/>
                  <a:pt x="4024" y="5313799"/>
                  <a:pt x="6036" y="392971"/>
                </a:cubicBezTo>
                <a:cubicBezTo>
                  <a:pt x="-26159" y="8877"/>
                  <a:pt x="245490" y="2844"/>
                  <a:pt x="261587" y="2844"/>
                </a:cubicBezTo>
                <a:cubicBezTo>
                  <a:pt x="263600" y="2844"/>
                  <a:pt x="263600" y="2844"/>
                  <a:pt x="263600" y="2844"/>
                </a:cubicBezTo>
                <a:cubicBezTo>
                  <a:pt x="263600" y="2844"/>
                  <a:pt x="352137" y="2844"/>
                  <a:pt x="462809" y="2844"/>
                </a:cubicBezTo>
                <a:cubicBezTo>
                  <a:pt x="477901" y="1839"/>
                  <a:pt x="491986" y="833"/>
                  <a:pt x="504814" y="33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009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0D652736-F4D7-4176-9687-C28ADB913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38550"/>
          </a:xfrm>
          <a:custGeom>
            <a:avLst/>
            <a:gdLst>
              <a:gd name="connsiteX0" fmla="*/ 0 w 12192000"/>
              <a:gd name="connsiteY0" fmla="*/ 0 h 3638550"/>
              <a:gd name="connsiteX1" fmla="*/ 12192000 w 12192000"/>
              <a:gd name="connsiteY1" fmla="*/ 0 h 3638550"/>
              <a:gd name="connsiteX2" fmla="*/ 12192000 w 12192000"/>
              <a:gd name="connsiteY2" fmla="*/ 3638550 h 3638550"/>
              <a:gd name="connsiteX3" fmla="*/ 0 w 12192000"/>
              <a:gd name="connsiteY3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38550">
                <a:moveTo>
                  <a:pt x="0" y="0"/>
                </a:moveTo>
                <a:lnTo>
                  <a:pt x="12192000" y="0"/>
                </a:lnTo>
                <a:lnTo>
                  <a:pt x="12192000" y="3638550"/>
                </a:lnTo>
                <a:lnTo>
                  <a:pt x="0" y="36385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BE74CA1D-9751-476C-B1F2-676B8C4F4C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527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5B1D3EDE-9737-4F7D-A0C9-62CC738110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853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70430C6A-40B2-479E-8096-830D99D396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7011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899AD55B-29A5-4F73-A335-AF8308928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690" y="1977304"/>
            <a:ext cx="3251780" cy="1859825"/>
          </a:xfrm>
          <a:custGeom>
            <a:avLst/>
            <a:gdLst>
              <a:gd name="connsiteX0" fmla="*/ 65763 w 3251780"/>
              <a:gd name="connsiteY0" fmla="*/ 0 h 1859825"/>
              <a:gd name="connsiteX1" fmla="*/ 3186017 w 3251780"/>
              <a:gd name="connsiteY1" fmla="*/ 0 h 1859825"/>
              <a:gd name="connsiteX2" fmla="*/ 3251780 w 3251780"/>
              <a:gd name="connsiteY2" fmla="*/ 65763 h 1859825"/>
              <a:gd name="connsiteX3" fmla="*/ 3251780 w 3251780"/>
              <a:gd name="connsiteY3" fmla="*/ 1794062 h 1859825"/>
              <a:gd name="connsiteX4" fmla="*/ 3186017 w 3251780"/>
              <a:gd name="connsiteY4" fmla="*/ 1859825 h 1859825"/>
              <a:gd name="connsiteX5" fmla="*/ 65763 w 3251780"/>
              <a:gd name="connsiteY5" fmla="*/ 1859825 h 1859825"/>
              <a:gd name="connsiteX6" fmla="*/ 0 w 3251780"/>
              <a:gd name="connsiteY6" fmla="*/ 1794062 h 1859825"/>
              <a:gd name="connsiteX7" fmla="*/ 0 w 3251780"/>
              <a:gd name="connsiteY7" fmla="*/ 65763 h 1859825"/>
              <a:gd name="connsiteX8" fmla="*/ 65763 w 3251780"/>
              <a:gd name="connsiteY8" fmla="*/ 0 h 185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780" h="1859825">
                <a:moveTo>
                  <a:pt x="65763" y="0"/>
                </a:moveTo>
                <a:lnTo>
                  <a:pt x="3186017" y="0"/>
                </a:lnTo>
                <a:cubicBezTo>
                  <a:pt x="3222337" y="0"/>
                  <a:pt x="3251780" y="29443"/>
                  <a:pt x="3251780" y="65763"/>
                </a:cubicBezTo>
                <a:lnTo>
                  <a:pt x="3251780" y="1794062"/>
                </a:lnTo>
                <a:cubicBezTo>
                  <a:pt x="3251780" y="1830382"/>
                  <a:pt x="3222337" y="1859825"/>
                  <a:pt x="3186017" y="1859825"/>
                </a:cubicBezTo>
                <a:lnTo>
                  <a:pt x="65763" y="1859825"/>
                </a:lnTo>
                <a:cubicBezTo>
                  <a:pt x="29443" y="1859825"/>
                  <a:pt x="0" y="1830382"/>
                  <a:pt x="0" y="1794062"/>
                </a:cubicBezTo>
                <a:lnTo>
                  <a:pt x="0" y="65763"/>
                </a:lnTo>
                <a:cubicBezTo>
                  <a:pt x="0" y="29443"/>
                  <a:pt x="29443" y="0"/>
                  <a:pt x="65763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="" xmlns:a16="http://schemas.microsoft.com/office/drawing/2014/main" id="{2AE4D8F3-5B06-46B6-B51D-BC8F8969C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75387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EAF1A1FF-30BE-4C42-AB75-25FD6B3B63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521105"/>
            <a:ext cx="5818621" cy="4156241"/>
          </a:xfrm>
          <a:custGeom>
            <a:avLst/>
            <a:gdLst>
              <a:gd name="connsiteX0" fmla="*/ 2720048 w 5818621"/>
              <a:gd name="connsiteY0" fmla="*/ 888 h 4156241"/>
              <a:gd name="connsiteX1" fmla="*/ 3796559 w 5818621"/>
              <a:gd name="connsiteY1" fmla="*/ 334879 h 4156241"/>
              <a:gd name="connsiteX2" fmla="*/ 5290323 w 5818621"/>
              <a:gd name="connsiteY2" fmla="*/ 1528900 h 4156241"/>
              <a:gd name="connsiteX3" fmla="*/ 5791026 w 5818621"/>
              <a:gd name="connsiteY3" fmla="*/ 2530875 h 4156241"/>
              <a:gd name="connsiteX4" fmla="*/ 5565710 w 5818621"/>
              <a:gd name="connsiteY4" fmla="*/ 3599648 h 4156241"/>
              <a:gd name="connsiteX5" fmla="*/ 4088636 w 5818621"/>
              <a:gd name="connsiteY5" fmla="*/ 4150734 h 4156241"/>
              <a:gd name="connsiteX6" fmla="*/ 3195716 w 5818621"/>
              <a:gd name="connsiteY6" fmla="*/ 4088111 h 4156241"/>
              <a:gd name="connsiteX7" fmla="*/ 2210999 w 5818621"/>
              <a:gd name="connsiteY7" fmla="*/ 3741595 h 4156241"/>
              <a:gd name="connsiteX8" fmla="*/ 62149 w 5818621"/>
              <a:gd name="connsiteY8" fmla="*/ 3770819 h 4156241"/>
              <a:gd name="connsiteX9" fmla="*/ 0 w 5818621"/>
              <a:gd name="connsiteY9" fmla="*/ 3794390 h 4156241"/>
              <a:gd name="connsiteX10" fmla="*/ 0 w 5818621"/>
              <a:gd name="connsiteY10" fmla="*/ 1468496 h 4156241"/>
              <a:gd name="connsiteX11" fmla="*/ 14360 w 5818621"/>
              <a:gd name="connsiteY11" fmla="*/ 1453817 h 4156241"/>
              <a:gd name="connsiteX12" fmla="*/ 946724 w 5818621"/>
              <a:gd name="connsiteY12" fmla="*/ 706445 h 4156241"/>
              <a:gd name="connsiteX13" fmla="*/ 2720048 w 5818621"/>
              <a:gd name="connsiteY13" fmla="*/ 888 h 415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18621" h="4156241">
                <a:moveTo>
                  <a:pt x="2720048" y="888"/>
                </a:moveTo>
                <a:cubicBezTo>
                  <a:pt x="3095575" y="17587"/>
                  <a:pt x="3458585" y="159534"/>
                  <a:pt x="3796559" y="334879"/>
                </a:cubicBezTo>
                <a:cubicBezTo>
                  <a:pt x="4364023" y="635472"/>
                  <a:pt x="4889761" y="1027912"/>
                  <a:pt x="5290323" y="1528900"/>
                </a:cubicBezTo>
                <a:cubicBezTo>
                  <a:pt x="5523985" y="1825317"/>
                  <a:pt x="5720093" y="2159309"/>
                  <a:pt x="5791026" y="2530875"/>
                </a:cubicBezTo>
                <a:cubicBezTo>
                  <a:pt x="5861959" y="2898266"/>
                  <a:pt x="5799371" y="3307405"/>
                  <a:pt x="5565710" y="3599648"/>
                </a:cubicBezTo>
                <a:cubicBezTo>
                  <a:pt x="5227735" y="4025488"/>
                  <a:pt x="4631064" y="4129860"/>
                  <a:pt x="4088636" y="4150734"/>
                </a:cubicBezTo>
                <a:cubicBezTo>
                  <a:pt x="3788214" y="4163259"/>
                  <a:pt x="3487792" y="4159084"/>
                  <a:pt x="3195716" y="4088111"/>
                </a:cubicBezTo>
                <a:cubicBezTo>
                  <a:pt x="2853568" y="4008788"/>
                  <a:pt x="2540629" y="3850142"/>
                  <a:pt x="2210999" y="3741595"/>
                </a:cubicBezTo>
                <a:cubicBezTo>
                  <a:pt x="1514188" y="3516150"/>
                  <a:pt x="746443" y="3524500"/>
                  <a:pt x="62149" y="3770819"/>
                </a:cubicBezTo>
                <a:lnTo>
                  <a:pt x="0" y="3794390"/>
                </a:lnTo>
                <a:lnTo>
                  <a:pt x="0" y="1468496"/>
                </a:lnTo>
                <a:lnTo>
                  <a:pt x="14360" y="1453817"/>
                </a:lnTo>
                <a:cubicBezTo>
                  <a:pt x="302851" y="1180035"/>
                  <a:pt x="621268" y="935021"/>
                  <a:pt x="946724" y="706445"/>
                </a:cubicBezTo>
                <a:cubicBezTo>
                  <a:pt x="1472462" y="330704"/>
                  <a:pt x="2073306" y="-19987"/>
                  <a:pt x="2720048" y="888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="" xmlns:a16="http://schemas.microsoft.com/office/drawing/2014/main" id="{F163A3B3-FBFF-43E3-8A62-D3F513DA7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1836" y="396607"/>
            <a:ext cx="4588328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02679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2376DC5-6ABA-4F3C-A744-8803A72498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061604" cy="6858000"/>
          </a:xfrm>
          <a:custGeom>
            <a:avLst/>
            <a:gdLst>
              <a:gd name="connsiteX0" fmla="*/ 8060886 w 12061604"/>
              <a:gd name="connsiteY0" fmla="*/ 1155320 h 6858000"/>
              <a:gd name="connsiteX1" fmla="*/ 8457032 w 12061604"/>
              <a:gd name="connsiteY1" fmla="*/ 1551466 h 6858000"/>
              <a:gd name="connsiteX2" fmla="*/ 8060886 w 12061604"/>
              <a:gd name="connsiteY2" fmla="*/ 1947612 h 6858000"/>
              <a:gd name="connsiteX3" fmla="*/ 7664740 w 12061604"/>
              <a:gd name="connsiteY3" fmla="*/ 1551466 h 6858000"/>
              <a:gd name="connsiteX4" fmla="*/ 8060886 w 12061604"/>
              <a:gd name="connsiteY4" fmla="*/ 1155320 h 6858000"/>
              <a:gd name="connsiteX5" fmla="*/ 7316284 w 12061604"/>
              <a:gd name="connsiteY5" fmla="*/ 0 h 6858000"/>
              <a:gd name="connsiteX6" fmla="*/ 12061604 w 12061604"/>
              <a:gd name="connsiteY6" fmla="*/ 0 h 6858000"/>
              <a:gd name="connsiteX7" fmla="*/ 12028913 w 12061604"/>
              <a:gd name="connsiteY7" fmla="*/ 233008 h 6858000"/>
              <a:gd name="connsiteX8" fmla="*/ 10787565 w 12061604"/>
              <a:gd name="connsiteY8" fmla="*/ 1750887 h 6858000"/>
              <a:gd name="connsiteX9" fmla="*/ 8666829 w 12061604"/>
              <a:gd name="connsiteY9" fmla="*/ 518678 h 6858000"/>
              <a:gd name="connsiteX10" fmla="*/ 7408931 w 12061604"/>
              <a:gd name="connsiteY10" fmla="*/ 135886 h 6858000"/>
              <a:gd name="connsiteX11" fmla="*/ 0 w 12061604"/>
              <a:gd name="connsiteY11" fmla="*/ 0 h 6858000"/>
              <a:gd name="connsiteX12" fmla="*/ 2 w 12061604"/>
              <a:gd name="connsiteY12" fmla="*/ 0 h 6858000"/>
              <a:gd name="connsiteX13" fmla="*/ 2 w 12061604"/>
              <a:gd name="connsiteY13" fmla="*/ 5275496 h 6858000"/>
              <a:gd name="connsiteX14" fmla="*/ 2676095 w 12061604"/>
              <a:gd name="connsiteY14" fmla="*/ 4507814 h 6858000"/>
              <a:gd name="connsiteX15" fmla="*/ 6522181 w 12061604"/>
              <a:gd name="connsiteY15" fmla="*/ 6397165 h 6858000"/>
              <a:gd name="connsiteX16" fmla="*/ 8747653 w 12061604"/>
              <a:gd name="connsiteY16" fmla="*/ 6737108 h 6858000"/>
              <a:gd name="connsiteX17" fmla="*/ 8813178 w 12061604"/>
              <a:gd name="connsiteY17" fmla="*/ 6858000 h 6858000"/>
              <a:gd name="connsiteX18" fmla="*/ 0 w 1206160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1604" h="6858000">
                <a:moveTo>
                  <a:pt x="8060886" y="1155320"/>
                </a:moveTo>
                <a:cubicBezTo>
                  <a:pt x="8279671" y="1155320"/>
                  <a:pt x="8457032" y="1332681"/>
                  <a:pt x="8457032" y="1551466"/>
                </a:cubicBezTo>
                <a:cubicBezTo>
                  <a:pt x="8457032" y="1770251"/>
                  <a:pt x="8279671" y="1947612"/>
                  <a:pt x="8060886" y="1947612"/>
                </a:cubicBezTo>
                <a:cubicBezTo>
                  <a:pt x="7842101" y="1947612"/>
                  <a:pt x="7664740" y="1770251"/>
                  <a:pt x="7664740" y="1551466"/>
                </a:cubicBezTo>
                <a:cubicBezTo>
                  <a:pt x="7664740" y="1332681"/>
                  <a:pt x="7842101" y="1155320"/>
                  <a:pt x="8060886" y="1155320"/>
                </a:cubicBezTo>
                <a:close/>
                <a:moveTo>
                  <a:pt x="7316284" y="0"/>
                </a:moveTo>
                <a:lnTo>
                  <a:pt x="12061604" y="0"/>
                </a:lnTo>
                <a:lnTo>
                  <a:pt x="12028913" y="233008"/>
                </a:lnTo>
                <a:cubicBezTo>
                  <a:pt x="11924943" y="797494"/>
                  <a:pt x="11615835" y="1459379"/>
                  <a:pt x="10787565" y="1750887"/>
                </a:cubicBezTo>
                <a:cubicBezTo>
                  <a:pt x="9208390" y="2312227"/>
                  <a:pt x="9677137" y="327001"/>
                  <a:pt x="8666829" y="518678"/>
                </a:cubicBezTo>
                <a:cubicBezTo>
                  <a:pt x="8228802" y="598544"/>
                  <a:pt x="7672307" y="437315"/>
                  <a:pt x="7408931" y="135886"/>
                </a:cubicBezTo>
                <a:close/>
                <a:moveTo>
                  <a:pt x="0" y="0"/>
                </a:moveTo>
                <a:lnTo>
                  <a:pt x="2" y="0"/>
                </a:lnTo>
                <a:lnTo>
                  <a:pt x="2" y="5275496"/>
                </a:lnTo>
                <a:cubicBezTo>
                  <a:pt x="459490" y="4657086"/>
                  <a:pt x="1335921" y="3914993"/>
                  <a:pt x="2676095" y="4507814"/>
                </a:cubicBezTo>
                <a:cubicBezTo>
                  <a:pt x="4786337" y="5446092"/>
                  <a:pt x="5330916" y="7134992"/>
                  <a:pt x="6522181" y="6397165"/>
                </a:cubicBezTo>
                <a:cubicBezTo>
                  <a:pt x="7630882" y="5707184"/>
                  <a:pt x="8056820" y="5493502"/>
                  <a:pt x="8747653" y="6737108"/>
                </a:cubicBezTo>
                <a:lnTo>
                  <a:pt x="88131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="" xmlns:p14="http://schemas.microsoft.com/office/powerpoint/2010/main" val="43106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8E066A2-993C-4F8F-9FDA-73BA9AFD9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3429000"/>
            <a:ext cx="5138057" cy="1981868"/>
          </a:xfrm>
          <a:custGeom>
            <a:avLst/>
            <a:gdLst>
              <a:gd name="connsiteX0" fmla="*/ 85399 w 5138057"/>
              <a:gd name="connsiteY0" fmla="*/ 0 h 1981868"/>
              <a:gd name="connsiteX1" fmla="*/ 5052658 w 5138057"/>
              <a:gd name="connsiteY1" fmla="*/ 0 h 1981868"/>
              <a:gd name="connsiteX2" fmla="*/ 5138057 w 5138057"/>
              <a:gd name="connsiteY2" fmla="*/ 85399 h 1981868"/>
              <a:gd name="connsiteX3" fmla="*/ 5138057 w 5138057"/>
              <a:gd name="connsiteY3" fmla="*/ 1896469 h 1981868"/>
              <a:gd name="connsiteX4" fmla="*/ 5052658 w 5138057"/>
              <a:gd name="connsiteY4" fmla="*/ 1981868 h 1981868"/>
              <a:gd name="connsiteX5" fmla="*/ 85399 w 5138057"/>
              <a:gd name="connsiteY5" fmla="*/ 1981868 h 1981868"/>
              <a:gd name="connsiteX6" fmla="*/ 0 w 5138057"/>
              <a:gd name="connsiteY6" fmla="*/ 1896469 h 1981868"/>
              <a:gd name="connsiteX7" fmla="*/ 0 w 5138057"/>
              <a:gd name="connsiteY7" fmla="*/ 85399 h 1981868"/>
              <a:gd name="connsiteX8" fmla="*/ 85399 w 5138057"/>
              <a:gd name="connsiteY8" fmla="*/ 0 h 198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8057" h="1981868">
                <a:moveTo>
                  <a:pt x="85399" y="0"/>
                </a:moveTo>
                <a:lnTo>
                  <a:pt x="5052658" y="0"/>
                </a:lnTo>
                <a:cubicBezTo>
                  <a:pt x="5099823" y="0"/>
                  <a:pt x="5138057" y="38234"/>
                  <a:pt x="5138057" y="85399"/>
                </a:cubicBezTo>
                <a:lnTo>
                  <a:pt x="5138057" y="1896469"/>
                </a:lnTo>
                <a:cubicBezTo>
                  <a:pt x="5138057" y="1943634"/>
                  <a:pt x="5099823" y="1981868"/>
                  <a:pt x="5052658" y="1981868"/>
                </a:cubicBezTo>
                <a:lnTo>
                  <a:pt x="85399" y="1981868"/>
                </a:lnTo>
                <a:cubicBezTo>
                  <a:pt x="38234" y="1981868"/>
                  <a:pt x="0" y="1943634"/>
                  <a:pt x="0" y="1896469"/>
                </a:cubicBezTo>
                <a:lnTo>
                  <a:pt x="0" y="85399"/>
                </a:lnTo>
                <a:cubicBezTo>
                  <a:pt x="0" y="38234"/>
                  <a:pt x="38234" y="0"/>
                  <a:pt x="85399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F00E7C44-D421-4277-824C-03BF0FC1DE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1355725"/>
            <a:ext cx="4195763" cy="2840038"/>
          </a:xfrm>
        </p:spPr>
        <p:txBody>
          <a:bodyPr anchor="ctr">
            <a:normAutofit/>
          </a:bodyPr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PUT YOUR BEST 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085370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812AB92B-FCEA-4E88-9F42-06C44AC23A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396" y="0"/>
            <a:ext cx="12061604" cy="6858000"/>
          </a:xfrm>
          <a:custGeom>
            <a:avLst/>
            <a:gdLst>
              <a:gd name="connsiteX0" fmla="*/ 4000718 w 12061604"/>
              <a:gd name="connsiteY0" fmla="*/ 1155320 h 6858000"/>
              <a:gd name="connsiteX1" fmla="*/ 4396864 w 12061604"/>
              <a:gd name="connsiteY1" fmla="*/ 1551466 h 6858000"/>
              <a:gd name="connsiteX2" fmla="*/ 4000718 w 12061604"/>
              <a:gd name="connsiteY2" fmla="*/ 1947612 h 6858000"/>
              <a:gd name="connsiteX3" fmla="*/ 3604572 w 12061604"/>
              <a:gd name="connsiteY3" fmla="*/ 1551466 h 6858000"/>
              <a:gd name="connsiteX4" fmla="*/ 4000718 w 12061604"/>
              <a:gd name="connsiteY4" fmla="*/ 1155320 h 6858000"/>
              <a:gd name="connsiteX5" fmla="*/ 12061602 w 12061604"/>
              <a:gd name="connsiteY5" fmla="*/ 0 h 6858000"/>
              <a:gd name="connsiteX6" fmla="*/ 12061604 w 12061604"/>
              <a:gd name="connsiteY6" fmla="*/ 0 h 6858000"/>
              <a:gd name="connsiteX7" fmla="*/ 12061604 w 12061604"/>
              <a:gd name="connsiteY7" fmla="*/ 6858000 h 6858000"/>
              <a:gd name="connsiteX8" fmla="*/ 3248426 w 12061604"/>
              <a:gd name="connsiteY8" fmla="*/ 6858000 h 6858000"/>
              <a:gd name="connsiteX9" fmla="*/ 3313951 w 12061604"/>
              <a:gd name="connsiteY9" fmla="*/ 6737108 h 6858000"/>
              <a:gd name="connsiteX10" fmla="*/ 5539423 w 12061604"/>
              <a:gd name="connsiteY10" fmla="*/ 6397165 h 6858000"/>
              <a:gd name="connsiteX11" fmla="*/ 9385509 w 12061604"/>
              <a:gd name="connsiteY11" fmla="*/ 4507814 h 6858000"/>
              <a:gd name="connsiteX12" fmla="*/ 12061602 w 12061604"/>
              <a:gd name="connsiteY12" fmla="*/ 5275496 h 6858000"/>
              <a:gd name="connsiteX13" fmla="*/ 0 w 12061604"/>
              <a:gd name="connsiteY13" fmla="*/ 0 h 6858000"/>
              <a:gd name="connsiteX14" fmla="*/ 4745320 w 12061604"/>
              <a:gd name="connsiteY14" fmla="*/ 0 h 6858000"/>
              <a:gd name="connsiteX15" fmla="*/ 4652673 w 12061604"/>
              <a:gd name="connsiteY15" fmla="*/ 135886 h 6858000"/>
              <a:gd name="connsiteX16" fmla="*/ 3394775 w 12061604"/>
              <a:gd name="connsiteY16" fmla="*/ 518678 h 6858000"/>
              <a:gd name="connsiteX17" fmla="*/ 1274039 w 12061604"/>
              <a:gd name="connsiteY17" fmla="*/ 1750887 h 6858000"/>
              <a:gd name="connsiteX18" fmla="*/ 32691 w 12061604"/>
              <a:gd name="connsiteY18" fmla="*/ 233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061604" h="6858000">
                <a:moveTo>
                  <a:pt x="4000718" y="1155320"/>
                </a:moveTo>
                <a:cubicBezTo>
                  <a:pt x="4219503" y="1155320"/>
                  <a:pt x="4396864" y="1332681"/>
                  <a:pt x="4396864" y="1551466"/>
                </a:cubicBezTo>
                <a:cubicBezTo>
                  <a:pt x="4396864" y="1770251"/>
                  <a:pt x="4219503" y="1947612"/>
                  <a:pt x="4000718" y="1947612"/>
                </a:cubicBezTo>
                <a:cubicBezTo>
                  <a:pt x="3781933" y="1947612"/>
                  <a:pt x="3604572" y="1770251"/>
                  <a:pt x="3604572" y="1551466"/>
                </a:cubicBezTo>
                <a:cubicBezTo>
                  <a:pt x="3604572" y="1332681"/>
                  <a:pt x="3781933" y="1155320"/>
                  <a:pt x="4000718" y="1155320"/>
                </a:cubicBezTo>
                <a:close/>
                <a:moveTo>
                  <a:pt x="12061602" y="0"/>
                </a:moveTo>
                <a:lnTo>
                  <a:pt x="12061604" y="0"/>
                </a:lnTo>
                <a:lnTo>
                  <a:pt x="12061604" y="6858000"/>
                </a:lnTo>
                <a:lnTo>
                  <a:pt x="3248426" y="6858000"/>
                </a:lnTo>
                <a:lnTo>
                  <a:pt x="3313951" y="6737108"/>
                </a:lnTo>
                <a:cubicBezTo>
                  <a:pt x="4004784" y="5493502"/>
                  <a:pt x="4430722" y="5707184"/>
                  <a:pt x="5539423" y="6397165"/>
                </a:cubicBezTo>
                <a:cubicBezTo>
                  <a:pt x="6730688" y="7134992"/>
                  <a:pt x="7275267" y="5446092"/>
                  <a:pt x="9385509" y="4507814"/>
                </a:cubicBezTo>
                <a:cubicBezTo>
                  <a:pt x="10725683" y="3914993"/>
                  <a:pt x="11602114" y="4657086"/>
                  <a:pt x="12061602" y="5275496"/>
                </a:cubicBezTo>
                <a:close/>
                <a:moveTo>
                  <a:pt x="0" y="0"/>
                </a:moveTo>
                <a:lnTo>
                  <a:pt x="4745320" y="0"/>
                </a:lnTo>
                <a:lnTo>
                  <a:pt x="4652673" y="135886"/>
                </a:lnTo>
                <a:cubicBezTo>
                  <a:pt x="4389297" y="437315"/>
                  <a:pt x="3832802" y="598544"/>
                  <a:pt x="3394775" y="518678"/>
                </a:cubicBezTo>
                <a:cubicBezTo>
                  <a:pt x="2384467" y="327001"/>
                  <a:pt x="2853214" y="2312227"/>
                  <a:pt x="1274039" y="1750887"/>
                </a:cubicBezTo>
                <a:cubicBezTo>
                  <a:pt x="445769" y="1459379"/>
                  <a:pt x="136661" y="797494"/>
                  <a:pt x="32691" y="233008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31342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7D8E1BDB-DB2A-435B-B3F0-9DF8435F1F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18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="" xmlns:a16="http://schemas.microsoft.com/office/drawing/2014/main" id="{3D59125A-319A-4A47-81D0-D2B1D938FE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5416" y="1963801"/>
            <a:ext cx="1814729" cy="181116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="" xmlns:a16="http://schemas.microsoft.com/office/drawing/2014/main" id="{AEDE1B75-3AC0-4852-BFCA-1A4507C6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0485" y="1963801"/>
            <a:ext cx="3085513" cy="1811164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="" xmlns:a16="http://schemas.microsoft.com/office/drawing/2014/main" id="{5771EB8B-40C8-459A-914D-A4B03B0B4C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6335" y="1963801"/>
            <a:ext cx="4900247" cy="180948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Picture Placeholder 12">
            <a:extLst>
              <a:ext uri="{FF2B5EF4-FFF2-40B4-BE49-F238E27FC236}">
                <a16:creationId xmlns="" xmlns:a16="http://schemas.microsoft.com/office/drawing/2014/main" id="{47364E5E-781A-4F9C-B5D0-67B7836A3C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5416" y="3837453"/>
            <a:ext cx="1814729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="" xmlns:a16="http://schemas.microsoft.com/office/drawing/2014/main" id="{1F86FC9B-BE28-4565-98FC-88FC9CCC3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0483" y="3841023"/>
            <a:ext cx="4900247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="" xmlns:a16="http://schemas.microsoft.com/office/drawing/2014/main" id="{16D28E51-2F05-4595-BBEF-17D779959E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81071" y="3842703"/>
            <a:ext cx="3085513" cy="1811163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A394109B-8189-4123-8849-63AA5AB9B1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92953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="" xmlns:a16="http://schemas.microsoft.com/office/drawing/2014/main" id="{F77B536A-E199-4555-8C4C-9993C1BE4A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="" xmlns:a16="http://schemas.microsoft.com/office/drawing/2014/main" id="{52F5676C-B95D-47EE-BE83-FD83689AD1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5651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>
            <a:extLst>
              <a:ext uri="{FF2B5EF4-FFF2-40B4-BE49-F238E27FC236}">
                <a16:creationId xmlns="" xmlns:a16="http://schemas.microsoft.com/office/drawing/2014/main" id="{6720E3CD-7199-4FCD-B8F8-49671547C5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3303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E4730193-6707-499F-B9F7-C59141AAF3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4880" y="0"/>
            <a:ext cx="3471621" cy="4076054"/>
          </a:xfrm>
          <a:custGeom>
            <a:avLst/>
            <a:gdLst>
              <a:gd name="connsiteX0" fmla="*/ 66134 w 3471621"/>
              <a:gd name="connsiteY0" fmla="*/ 0 h 4076054"/>
              <a:gd name="connsiteX1" fmla="*/ 3405487 w 3471621"/>
              <a:gd name="connsiteY1" fmla="*/ 0 h 4076054"/>
              <a:gd name="connsiteX2" fmla="*/ 3471621 w 3471621"/>
              <a:gd name="connsiteY2" fmla="*/ 66134 h 4076054"/>
              <a:gd name="connsiteX3" fmla="*/ 3471621 w 3471621"/>
              <a:gd name="connsiteY3" fmla="*/ 4009920 h 4076054"/>
              <a:gd name="connsiteX4" fmla="*/ 3405487 w 3471621"/>
              <a:gd name="connsiteY4" fmla="*/ 4076054 h 4076054"/>
              <a:gd name="connsiteX5" fmla="*/ 66134 w 3471621"/>
              <a:gd name="connsiteY5" fmla="*/ 4076054 h 4076054"/>
              <a:gd name="connsiteX6" fmla="*/ 0 w 3471621"/>
              <a:gd name="connsiteY6" fmla="*/ 4009920 h 4076054"/>
              <a:gd name="connsiteX7" fmla="*/ 0 w 3471621"/>
              <a:gd name="connsiteY7" fmla="*/ 66134 h 4076054"/>
              <a:gd name="connsiteX8" fmla="*/ 66134 w 3471621"/>
              <a:gd name="connsiteY8" fmla="*/ 0 h 407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1621" h="4076054">
                <a:moveTo>
                  <a:pt x="66134" y="0"/>
                </a:moveTo>
                <a:lnTo>
                  <a:pt x="3405487" y="0"/>
                </a:lnTo>
                <a:cubicBezTo>
                  <a:pt x="3442012" y="0"/>
                  <a:pt x="3471621" y="29609"/>
                  <a:pt x="3471621" y="66134"/>
                </a:cubicBezTo>
                <a:lnTo>
                  <a:pt x="3471621" y="4009920"/>
                </a:lnTo>
                <a:cubicBezTo>
                  <a:pt x="3471621" y="4046445"/>
                  <a:pt x="3442012" y="4076054"/>
                  <a:pt x="3405487" y="4076054"/>
                </a:cubicBezTo>
                <a:lnTo>
                  <a:pt x="66134" y="4076054"/>
                </a:lnTo>
                <a:cubicBezTo>
                  <a:pt x="29609" y="4076054"/>
                  <a:pt x="0" y="4046445"/>
                  <a:pt x="0" y="4009920"/>
                </a:cubicBezTo>
                <a:lnTo>
                  <a:pt x="0" y="66134"/>
                </a:lnTo>
                <a:cubicBezTo>
                  <a:pt x="0" y="29609"/>
                  <a:pt x="29609" y="0"/>
                  <a:pt x="66134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="" xmlns:a16="http://schemas.microsoft.com/office/drawing/2014/main" id="{DDD0DFCB-EA9C-4C77-A3C0-B5DB8AE8A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8565" y="1078531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59875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E6A210EE-5D5F-41DD-B165-F527742D03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64505" y="0"/>
            <a:ext cx="7427495" cy="6858000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="" xmlns:a16="http://schemas.microsoft.com/office/drawing/2014/main" id="{7E045BC7-1086-4137-A033-827E998611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884" y="396606"/>
            <a:ext cx="4527012" cy="1143435"/>
          </a:xfrm>
        </p:spPr>
        <p:txBody>
          <a:bodyPr anchor="ctr">
            <a:normAutofit/>
          </a:bodyPr>
          <a:lstStyle>
            <a:lvl1pPr marL="0" indent="0" algn="l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="" xmlns:a16="http://schemas.microsoft.com/office/drawing/2014/main" id="{9A79DC95-C0D6-420F-8195-1E15FE2E2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5641" y="5005951"/>
            <a:ext cx="6869011" cy="1852047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329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="" xmlns:a16="http://schemas.microsoft.com/office/drawing/2014/main" id="{23355D9A-27DE-42D6-82D8-9F0208175D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7171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="" xmlns:a16="http://schemas.microsoft.com/office/drawing/2014/main" id="{6E5987B4-1BF2-4546-B6D2-68AAF1E95E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2232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="" xmlns:a16="http://schemas.microsoft.com/office/drawing/2014/main" id="{74BCEBEB-DE72-4803-B228-1E11878ADD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7293" y="2136888"/>
            <a:ext cx="2787536" cy="1887538"/>
          </a:xfrm>
          <a:custGeom>
            <a:avLst/>
            <a:gdLst>
              <a:gd name="connsiteX0" fmla="*/ 85807 w 2787536"/>
              <a:gd name="connsiteY0" fmla="*/ 0 h 1887538"/>
              <a:gd name="connsiteX1" fmla="*/ 2701729 w 2787536"/>
              <a:gd name="connsiteY1" fmla="*/ 0 h 1887538"/>
              <a:gd name="connsiteX2" fmla="*/ 2787536 w 2787536"/>
              <a:gd name="connsiteY2" fmla="*/ 85807 h 1887538"/>
              <a:gd name="connsiteX3" fmla="*/ 2787536 w 2787536"/>
              <a:gd name="connsiteY3" fmla="*/ 1801731 h 1887538"/>
              <a:gd name="connsiteX4" fmla="*/ 2701729 w 2787536"/>
              <a:gd name="connsiteY4" fmla="*/ 1887538 h 1887538"/>
              <a:gd name="connsiteX5" fmla="*/ 85807 w 2787536"/>
              <a:gd name="connsiteY5" fmla="*/ 1887538 h 1887538"/>
              <a:gd name="connsiteX6" fmla="*/ 0 w 2787536"/>
              <a:gd name="connsiteY6" fmla="*/ 1801731 h 1887538"/>
              <a:gd name="connsiteX7" fmla="*/ 0 w 2787536"/>
              <a:gd name="connsiteY7" fmla="*/ 85807 h 1887538"/>
              <a:gd name="connsiteX8" fmla="*/ 85807 w 2787536"/>
              <a:gd name="connsiteY8" fmla="*/ 0 h 188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7536" h="1887538">
                <a:moveTo>
                  <a:pt x="85807" y="0"/>
                </a:moveTo>
                <a:lnTo>
                  <a:pt x="2701729" y="0"/>
                </a:lnTo>
                <a:cubicBezTo>
                  <a:pt x="2749119" y="0"/>
                  <a:pt x="2787536" y="38417"/>
                  <a:pt x="2787536" y="85807"/>
                </a:cubicBezTo>
                <a:lnTo>
                  <a:pt x="2787536" y="1801731"/>
                </a:lnTo>
                <a:cubicBezTo>
                  <a:pt x="2787536" y="1849121"/>
                  <a:pt x="2749119" y="1887538"/>
                  <a:pt x="2701729" y="1887538"/>
                </a:cubicBezTo>
                <a:lnTo>
                  <a:pt x="85807" y="1887538"/>
                </a:lnTo>
                <a:cubicBezTo>
                  <a:pt x="38417" y="1887538"/>
                  <a:pt x="0" y="1849121"/>
                  <a:pt x="0" y="1801731"/>
                </a:cubicBezTo>
                <a:lnTo>
                  <a:pt x="0" y="85807"/>
                </a:lnTo>
                <a:cubicBezTo>
                  <a:pt x="0" y="38417"/>
                  <a:pt x="38417" y="0"/>
                  <a:pt x="85807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8C806971-EDE4-445D-8263-067F02E3CF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4209" y="396607"/>
            <a:ext cx="8123582" cy="10795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YOUR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94906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B6A8C36-9C73-40F8-962D-248A78B5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9F9649-039E-42B6-B316-79C7EDFDA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679724-A438-42C5-8DB1-3B432CD8E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14BBB-647C-4132-992E-C05D224D0D22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B6E0EF-0AA6-4A1B-A6DE-199E7B5B1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2A51ED-EEEC-43A2-A3F6-A200165CB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C152-932E-476E-BA88-187E49ED7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08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0" r:id="rId3"/>
    <p:sldLayoutId id="2147483661" r:id="rId4"/>
    <p:sldLayoutId id="2147483654" r:id="rId5"/>
    <p:sldLayoutId id="2147483655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0" r:id="rId13"/>
    <p:sldLayoutId id="2147483659" r:id="rId14"/>
    <p:sldLayoutId id="2147483658" r:id="rId15"/>
    <p:sldLayoutId id="2147483657" r:id="rId16"/>
    <p:sldLayoutId id="2147483656" r:id="rId17"/>
    <p:sldLayoutId id="2147483652" r:id="rId18"/>
    <p:sldLayoutId id="2147483670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&#1087;&#1072;&#1090;&#1095;-&#1087;.mp4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hyperlink" Target="&#1075;&#1088;&#1091;&#1087;&#1087;&#1099;.mp4" TargetMode="External"/><Relationship Id="rId5" Type="http://schemas.openxmlformats.org/officeDocument/2006/relationships/hyperlink" Target="&#1087;&#1080;&#1090;&#1072;&#1085;&#1080;&#1077;.mp4" TargetMode="External"/><Relationship Id="rId4" Type="http://schemas.openxmlformats.org/officeDocument/2006/relationships/hyperlink" Target="&#1082;&#1086;&#1085;&#1089;&#1086;&#1083;&#1100;%20&#1082;&#1086;&#1084;.mp4" TargetMode="External"/><Relationship Id="rId9" Type="http://schemas.openxmlformats.org/officeDocument/2006/relationships/hyperlink" Target="&#1053;&#1072;&#1089;&#1090;&#1088;&#1086;&#1081;&#1082;&#1072;%20&#1051;&#1086;&#1082;&#1072;&#1083;&#1100;&#1085;&#1086;&#1081;%20&#1057;&#1077;&#1090;&#1080;.doc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2">
            <a:extLst>
              <a:ext uri="{FF2B5EF4-FFF2-40B4-BE49-F238E27FC236}">
                <a16:creationId xmlns="" xmlns:a16="http://schemas.microsoft.com/office/drawing/2014/main" id="{D039AAE6-969A-4EE2-B497-CEEF0A1FEC92}"/>
              </a:ext>
            </a:extLst>
          </p:cNvPr>
          <p:cNvSpPr>
            <a:spLocks/>
          </p:cNvSpPr>
          <p:nvPr/>
        </p:nvSpPr>
        <p:spPr bwMode="auto">
          <a:xfrm>
            <a:off x="7445374" y="-14606"/>
            <a:ext cx="4746626" cy="2239191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90000"/>
                </a:schemeClr>
              </a:gs>
              <a:gs pos="53100">
                <a:schemeClr val="accent2">
                  <a:alpha val="75000"/>
                </a:schemeClr>
              </a:gs>
              <a:gs pos="100000">
                <a:schemeClr val="accent3">
                  <a:alpha val="90000"/>
                </a:schemeClr>
              </a:gs>
            </a:gsLst>
            <a:lin ang="2400000" scaled="0"/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8D33B07E-3AA6-485F-AE24-7F54C5496885}"/>
              </a:ext>
            </a:extLst>
          </p:cNvPr>
          <p:cNvSpPr/>
          <p:nvPr/>
        </p:nvSpPr>
        <p:spPr>
          <a:xfrm>
            <a:off x="8010875" y="1206117"/>
            <a:ext cx="792292" cy="792292"/>
          </a:xfrm>
          <a:prstGeom prst="ellipse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53100">
                <a:schemeClr val="accent2">
                  <a:alpha val="75000"/>
                </a:schemeClr>
              </a:gs>
              <a:gs pos="100000">
                <a:schemeClr val="accent3">
                  <a:alpha val="90000"/>
                </a:schemeClr>
              </a:gs>
            </a:gsLst>
            <a:lin ang="2400000" scaled="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92269FB-11BB-4A6E-B3AA-036BBE57F646}"/>
              </a:ext>
            </a:extLst>
          </p:cNvPr>
          <p:cNvSpPr txBox="1"/>
          <p:nvPr/>
        </p:nvSpPr>
        <p:spPr>
          <a:xfrm>
            <a:off x="232375" y="2499185"/>
            <a:ext cx="11727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Лабораторный стенд «Компьютерные сети»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интерактивного методического пособия по работе со стендом на основе конструктора интерактивного контента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ThingLink)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endParaRPr lang="x-none" sz="2800" dirty="0">
              <a:solidFill>
                <a:schemeClr val="bg1"/>
              </a:solidFill>
            </a:endParaRPr>
          </a:p>
        </p:txBody>
      </p:sp>
      <p:sp>
        <p:nvSpPr>
          <p:cNvPr id="47" name="Freeform 36">
            <a:extLst>
              <a:ext uri="{FF2B5EF4-FFF2-40B4-BE49-F238E27FC236}">
                <a16:creationId xmlns="" xmlns:a16="http://schemas.microsoft.com/office/drawing/2014/main" id="{18962DA1-5904-4727-A02A-CDF5AF4FD8AF}"/>
              </a:ext>
            </a:extLst>
          </p:cNvPr>
          <p:cNvSpPr>
            <a:spLocks/>
          </p:cNvSpPr>
          <p:nvPr/>
        </p:nvSpPr>
        <p:spPr bwMode="auto">
          <a:xfrm>
            <a:off x="1" y="4626591"/>
            <a:ext cx="8106770" cy="2456597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53100">
                <a:schemeClr val="accent2">
                  <a:alpha val="75000"/>
                </a:schemeClr>
              </a:gs>
              <a:gs pos="0">
                <a:schemeClr val="accent1">
                  <a:alpha val="90000"/>
                </a:schemeClr>
              </a:gs>
              <a:gs pos="100000">
                <a:schemeClr val="accent3">
                  <a:alpha val="90000"/>
                </a:schemeClr>
              </a:gs>
            </a:gsLst>
            <a:lin ang="2400000" scaled="0"/>
          </a:gra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142C62C-B2CC-43B1-AED3-15BBD4904155}"/>
              </a:ext>
            </a:extLst>
          </p:cNvPr>
          <p:cNvSpPr/>
          <p:nvPr/>
        </p:nvSpPr>
        <p:spPr>
          <a:xfrm>
            <a:off x="0" y="151750"/>
            <a:ext cx="8542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</a:t>
            </a:r>
            <a:br>
              <a:rPr lang="ru-RU" sz="2400" dirty="0">
                <a:ln w="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«Новороссийский колледж строительства и экономики»</a:t>
            </a:r>
            <a:br>
              <a:rPr lang="ru-RU" sz="2400" dirty="0">
                <a:ln w="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n w="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4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2EE12003-8A76-45B6-B008-C4AF03001E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7459" y="110633"/>
            <a:ext cx="11818961" cy="1015663"/>
          </a:xfrm>
        </p:spPr>
        <p:txBody>
          <a:bodyPr>
            <a:noAutofit/>
          </a:bodyPr>
          <a:lstStyle/>
          <a:p>
            <a:r>
              <a:rPr lang="ru-RU" sz="4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Методические указания по выполнению лабораторных работ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="" xmlns:a16="http://schemas.microsoft.com/office/drawing/2014/main" id="{9D3B7E1D-43F4-48BA-B25E-F0FF70D6ADFE}"/>
              </a:ext>
            </a:extLst>
          </p:cNvPr>
          <p:cNvSpPr>
            <a:spLocks/>
          </p:cNvSpPr>
          <p:nvPr/>
        </p:nvSpPr>
        <p:spPr bwMode="auto">
          <a:xfrm rot="10800000">
            <a:off x="-24320" y="3079551"/>
            <a:ext cx="8165910" cy="3834936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>
              <a:alpha val="2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61EB04E-B7C8-4683-8C99-0AC0A41E6D26}"/>
              </a:ext>
            </a:extLst>
          </p:cNvPr>
          <p:cNvSpPr/>
          <p:nvPr/>
        </p:nvSpPr>
        <p:spPr>
          <a:xfrm>
            <a:off x="186519" y="1240783"/>
            <a:ext cx="11818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работы со стендом были разработаны методические указания по выполнению лабораторных работ по настройке сетевой операционной системы и развертыванию локальной сети. С которыми можно ознакомиться при наведении мышки на точку.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59E830-6772-4F2D-A9B0-53CFC61E0261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660" b="99291" l="9987" r="89882">
                        <a14:foregroundMark x1="43627" y1="85532" x2="43627" y2="85532"/>
                        <a14:foregroundMark x1="32326" y1="95177" x2="32326" y2="95177"/>
                        <a14:foregroundMark x1="51248" y1="94468" x2="51248" y2="94468"/>
                        <a14:foregroundMark x1="48357" y1="93901" x2="46518" y2="95177"/>
                        <a14:foregroundMark x1="47963" y1="91348" x2="48883" y2="99291"/>
                        <a14:foregroundMark x1="23784" y1="7660" x2="29698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87" y="2331833"/>
            <a:ext cx="4983633" cy="4433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E45A7E4-06C5-4EC3-8ED9-760DFEDF6A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7067" y="2818276"/>
            <a:ext cx="3081567" cy="34608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64A1531-85B8-4582-8B90-53B0A5FB08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031" b="34510"/>
          <a:stretch/>
        </p:blipFill>
        <p:spPr>
          <a:xfrm>
            <a:off x="3716734" y="3634458"/>
            <a:ext cx="4133190" cy="258114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B9BFBF7-370D-4608-AEA1-4C645D96CDFC}"/>
              </a:ext>
            </a:extLst>
          </p:cNvPr>
          <p:cNvSpPr/>
          <p:nvPr/>
        </p:nvSpPr>
        <p:spPr>
          <a:xfrm>
            <a:off x="0" y="6350159"/>
            <a:ext cx="6666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данными материалами можно ознакомиться по кнопке </a:t>
            </a:r>
          </a:p>
        </p:txBody>
      </p:sp>
      <p:sp>
        <p:nvSpPr>
          <p:cNvPr id="12" name="Прямоугольник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12B26338-AFA5-4207-97AF-167CABA96BCF}"/>
              </a:ext>
            </a:extLst>
          </p:cNvPr>
          <p:cNvSpPr/>
          <p:nvPr/>
        </p:nvSpPr>
        <p:spPr>
          <a:xfrm>
            <a:off x="5383585" y="6375558"/>
            <a:ext cx="1191903" cy="338555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ThingLink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57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="" xmlns:a16="http://schemas.microsoft.com/office/drawing/2014/main" id="{5DCA05F7-1454-41BF-BBA6-55C562C39C4B}"/>
              </a:ext>
            </a:extLst>
          </p:cNvPr>
          <p:cNvSpPr>
            <a:spLocks/>
          </p:cNvSpPr>
          <p:nvPr/>
        </p:nvSpPr>
        <p:spPr bwMode="auto">
          <a:xfrm>
            <a:off x="8202304" y="0"/>
            <a:ext cx="3989696" cy="1187355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39933">
              <a:alpha val="21961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AFDCCC-F5FD-4E65-AA1B-C617B6AB9CD7}"/>
              </a:ext>
            </a:extLst>
          </p:cNvPr>
          <p:cNvSpPr txBox="1"/>
          <p:nvPr/>
        </p:nvSpPr>
        <p:spPr>
          <a:xfrm>
            <a:off x="542128" y="2264386"/>
            <a:ext cx="6529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Стенд предназначен для проведения лабораторно-практических работ для студентов высших, средних специальных и профессионально-технических учебных заведений с целью получения знаний, опыта и навыков в области построения и администрирования коммутируемых локальных сетей, основанных на стандартах семейства IEEE 802.3 (IEEE 802.3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IEEE 802.3u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IEEE 802.3z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Gigabit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2569D158-45E8-4309-8E19-CA601F28D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2213" y="1015999"/>
            <a:ext cx="6279776" cy="1391506"/>
          </a:xfrm>
        </p:spPr>
        <p:txBody>
          <a:bodyPr>
            <a:normAutofit/>
          </a:bodyPr>
          <a:lstStyle/>
          <a:p>
            <a:r>
              <a:rPr lang="ru-RU" sz="4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Лабораторный стенд</a:t>
            </a:r>
            <a:endParaRPr lang="en-US" sz="4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7860A1B-DC07-4A7A-AEC9-998E8D47A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667" b="97130" l="2350" r="95039">
                        <a14:foregroundMark x1="37206" y1="18519" x2="20888" y2="13611"/>
                        <a14:foregroundMark x1="68668" y1="12778" x2="46214" y2="10741"/>
                        <a14:foregroundMark x1="46214" y1="10741" x2="69191" y2="12593"/>
                        <a14:foregroundMark x1="61358" y1="82870" x2="51828" y2="85185"/>
                        <a14:foregroundMark x1="51828" y1="85185" x2="48433" y2="91759"/>
                        <a14:foregroundMark x1="48433" y1="91759" x2="16971" y2="98889"/>
                        <a14:foregroundMark x1="16971" y1="98889" x2="13577" y2="91759"/>
                        <a14:foregroundMark x1="13577" y1="91759" x2="18146" y2="99074"/>
                        <a14:foregroundMark x1="18146" y1="99074" x2="25718" y2="91019"/>
                        <a14:foregroundMark x1="25718" y1="91019" x2="74804" y2="93981"/>
                        <a14:foregroundMark x1="87076" y1="96574" x2="75587" y2="69444"/>
                        <a14:foregroundMark x1="75587" y1="69444" x2="61227" y2="62500"/>
                        <a14:foregroundMark x1="61227" y1="62500" x2="29373" y2="63981"/>
                        <a14:foregroundMark x1="29373" y1="63981" x2="28721" y2="64167"/>
                        <a14:foregroundMark x1="7441" y1="26481" x2="11358" y2="57963"/>
                        <a14:foregroundMark x1="653" y1="8426" x2="4830" y2="81944"/>
                        <a14:foregroundMark x1="4830" y1="81944" x2="4700" y2="82222"/>
                        <a14:foregroundMark x1="3525" y1="82222" x2="2350" y2="97130"/>
                        <a14:foregroundMark x1="78721" y1="11759" x2="90339" y2="30833"/>
                        <a14:foregroundMark x1="90339" y1="30833" x2="90992" y2="55556"/>
                        <a14:foregroundMark x1="90992" y1="55556" x2="87076" y2="68889"/>
                        <a14:foregroundMark x1="24282" y1="4444" x2="27676" y2="5833"/>
                        <a14:foregroundMark x1="20104" y1="1667" x2="20104" y2="1667"/>
                        <a14:foregroundMark x1="19843" y1="1667" x2="19843" y2="1667"/>
                        <a14:foregroundMark x1="17493" y1="4630" x2="17493" y2="4630"/>
                        <a14:foregroundMark x1="90731" y1="11204" x2="95039" y2="29907"/>
                        <a14:foregroundMark x1="63577" y1="15185" x2="53786" y2="15370"/>
                        <a14:foregroundMark x1="53786" y1="15370" x2="53786" y2="15370"/>
                        <a14:foregroundMark x1="15013" y1="6574" x2="21149" y2="2222"/>
                        <a14:backgroundMark x1="61619" y1="6204" x2="45039" y2="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70" y="856872"/>
            <a:ext cx="3668393" cy="5172146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5D366BCD-DBFD-4E60-B515-AAD43CD87EC1}"/>
              </a:ext>
            </a:extLst>
          </p:cNvPr>
          <p:cNvSpPr>
            <a:spLocks/>
          </p:cNvSpPr>
          <p:nvPr/>
        </p:nvSpPr>
        <p:spPr bwMode="auto">
          <a:xfrm rot="10800000">
            <a:off x="0" y="6029019"/>
            <a:ext cx="4258101" cy="828981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39933">
              <a:alpha val="21961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9428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92472881-75A9-492B-B61D-0D85F377F5F0}"/>
              </a:ext>
            </a:extLst>
          </p:cNvPr>
          <p:cNvSpPr>
            <a:spLocks/>
          </p:cNvSpPr>
          <p:nvPr/>
        </p:nvSpPr>
        <p:spPr bwMode="auto">
          <a:xfrm>
            <a:off x="5339994" y="0"/>
            <a:ext cx="6852006" cy="3722914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E57FFAB1-9FB6-4B61-8642-35D580A56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" y="283632"/>
            <a:ext cx="12070080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интерактивной 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D10AA9C9-9B9A-4114-A372-1EB7627008F9}"/>
              </a:ext>
            </a:extLst>
          </p:cNvPr>
          <p:cNvSpPr/>
          <p:nvPr/>
        </p:nvSpPr>
        <p:spPr>
          <a:xfrm>
            <a:off x="1258813" y="5665297"/>
            <a:ext cx="157842" cy="157842"/>
          </a:xfrm>
          <a:prstGeom prst="ellipse">
            <a:avLst/>
          </a:prstGeom>
          <a:gradFill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0EFA4F5-A88F-4C32-AA06-912CE84862CD}"/>
              </a:ext>
            </a:extLst>
          </p:cNvPr>
          <p:cNvSpPr txBox="1"/>
          <p:nvPr/>
        </p:nvSpPr>
        <p:spPr>
          <a:xfrm>
            <a:off x="1537533" y="5544163"/>
            <a:ext cx="2738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Blender 3D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936B74B-7B19-4927-8643-EA77B203C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0" y="1457968"/>
            <a:ext cx="4286250" cy="42862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12D19D4-767E-4D1B-9766-273F12238292}"/>
              </a:ext>
            </a:extLst>
          </p:cNvPr>
          <p:cNvSpPr/>
          <p:nvPr/>
        </p:nvSpPr>
        <p:spPr>
          <a:xfrm>
            <a:off x="3767466" y="2864963"/>
            <a:ext cx="82362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Blender 3D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Профессиональное свободное и открытое программное обеспечение для создания трёхмерной компьютерной графики, включающее в себя средства моделирования, скульптинга, анимации, симуляции, рендеринга, постобработки и монтажа видео со звуком, компоновки с помощью «узлов», а также создания 2D-анимаций. В настоящее время пользуется большой популярностью среди бесплатных 3D-редакторов в связи с его быстрым стабильным развитием и технической поддержкой.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36C84FD-1BBA-49F4-A1DA-B9B01E631B9C}"/>
              </a:ext>
            </a:extLst>
          </p:cNvPr>
          <p:cNvSpPr/>
          <p:nvPr/>
        </p:nvSpPr>
        <p:spPr>
          <a:xfrm>
            <a:off x="3750732" y="1646832"/>
            <a:ext cx="8441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Программа, используемая при создании 3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</a:t>
            </a:r>
          </a:p>
        </p:txBody>
      </p:sp>
    </p:spTree>
    <p:extLst>
      <p:ext uri="{BB962C8B-B14F-4D97-AF65-F5344CB8AC3E}">
        <p14:creationId xmlns="" xmlns:p14="http://schemas.microsoft.com/office/powerpoint/2010/main" val="20308906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9BB3E6BE-E0A9-40CF-9477-C6FDB166A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621" y="148986"/>
            <a:ext cx="10540758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интерактивной 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913B864-E1E6-4C7A-93F0-88FC78D1F495}"/>
              </a:ext>
            </a:extLst>
          </p:cNvPr>
          <p:cNvSpPr/>
          <p:nvPr/>
        </p:nvSpPr>
        <p:spPr>
          <a:xfrm>
            <a:off x="6517437" y="6161945"/>
            <a:ext cx="157842" cy="157842"/>
          </a:xfrm>
          <a:prstGeom prst="ellipse">
            <a:avLst/>
          </a:prstGeom>
          <a:gradFill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3FE6B8-FF35-426E-A951-D62033BD84F7}"/>
              </a:ext>
            </a:extLst>
          </p:cNvPr>
          <p:cNvSpPr txBox="1"/>
          <p:nvPr/>
        </p:nvSpPr>
        <p:spPr>
          <a:xfrm>
            <a:off x="6799983" y="6029378"/>
            <a:ext cx="4914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Рабочая область программы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Blender 3D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1DB52C7-1645-48EA-9E64-013CBE35E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10" y="1501747"/>
            <a:ext cx="7004590" cy="43870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0038AC8-BAD4-441E-98DB-6EBAF6A47BB2}"/>
              </a:ext>
            </a:extLst>
          </p:cNvPr>
          <p:cNvSpPr txBox="1"/>
          <p:nvPr/>
        </p:nvSpPr>
        <p:spPr>
          <a:xfrm>
            <a:off x="287864" y="1680971"/>
            <a:ext cx="48300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создании 3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лабораторного стенда  в программе «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Blender</a:t>
            </a: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была выполнена основная рабочая часть стенда: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каркас;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коммутаторы;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патч-панель;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модули управления питанием стенда;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низкоуровневый контроллер 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персональные компьютер.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682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311E4C-92DB-4C80-AD0F-E0C523E4C0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1158883-6874-45C4-B6CF-F2059A7B9798}"/>
              </a:ext>
            </a:extLst>
          </p:cNvPr>
          <p:cNvSpPr txBox="1"/>
          <p:nvPr/>
        </p:nvSpPr>
        <p:spPr>
          <a:xfrm>
            <a:off x="548315" y="1818755"/>
            <a:ext cx="1150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Программа, используемая для детализации 3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</a:t>
            </a: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="" xmlns:a16="http://schemas.microsoft.com/office/drawing/2014/main" id="{8463D684-AFE3-450F-94E8-93EACBBBCAF9}"/>
              </a:ext>
            </a:extLst>
          </p:cNvPr>
          <p:cNvSpPr>
            <a:spLocks/>
          </p:cNvSpPr>
          <p:nvPr/>
        </p:nvSpPr>
        <p:spPr bwMode="auto">
          <a:xfrm>
            <a:off x="4967785" y="0"/>
            <a:ext cx="7224216" cy="1766763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AC70D60-BEDA-4D38-A927-437958EFE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294349"/>
            <a:ext cx="12192001" cy="118782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интерактивной 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1A8A8B2-2D18-4870-BAE9-3BCB52D212CD}"/>
              </a:ext>
            </a:extLst>
          </p:cNvPr>
          <p:cNvSpPr txBox="1"/>
          <p:nvPr/>
        </p:nvSpPr>
        <p:spPr>
          <a:xfrm>
            <a:off x="2603047" y="3211196"/>
            <a:ext cx="9588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Paint 3D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— растровый графический редактор и программа для 3D-моделирования и печати, представленная в обновлении 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Windows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 Creators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Update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Разработан студией LIFT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London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Paint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3D включает в себя функции приложений Microsoft Paint и 3D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Builder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объединяя в себе легкий гибридный способ редактирования 2D-3D, который позволяет пользователям выбирать различные формы из приложения, своего персонального компьютера.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0484AFF0-6B5F-4861-A02F-E5737831D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392" y="3270634"/>
            <a:ext cx="2457793" cy="2553056"/>
          </a:xfrm>
          <a:prstGeom prst="rect">
            <a:avLst/>
          </a:prstGeom>
        </p:spPr>
      </p:pic>
      <p:sp>
        <p:nvSpPr>
          <p:cNvPr id="71" name="Oval 34">
            <a:extLst>
              <a:ext uri="{FF2B5EF4-FFF2-40B4-BE49-F238E27FC236}">
                <a16:creationId xmlns="" xmlns:a16="http://schemas.microsoft.com/office/drawing/2014/main" id="{C730000B-430D-402E-B583-85D6931EAAE3}"/>
              </a:ext>
            </a:extLst>
          </p:cNvPr>
          <p:cNvSpPr/>
          <p:nvPr/>
        </p:nvSpPr>
        <p:spPr>
          <a:xfrm>
            <a:off x="548315" y="5725286"/>
            <a:ext cx="157842" cy="157842"/>
          </a:xfrm>
          <a:prstGeom prst="ellipse">
            <a:avLst/>
          </a:prstGeom>
          <a:gradFill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5374922-E22D-4130-B56B-E3D0CA47348F}"/>
              </a:ext>
            </a:extLst>
          </p:cNvPr>
          <p:cNvSpPr txBox="1"/>
          <p:nvPr/>
        </p:nvSpPr>
        <p:spPr>
          <a:xfrm>
            <a:off x="785509" y="5592857"/>
            <a:ext cx="229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Paint 3D</a:t>
            </a:r>
          </a:p>
        </p:txBody>
      </p:sp>
    </p:spTree>
    <p:extLst>
      <p:ext uri="{BB962C8B-B14F-4D97-AF65-F5344CB8AC3E}">
        <p14:creationId xmlns="" xmlns:p14="http://schemas.microsoft.com/office/powerpoint/2010/main" val="1810672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3864468-44A6-4CFE-AD37-2B69F36DE6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0" name="Freeform 5">
            <a:extLst>
              <a:ext uri="{FF2B5EF4-FFF2-40B4-BE49-F238E27FC236}">
                <a16:creationId xmlns="" xmlns:a16="http://schemas.microsoft.com/office/drawing/2014/main" id="{8463D684-AFE3-450F-94E8-93EACBBBCAF9}"/>
              </a:ext>
            </a:extLst>
          </p:cNvPr>
          <p:cNvSpPr>
            <a:spLocks/>
          </p:cNvSpPr>
          <p:nvPr/>
        </p:nvSpPr>
        <p:spPr bwMode="auto">
          <a:xfrm>
            <a:off x="5008728" y="-1"/>
            <a:ext cx="7183272" cy="5663821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="" xmlns:a16="http://schemas.microsoft.com/office/drawing/2014/main" id="{8AC70D60-BEDA-4D38-A927-437958EFE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442" y="59419"/>
            <a:ext cx="12191999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Разработка интерактивной 3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модели стенда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1A8A8B2-2D18-4870-BAE9-3BCB52D212CD}"/>
              </a:ext>
            </a:extLst>
          </p:cNvPr>
          <p:cNvSpPr txBox="1"/>
          <p:nvPr/>
        </p:nvSpPr>
        <p:spPr>
          <a:xfrm>
            <a:off x="92442" y="1460689"/>
            <a:ext cx="49162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часть работы, выполняемой в программе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Paint 3D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 заключалась в нанесении изображений на объекты, регулировки освещения и придания объёма каждому элементу стенда.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выполненной работы модель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лабораторного стенда готова для публикации на интерактивную площадку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ThingLink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8F173079-B1EA-4644-B77B-88A5372F6F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271972"/>
            <a:ext cx="6807200" cy="5232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062430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6">
            <a:extLst>
              <a:ext uri="{FF2B5EF4-FFF2-40B4-BE49-F238E27FC236}">
                <a16:creationId xmlns="" xmlns:a16="http://schemas.microsoft.com/office/drawing/2014/main" id="{8A7C009F-BC26-4C6C-9CE1-A06FF51C8E58}"/>
              </a:ext>
            </a:extLst>
          </p:cNvPr>
          <p:cNvSpPr>
            <a:spLocks/>
          </p:cNvSpPr>
          <p:nvPr/>
        </p:nvSpPr>
        <p:spPr bwMode="auto">
          <a:xfrm>
            <a:off x="0" y="4973869"/>
            <a:ext cx="5649912" cy="2063750"/>
          </a:xfrm>
          <a:custGeom>
            <a:avLst/>
            <a:gdLst>
              <a:gd name="T0" fmla="*/ 2072 w 2072"/>
              <a:gd name="T1" fmla="*/ 691 h 755"/>
              <a:gd name="T2" fmla="*/ 1533 w 2072"/>
              <a:gd name="T3" fmla="*/ 582 h 755"/>
              <a:gd name="T4" fmla="*/ 629 w 2072"/>
              <a:gd name="T5" fmla="*/ 139 h 755"/>
              <a:gd name="T6" fmla="*/ 0 w 2072"/>
              <a:gd name="T7" fmla="*/ 319 h 755"/>
              <a:gd name="T8" fmla="*/ 0 w 2072"/>
              <a:gd name="T9" fmla="*/ 691 h 755"/>
              <a:gd name="T10" fmla="*/ 2072 w 2072"/>
              <a:gd name="T11" fmla="*/ 691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2" h="755">
                <a:moveTo>
                  <a:pt x="2072" y="691"/>
                </a:moveTo>
                <a:cubicBezTo>
                  <a:pt x="1900" y="367"/>
                  <a:pt x="1802" y="415"/>
                  <a:pt x="1533" y="582"/>
                </a:cubicBezTo>
                <a:cubicBezTo>
                  <a:pt x="1253" y="755"/>
                  <a:pt x="1125" y="359"/>
                  <a:pt x="629" y="139"/>
                </a:cubicBezTo>
                <a:cubicBezTo>
                  <a:pt x="314" y="0"/>
                  <a:pt x="108" y="174"/>
                  <a:pt x="0" y="319"/>
                </a:cubicBezTo>
                <a:cubicBezTo>
                  <a:pt x="0" y="691"/>
                  <a:pt x="0" y="691"/>
                  <a:pt x="0" y="691"/>
                </a:cubicBezTo>
                <a:lnTo>
                  <a:pt x="2072" y="691"/>
                </a:lnTo>
                <a:close/>
              </a:path>
            </a:pathLst>
          </a:custGeom>
          <a:gradFill>
            <a:gsLst>
              <a:gs pos="53100">
                <a:schemeClr val="accent2"/>
              </a:gs>
              <a:gs pos="0">
                <a:schemeClr val="accent1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82CB1F-0790-4999-9117-5FA43E676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9923" y="137070"/>
            <a:ext cx="10157791" cy="1079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Публикация «Лабораторного стенда»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Freeform 5">
            <a:extLst>
              <a:ext uri="{FF2B5EF4-FFF2-40B4-BE49-F238E27FC236}">
                <a16:creationId xmlns="" xmlns:a16="http://schemas.microsoft.com/office/drawing/2014/main" id="{55C7887D-B6EF-4439-AAF5-6EF6167F85CE}"/>
              </a:ext>
            </a:extLst>
          </p:cNvPr>
          <p:cNvSpPr>
            <a:spLocks/>
          </p:cNvSpPr>
          <p:nvPr/>
        </p:nvSpPr>
        <p:spPr bwMode="auto">
          <a:xfrm>
            <a:off x="5339994" y="0"/>
            <a:ext cx="6852006" cy="3145753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39933">
              <a:alpha val="2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3242E9-C6CC-4E58-A809-3F26A2A4EF77}"/>
              </a:ext>
            </a:extLst>
          </p:cNvPr>
          <p:cNvSpPr/>
          <p:nvPr/>
        </p:nvSpPr>
        <p:spPr>
          <a:xfrm>
            <a:off x="659639" y="1048244"/>
            <a:ext cx="76518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Сервисов для публикации интерактивных средств очень много, но самым безопасным в плане содержания информации и организации работы является развивающее пространство сервиса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Thinglink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D315549-F5AF-439A-9431-F63C254A12BD}"/>
              </a:ext>
            </a:extLst>
          </p:cNvPr>
          <p:cNvSpPr/>
          <p:nvPr/>
        </p:nvSpPr>
        <p:spPr>
          <a:xfrm>
            <a:off x="3209208" y="3098664"/>
            <a:ext cx="8982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Thinglink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инструмент создания интерактивных средств обучения позволяющий превращать статические картинки в интерактивные объекты за счет установки меток на выбранную область иллюстрации, где пользователи могут подробно узнать о различных частях изображения, просто наведя мышь на метку. Для выбранного объекта на картинке пользователь может установить ссылку на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-страницу, презентацию, видео, звуковой файл и т.п.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353E2F5-8F44-4B3C-B854-61BE919A1D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206" y="3145753"/>
            <a:ext cx="2400137" cy="1841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393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5">
            <a:extLst>
              <a:ext uri="{FF2B5EF4-FFF2-40B4-BE49-F238E27FC236}">
                <a16:creationId xmlns="" xmlns:a16="http://schemas.microsoft.com/office/drawing/2014/main" id="{28F6A74F-CEB9-4EF6-A88E-06DACB5E44C5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0" y="3667"/>
            <a:ext cx="2733040" cy="1484948"/>
          </a:xfrm>
          <a:custGeom>
            <a:avLst/>
            <a:gdLst>
              <a:gd name="T0" fmla="*/ 0 w 1470"/>
              <a:gd name="T1" fmla="*/ 0 h 798"/>
              <a:gd name="T2" fmla="*/ 76 w 1470"/>
              <a:gd name="T3" fmla="*/ 142 h 798"/>
              <a:gd name="T4" fmla="*/ 388 w 1470"/>
              <a:gd name="T5" fmla="*/ 180 h 798"/>
              <a:gd name="T6" fmla="*/ 598 w 1470"/>
              <a:gd name="T7" fmla="*/ 477 h 798"/>
              <a:gd name="T8" fmla="*/ 1221 w 1470"/>
              <a:gd name="T9" fmla="*/ 735 h 798"/>
              <a:gd name="T10" fmla="*/ 1470 w 1470"/>
              <a:gd name="T11" fmla="*/ 591 h 798"/>
              <a:gd name="T12" fmla="*/ 1470 w 1470"/>
              <a:gd name="T13" fmla="*/ 0 h 798"/>
              <a:gd name="T14" fmla="*/ 0 w 1470"/>
              <a:gd name="T1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0" h="798">
                <a:moveTo>
                  <a:pt x="0" y="0"/>
                </a:moveTo>
                <a:cubicBezTo>
                  <a:pt x="4" y="57"/>
                  <a:pt x="29" y="112"/>
                  <a:pt x="76" y="142"/>
                </a:cubicBezTo>
                <a:cubicBezTo>
                  <a:pt x="166" y="198"/>
                  <a:pt x="289" y="143"/>
                  <a:pt x="388" y="180"/>
                </a:cubicBezTo>
                <a:cubicBezTo>
                  <a:pt x="505" y="224"/>
                  <a:pt x="538" y="368"/>
                  <a:pt x="598" y="477"/>
                </a:cubicBezTo>
                <a:cubicBezTo>
                  <a:pt x="714" y="690"/>
                  <a:pt x="987" y="798"/>
                  <a:pt x="1221" y="735"/>
                </a:cubicBezTo>
                <a:cubicBezTo>
                  <a:pt x="1315" y="710"/>
                  <a:pt x="1400" y="659"/>
                  <a:pt x="1470" y="591"/>
                </a:cubicBezTo>
                <a:cubicBezTo>
                  <a:pt x="1470" y="0"/>
                  <a:pt x="1470" y="0"/>
                  <a:pt x="1470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3100">
                <a:schemeClr val="accent2"/>
              </a:gs>
              <a:gs pos="100000">
                <a:schemeClr val="accent3"/>
              </a:gs>
            </a:gsLst>
            <a:lin ang="2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3">
            <a:extLst>
              <a:ext uri="{FF2B5EF4-FFF2-40B4-BE49-F238E27FC236}">
                <a16:creationId xmlns="" xmlns:a16="http://schemas.microsoft.com/office/drawing/2014/main" id="{FC4549DB-D89F-4EF7-A8EB-C051F77C00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8429" y="206391"/>
            <a:ext cx="9662543" cy="107950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Публикация «Лабораторного стенда»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44D1BAE6-DD97-44BB-892B-3AB4D58BDF89}"/>
              </a:ext>
            </a:extLst>
          </p:cNvPr>
          <p:cNvSpPr/>
          <p:nvPr/>
        </p:nvSpPr>
        <p:spPr>
          <a:xfrm>
            <a:off x="81886" y="1396081"/>
            <a:ext cx="56585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Разработанная трехмерная модель была помещена в среду ThingLink для дальнейшей работы. В этой среде на трехмерную модель стенда были нанесены точки просмотра, позволяющие вывести письменные пояснения составляющих элементов стенда.</a:t>
            </a:r>
          </a:p>
        </p:txBody>
      </p:sp>
      <p:pic>
        <p:nvPicPr>
          <p:cNvPr id="6" name="Desktop 17-11-2022 14-18-10">
            <a:hlinkClick r:id="" action="ppaction://media"/>
            <a:extLst>
              <a:ext uri="{FF2B5EF4-FFF2-40B4-BE49-F238E27FC236}">
                <a16:creationId xmlns="" xmlns:a16="http://schemas.microsoft.com/office/drawing/2014/main" id="{8E1E296E-1FA6-42F0-BDFD-3C2F4BFD32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t="16075" r="3215"/>
          <a:stretch/>
        </p:blipFill>
        <p:spPr>
          <a:xfrm>
            <a:off x="6189133" y="1505548"/>
            <a:ext cx="5334000" cy="4420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90000"/>
                <a:lumOff val="1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63446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C4812FBB-5CBC-4892-9962-B0534FA62D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1" y="-12825"/>
            <a:ext cx="11163176" cy="1268419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Публикация «Лабораторного стенда»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125D2B6-F54C-4F92-A4BB-7C8711D5DE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8266" y="1255594"/>
            <a:ext cx="4083583" cy="5317733"/>
          </a:xfrm>
          <a:prstGeom prst="rect">
            <a:avLst/>
          </a:prstGeom>
        </p:spPr>
      </p:pic>
      <p:sp>
        <p:nvSpPr>
          <p:cNvPr id="4" name="Овал 3">
            <a:hlinkClick r:id="rId3" action="ppaction://hlinkfile"/>
            <a:extLst>
              <a:ext uri="{FF2B5EF4-FFF2-40B4-BE49-F238E27FC236}">
                <a16:creationId xmlns="" xmlns:a16="http://schemas.microsoft.com/office/drawing/2014/main" id="{CE2DBD33-D937-4F50-B77E-AA3DD9034BB8}"/>
              </a:ext>
            </a:extLst>
          </p:cNvPr>
          <p:cNvSpPr/>
          <p:nvPr/>
        </p:nvSpPr>
        <p:spPr>
          <a:xfrm>
            <a:off x="4371805" y="1387629"/>
            <a:ext cx="259307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file"/>
            <a:extLst>
              <a:ext uri="{FF2B5EF4-FFF2-40B4-BE49-F238E27FC236}">
                <a16:creationId xmlns="" xmlns:a16="http://schemas.microsoft.com/office/drawing/2014/main" id="{DE8D9BA4-95A9-4FC6-9755-807681F5CE92}"/>
              </a:ext>
            </a:extLst>
          </p:cNvPr>
          <p:cNvSpPr/>
          <p:nvPr/>
        </p:nvSpPr>
        <p:spPr>
          <a:xfrm>
            <a:off x="4577653" y="2069318"/>
            <a:ext cx="259307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5" action="ppaction://hlinkfile"/>
            <a:extLst>
              <a:ext uri="{FF2B5EF4-FFF2-40B4-BE49-F238E27FC236}">
                <a16:creationId xmlns="" xmlns:a16="http://schemas.microsoft.com/office/drawing/2014/main" id="{0D480826-876C-4A57-82C0-FCABA8E10FF4}"/>
              </a:ext>
            </a:extLst>
          </p:cNvPr>
          <p:cNvSpPr/>
          <p:nvPr/>
        </p:nvSpPr>
        <p:spPr>
          <a:xfrm>
            <a:off x="4159181" y="3844001"/>
            <a:ext cx="259307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6" action="ppaction://hlinkfile"/>
            <a:extLst>
              <a:ext uri="{FF2B5EF4-FFF2-40B4-BE49-F238E27FC236}">
                <a16:creationId xmlns="" xmlns:a16="http://schemas.microsoft.com/office/drawing/2014/main" id="{D5B58E51-DC06-42A7-8131-4C9997D383CC}"/>
              </a:ext>
            </a:extLst>
          </p:cNvPr>
          <p:cNvSpPr/>
          <p:nvPr/>
        </p:nvSpPr>
        <p:spPr>
          <a:xfrm>
            <a:off x="4707306" y="3877355"/>
            <a:ext cx="259307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B1C73FF0-84ED-4BEE-B720-215370098848}"/>
              </a:ext>
            </a:extLst>
          </p:cNvPr>
          <p:cNvSpPr/>
          <p:nvPr/>
        </p:nvSpPr>
        <p:spPr>
          <a:xfrm>
            <a:off x="7228250" y="1326943"/>
            <a:ext cx="255015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D31160E5-3C01-4727-B37F-7FBDB11DE6D2}"/>
              </a:ext>
            </a:extLst>
          </p:cNvPr>
          <p:cNvSpPr/>
          <p:nvPr/>
        </p:nvSpPr>
        <p:spPr>
          <a:xfrm>
            <a:off x="7148896" y="2065573"/>
            <a:ext cx="259307" cy="272954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alpha val="22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thinglink-data-prod.global.ssl.fastly.net/scene/1646100476959129603/b7720787b682e04ddb09954e66e498bf/image.jpg">
            <a:extLst>
              <a:ext uri="{FF2B5EF4-FFF2-40B4-BE49-F238E27FC236}">
                <a16:creationId xmlns="" xmlns:a16="http://schemas.microsoft.com/office/drawing/2014/main" id="{F5AF3F28-7896-464A-8BE1-420D9C36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67" y="1169382"/>
            <a:ext cx="3842605" cy="150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inglink-data-prod.global.ssl.fastly.net/scene/1646100476959129603/a8d807b10a3b506ed7a39baf0a1cd84c/image.jpg">
            <a:extLst>
              <a:ext uri="{FF2B5EF4-FFF2-40B4-BE49-F238E27FC236}">
                <a16:creationId xmlns="" xmlns:a16="http://schemas.microsoft.com/office/drawing/2014/main" id="{C4FD08DC-6527-4385-95EC-E43E2FF0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67" y="2790210"/>
            <a:ext cx="3842604" cy="21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>
            <a:hlinkClick r:id="rId9" action="ppaction://hlinkfile"/>
            <a:extLst>
              <a:ext uri="{FF2B5EF4-FFF2-40B4-BE49-F238E27FC236}">
                <a16:creationId xmlns="" xmlns:a16="http://schemas.microsoft.com/office/drawing/2014/main" id="{21C3F829-E2B5-486F-BD13-FD90E9A61F3C}"/>
              </a:ext>
            </a:extLst>
          </p:cNvPr>
          <p:cNvSpPr/>
          <p:nvPr/>
        </p:nvSpPr>
        <p:spPr>
          <a:xfrm>
            <a:off x="3866909" y="2971078"/>
            <a:ext cx="259307" cy="27295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76200">
            <a:solidFill>
              <a:schemeClr val="accent1">
                <a:alpha val="22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77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s 18 Dark">
      <a:dk1>
        <a:srgbClr val="FFFFFF"/>
      </a:dk1>
      <a:lt1>
        <a:srgbClr val="313131"/>
      </a:lt1>
      <a:dk2>
        <a:srgbClr val="313C3F"/>
      </a:dk2>
      <a:lt2>
        <a:srgbClr val="FFFFFF"/>
      </a:lt2>
      <a:accent1>
        <a:srgbClr val="DF1E2C"/>
      </a:accent1>
      <a:accent2>
        <a:srgbClr val="A34D9D"/>
      </a:accent2>
      <a:accent3>
        <a:srgbClr val="FFC000"/>
      </a:accent3>
      <a:accent4>
        <a:srgbClr val="418386"/>
      </a:accent4>
      <a:accent5>
        <a:srgbClr val="00B0F0"/>
      </a:accent5>
      <a:accent6>
        <a:srgbClr val="7F6F8F"/>
      </a:accent6>
      <a:hlink>
        <a:srgbClr val="A05024"/>
      </a:hlink>
      <a:folHlink>
        <a:srgbClr val="FEC037"/>
      </a:folHlink>
    </a:clrScheme>
    <a:fontScheme name="CORAK">
      <a:majorFont>
        <a:latin typeface="Ubuntu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1544</TotalTime>
  <Words>461</Words>
  <Application>Microsoft Office PowerPoint</Application>
  <PresentationFormat>Произвольный</PresentationFormat>
  <Paragraphs>38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Dracarys</dc:creator>
  <cp:lastModifiedBy>avanesyan</cp:lastModifiedBy>
  <cp:revision>305</cp:revision>
  <dcterms:created xsi:type="dcterms:W3CDTF">2018-11-06T13:28:40Z</dcterms:created>
  <dcterms:modified xsi:type="dcterms:W3CDTF">2022-12-06T10:05:57Z</dcterms:modified>
</cp:coreProperties>
</file>