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76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61E25-C680-42DF-858B-FC11E997C08B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C70F18-4D6A-4BBC-81F4-8D1A5B368B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 advTm="5000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61E25-C680-42DF-858B-FC11E997C08B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70F18-4D6A-4BBC-81F4-8D1A5B368B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5000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61E25-C680-42DF-858B-FC11E997C08B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70F18-4D6A-4BBC-81F4-8D1A5B368B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5000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AF61E25-C680-42DF-858B-FC11E997C08B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2C70F18-4D6A-4BBC-81F4-8D1A5B368B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advClick="0" advTm="5000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61E25-C680-42DF-858B-FC11E997C08B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70F18-4D6A-4BBC-81F4-8D1A5B368B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5000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61E25-C680-42DF-858B-FC11E997C08B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70F18-4D6A-4BBC-81F4-8D1A5B368B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advClick="0" advTm="5000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70F18-4D6A-4BBC-81F4-8D1A5B368B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61E25-C680-42DF-858B-FC11E997C08B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5000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61E25-C680-42DF-858B-FC11E997C08B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70F18-4D6A-4BBC-81F4-8D1A5B368B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advClick="0" advTm="5000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61E25-C680-42DF-858B-FC11E997C08B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70F18-4D6A-4BBC-81F4-8D1A5B368B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5000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AF61E25-C680-42DF-858B-FC11E997C08B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2C70F18-4D6A-4BBC-81F4-8D1A5B368B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 advTm="5000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61E25-C680-42DF-858B-FC11E997C08B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C70F18-4D6A-4BBC-81F4-8D1A5B368B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 advTm="5000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AF61E25-C680-42DF-858B-FC11E997C08B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2C70F18-4D6A-4BBC-81F4-8D1A5B368B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Click="0" advTm="5000">
    <p:wedge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3886200"/>
            <a:ext cx="8215370" cy="2757510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sz="1600" dirty="0"/>
          </a:p>
          <a:p>
            <a:endParaRPr lang="ru-RU" sz="1600" dirty="0"/>
          </a:p>
        </p:txBody>
      </p:sp>
      <p:sp>
        <p:nvSpPr>
          <p:cNvPr id="5" name="Заголовок 4">
            <a:extLst>
              <a:ext uri="{FF2B5EF4-FFF2-40B4-BE49-F238E27FC236}">
                <a16:creationId xmlns="" xmlns:a16="http://schemas.microsoft.com/office/drawing/2014/main" id="{093F00F0-6FDD-496E-A24F-91B103579A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Дисциплина: ИНФОРМАТИКА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Преподаватель: Красноперова В.И.</a:t>
            </a:r>
          </a:p>
        </p:txBody>
      </p:sp>
    </p:spTree>
  </p:cSld>
  <p:clrMapOvr>
    <a:masterClrMapping/>
  </p:clrMapOvr>
  <p:transition advClick="0" advTm="5000">
    <p:wedge/>
    <p:sndAc>
      <p:stSnd>
        <p:snd r:embed="rId2" name="chimes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Можно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назвать три способа написания алгоритмов:</a:t>
            </a:r>
          </a:p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естественном языке (словесно-пошаговый);</a:t>
            </a:r>
          </a:p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языке схем;</a:t>
            </a:r>
          </a:p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алгоритмическом языке.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29600" cy="80012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Способы описания алгоритмов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500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357850"/>
          </a:xfrm>
        </p:spPr>
        <p:txBody>
          <a:bodyPr>
            <a:normAutofit/>
          </a:bodyPr>
          <a:lstStyle/>
          <a:p>
            <a:pPr marL="0" indent="0"/>
            <a:endParaRPr lang="ru-RU" sz="2100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/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Константы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 (постоянные) величины, значения которых не изменяются в процессе выполнения алгоритма. Например PI=3.14, G=9.7</a:t>
            </a:r>
          </a:p>
          <a:p>
            <a:pPr marL="0" indent="0" algn="just"/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Переменные - 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величины, значение которых изменяется в процессе исполнения алгоритма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/>
            <a:r>
              <a:rPr lang="ru-RU" sz="2100" u="sng" dirty="0" smtClean="0">
                <a:latin typeface="Times New Roman" pitchFamily="18" charset="0"/>
                <a:cs typeface="Times New Roman" pitchFamily="18" charset="0"/>
              </a:rPr>
              <a:t>Константы </a:t>
            </a:r>
            <a:r>
              <a:rPr lang="ru-RU" sz="2100" u="sng" dirty="0">
                <a:latin typeface="Times New Roman" pitchFamily="18" charset="0"/>
                <a:cs typeface="Times New Roman" pitchFamily="18" charset="0"/>
              </a:rPr>
              <a:t>и переменные делятся на две группы:</a:t>
            </a:r>
          </a:p>
          <a:p>
            <a:pPr marL="0" lvl="0" indent="0" algn="just">
              <a:buFont typeface="+mj-lt"/>
              <a:buAutoNum type="arabicPeriod"/>
            </a:pP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Числовые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: целые и дробные (вещественные)</a:t>
            </a:r>
          </a:p>
          <a:p>
            <a:pPr marL="0" lvl="0" indent="0" algn="just">
              <a:buFont typeface="+mj-lt"/>
              <a:buAutoNum type="arabicPeriod"/>
            </a:pP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Текстовые (литерные или символьные)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14380"/>
          </a:xfrm>
        </p:spPr>
        <p:txBody>
          <a:bodyPr>
            <a:normAutofit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Типы данных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387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  алгоритмизации и программировании понятие переменной имеет триединый смысл: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это имя (идентификатор);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текущее значение;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ячейка памяти, в которой хранится это значение.</a:t>
            </a:r>
          </a:p>
          <a:p>
            <a:pPr marL="457200" lvl="0" indent="-457200">
              <a:buFont typeface="+mj-lt"/>
              <a:buAutoNum type="arabicPeriod"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Идентификатор числовой переменной состоит из букв латинского алфавита и цифр.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X, MASSIV2, PI.</a:t>
            </a:r>
          </a:p>
          <a:p>
            <a:pPr marL="0" indent="0"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Для обозначения символьной переменных после идентификатора ставится символ $. </a:t>
            </a:r>
          </a:p>
          <a:p>
            <a:pPr marL="0" indent="0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Например B$, STROKA$.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785818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Типы данных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5000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452950"/>
          </a:xfrm>
        </p:spPr>
        <p:txBody>
          <a:bodyPr/>
          <a:lstStyle/>
          <a:p>
            <a:pPr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 записи вычислительных алгоритмов удобно использовать специальный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1" u="sng" dirty="0">
                <a:latin typeface="Times New Roman" pitchFamily="18" charset="0"/>
                <a:cs typeface="Times New Roman" pitchFamily="18" charset="0"/>
              </a:rPr>
              <a:t>знак присваивания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=. Не путать со знаком "=" (равно) в математике. Этот знак используется для изображения особой операции — </a:t>
            </a:r>
            <a:r>
              <a:rPr lang="ru-RU" sz="2000" u="sng" dirty="0">
                <a:latin typeface="Times New Roman" pitchFamily="18" charset="0"/>
                <a:cs typeface="Times New Roman" pitchFamily="18" charset="0"/>
              </a:rPr>
              <a:t>операции присваивания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 словарю Даля 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«присвоить»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- означает «завладеть» чем-то чужим, отбить, отнять». В программировании «присвоить» означает нечто совсем иное, скорее что-то вроде «поделиться», «обменяться», «скопировать».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657244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Операция присваивания</a:t>
            </a:r>
          </a:p>
        </p:txBody>
      </p:sp>
    </p:spTree>
  </p:cSld>
  <p:clrMapOvr>
    <a:masterClrMapping/>
  </p:clrMapOvr>
  <p:transition advClick="0" advTm="5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095892"/>
          </a:xfrm>
        </p:spPr>
        <p:txBody>
          <a:bodyPr>
            <a:normAutofit/>
          </a:bodyPr>
          <a:lstStyle/>
          <a:p>
            <a:pPr algn="just"/>
            <a:r>
              <a:rPr lang="ru-RU" sz="2400" i="1" u="sng" dirty="0">
                <a:latin typeface="Times New Roman" pitchFamily="18" charset="0"/>
                <a:cs typeface="Times New Roman" pitchFamily="18" charset="0"/>
              </a:rPr>
              <a:t>Структурной элементарной единицей алгоритма 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является </a:t>
            </a:r>
            <a:r>
              <a:rPr lang="ru-RU" sz="2400" i="1" u="sng" dirty="0">
                <a:latin typeface="Times New Roman" pitchFamily="18" charset="0"/>
                <a:cs typeface="Times New Roman" pitchFamily="18" charset="0"/>
              </a:rPr>
              <a:t>простая команда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обозначающая один элементарный шаг переработки или отображения информации. Простая команда на языке схем изображается в виде функционального блока.  Структурный подход к разработке алгоритмов определяет использование только базовых алгоритмических структур (конструкций): следование, ветвление, повторение, которые должны быть оформлены стандартным образом. Рассмотрим основные структуры алгоритма.</a:t>
            </a:r>
          </a:p>
          <a:p>
            <a:endParaRPr lang="ru-RU" dirty="0"/>
          </a:p>
        </p:txBody>
      </p:sp>
    </p:spTree>
  </p:cSld>
  <p:clrMapOvr>
    <a:masterClrMapping/>
  </p:clrMapOvr>
  <p:transition advClick="0" advTm="500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:\Users\Настя\Desktop\cl.gif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500042"/>
            <a:ext cx="1666875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571736" y="571480"/>
            <a:ext cx="55721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Данный блок имеет 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один вход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и 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один выход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 Из простых команд и проверки условий образуются составные команды, имеющие более сложную структуру и тоже 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один вход и один выход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 </a:t>
            </a:r>
          </a:p>
        </p:txBody>
      </p:sp>
      <p:pic>
        <p:nvPicPr>
          <p:cNvPr id="6" name="Рисунок 5" descr="C:\Users\Настя\Desktop\c100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285992"/>
            <a:ext cx="1647825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500298" y="2143116"/>
          <a:ext cx="6429420" cy="1714512"/>
        </p:xfrm>
        <a:graphic>
          <a:graphicData uri="http://schemas.openxmlformats.org/drawingml/2006/table">
            <a:tbl>
              <a:tblPr/>
              <a:tblGrid>
                <a:gridCol w="64294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7145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Команда</a:t>
                      </a:r>
                      <a:r>
                        <a:rPr lang="ru-RU" sz="180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следования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состоит только из простых команд. На рисунке простые команды имеют условное обозначение </a:t>
                      </a:r>
                      <a:r>
                        <a:rPr lang="ru-RU" sz="18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S1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и </a:t>
                      </a:r>
                      <a:r>
                        <a:rPr lang="ru-RU" sz="18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S2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Из команд следования образуются линейные алгоритмы. Примером линейного алгоритма будет нахождение суммы двух чисел, введенных с клавиатуры.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8" name="Рисунок 7" descr="C:\Users\Настя\Desktop\c101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4429132"/>
            <a:ext cx="1785950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2500298" y="4286256"/>
            <a:ext cx="607223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 Команда 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ветвления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- это составная команда алгоритма, в которой в зависимости от условия Р выполняется или одно 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S1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или другое 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S2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действие. Из команд следования и команд ветвления составляются разветвляющиеся алгоритмы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алгоритмы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ветвления). Примером разветвляющегося алгоритма будет нахождение большего из двух чисел, введенных с клавиатуры.</a:t>
            </a:r>
          </a:p>
        </p:txBody>
      </p:sp>
    </p:spTree>
  </p:cSld>
  <p:clrMapOvr>
    <a:masterClrMapping/>
  </p:clrMapOvr>
  <p:transition advClick="0" advTm="5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:\Users\Настя\Desktop\c102.gif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000108"/>
            <a:ext cx="1676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428860" y="571480"/>
            <a:ext cx="642940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Команда ветвления может быть полной и неполной формы.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Неполная форма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команды ветвления используется тогда, когда необходимо выполнять действие 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только в случае соблюдения условия 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Если условие 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не соблюдается, то команда ветвления завершает свою работу без выполнения действия. Примером команды ветвления неполной формы будет уменьшение в два раза только четного числа.</a:t>
            </a: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 rot="10800000" flipV="1">
            <a:off x="285720" y="3000372"/>
            <a:ext cx="864399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Команда</a:t>
            </a:r>
            <a:r>
              <a:rPr lang="ru-RU" sz="1400" i="1" u="sng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повторения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- это составная команда алгоритма, в которой в зависимости от условия </a:t>
            </a:r>
            <a:r>
              <a:rPr kumimoji="0" lang="ru-RU" sz="1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возможно многократное выполнение действия </a:t>
            </a:r>
            <a:r>
              <a:rPr kumimoji="0" lang="ru-RU" sz="1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Из команд следования и команд повторения составляются циклические алгоритмы (алгоритмы повторения).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C:\Users\Настя\Desktop\clip_image100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4143380"/>
            <a:ext cx="1676400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285984" y="3929066"/>
            <a:ext cx="642940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На рисунке представлена команда повторения с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предусловием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Называется она так потому, что вначале проверяется условие, а уже затем выполняется действие. Причем действие выполняется, пока условие соблюдается. Пример циклического алгоритма может быть следующий. Пока с клавиатуры вводятся положительные числа, алгоритм выполняет нахождение их суммы.   </a:t>
            </a:r>
          </a:p>
        </p:txBody>
      </p:sp>
    </p:spTree>
  </p:cSld>
  <p:clrMapOvr>
    <a:masterClrMapping/>
  </p:clrMapOvr>
  <p:transition advClick="0" advTm="5000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049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2"/>
          <p:cNvSpPr>
            <a:spLocks noGrp="1"/>
          </p:cNvSpPr>
          <p:nvPr>
            <p:ph idx="1"/>
          </p:nvPr>
        </p:nvSpPr>
        <p:spPr>
          <a:xfrm>
            <a:off x="428625" y="214313"/>
            <a:ext cx="8229600" cy="6215062"/>
          </a:xfrm>
        </p:spPr>
        <p:txBody>
          <a:bodyPr>
            <a:norm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Команда повторения с предусловием не является единственно возможной. Разновидностью команды повторения с предусловием является команда повторения с параметром. Она используется тогда, когда известно количество повторений действия. В блок-схеме команды повторения с параметром условие записывается не в ромбе, а в шестиугольнике. Примером циклического алгоритма с параметром будет нахождение суммы первых 20 натуральных чисел.</a:t>
            </a:r>
          </a:p>
        </p:txBody>
      </p:sp>
      <p:pic>
        <p:nvPicPr>
          <p:cNvPr id="6" name="Рисунок 5" descr="C:\Users\Настя\Desktop\c1001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3571876"/>
            <a:ext cx="1860048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2571736" y="3143248"/>
            <a:ext cx="62865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 команде повторения с постусловием вначале выполняется действие 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и лишь затем, проверяется условие 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Причем действие повторяется до тех пор, пока условие не соблюдается. Примером команды повторения с постусловием будет уменьшение положительного числа до тех пор, пока оно неотрицательное. Как только число становится отрицательным, команда повторения заканчивает свою работу.</a:t>
            </a:r>
          </a:p>
        </p:txBody>
      </p:sp>
    </p:spTree>
  </p:cSld>
  <p:clrMapOvr>
    <a:masterClrMapping/>
  </p:clrMapOvr>
  <p:transition advClick="0" advTm="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187280"/>
          </a:xfrm>
        </p:spPr>
        <p:txBody>
          <a:bodyPr>
            <a:norm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Алгоритмом в информатике и программировании можно назвать, как целую программу, так и отдельный участок кода, выполняющий поставленную задачу. В отличие от составленных нами алгоритмов есть еще и, так называемые, фундаментальные алгоритмы, проверенные временем и выведенные учеными, математиками, либо просто хорошими программистами. 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Существует большое количество подобных алгоритмов, которые предназначены для решения различных задач. К примеру, есть алгоритмы поиска в массивах, строках, структурах; алгоритмы сортировки, различные алгоритмы сжатия данных, криптографические алгоритмы, алгоритмы компьютерной графики и так далее.</a:t>
            </a:r>
          </a:p>
        </p:txBody>
      </p:sp>
    </p:spTree>
  </p:cSld>
  <p:clrMapOvr>
    <a:masterClrMapping/>
  </p:clrMapOvr>
  <p:transition advClick="0" advTm="5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О.Ефимова, В.Морозов, Н.Угринович Курс компьютерной технологии с основами информатики.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2) Могилев А.В., Пак Н.И., Хеннер Е.К. Информатика: учебное пособие для студентов педагогических вузов.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3) Макарова Н.В Информатика для 7-9 классов.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928694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Литература</a:t>
            </a:r>
          </a:p>
        </p:txBody>
      </p:sp>
    </p:spTree>
  </p:cSld>
  <p:clrMapOvr>
    <a:masterClrMapping/>
  </p:clrMapOvr>
  <p:transition advClick="0" advTm="5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8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49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5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5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2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63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6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2" grpId="1" build="p"/>
      <p:bldP spid="3" grpId="0"/>
      <p:bldP spid="3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="" xmlns:a16="http://schemas.microsoft.com/office/drawing/2014/main" id="{27855453-805F-44F3-9BBF-DB063F724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63144"/>
          </a:xfrm>
        </p:spPr>
        <p:txBody>
          <a:bodyPr>
            <a:normAutofit/>
          </a:bodyPr>
          <a:lstStyle/>
          <a:p>
            <a:pPr algn="ctr"/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Алгоритмы и способы их описания</a:t>
            </a:r>
          </a:p>
        </p:txBody>
      </p:sp>
    </p:spTree>
    <p:extLst>
      <p:ext uri="{BB962C8B-B14F-4D97-AF65-F5344CB8AC3E}">
        <p14:creationId xmlns="" xmlns:p14="http://schemas.microsoft.com/office/powerpoint/2010/main" val="3383816225"/>
      </p:ext>
    </p:extLst>
  </p:cSld>
  <p:clrMapOvr>
    <a:masterClrMapping/>
  </p:clrMapOvr>
  <p:transition advClick="0" advTm="5000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976834"/>
          </a:xfrm>
        </p:spPr>
        <p:txBody>
          <a:bodyPr>
            <a:norm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Одним из фундаментальных понятий в информатике является понятие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алгоритма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Происхождение самого термина «алгоритм» связано с математикой. Это слово происходит от Algorithmi – латинского написания имени Мухаммеда аль-Хорезми (787 – 850) выдающегося математика средневекового Востока. 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своей книге "Об индийском счете" он сформулировал правила записи натуральных чисел с помощью арабских цифр и правила действий над ними столбиком. В дальнейшем алгоритмом стали называть точное предписание, определяющее последовательность действий, обеспечивающую получение требуемого результата из исходных данных.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0715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Что такое алгоритм в 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информатике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500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881578"/>
          </a:xfrm>
        </p:spPr>
        <p:txBody>
          <a:bodyPr>
            <a:norm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Алгоритм может быть предназначен для выполнения его человеком или автоматическим устройством. Создание алгоритма, пусть даже самого простого, - процесс творческий. В XII в. был выполнен латинский перевод его математического трактата, из которого европейцы узнали о десятичной позиционной системе счисления и правилах арифметики многозначных чисел. Именно эти правила в то время называли алгоритмами.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Данное выше определение алгоритма нельзя считать строгим – не вполне ясно, что такое «точное предписание» или «последовательность действий, обеспечивающая получение требуемого результата». Поэтому обычно формулируют несколько общих свойств алгоритмов, позволяющих отличать алгоритмы от других инструкций.</a:t>
            </a:r>
          </a:p>
          <a:p>
            <a:endParaRPr lang="ru-RU" sz="2000" dirty="0"/>
          </a:p>
          <a:p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Что такое алгоритм в информатике?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ransition advClick="0" advTm="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881578"/>
          </a:xfrm>
        </p:spPr>
        <p:txBody>
          <a:bodyPr>
            <a:normAutofit/>
          </a:bodyPr>
          <a:lstStyle/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u="sng" dirty="0">
                <a:latin typeface="Times New Roman" pitchFamily="18" charset="0"/>
                <a:cs typeface="Times New Roman" pitchFamily="18" charset="0"/>
              </a:rPr>
              <a:t>Дискретность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(прерывность, раздельность) – алгоритм должен представлять процесс решения задачи как последовательное выполнение простых (или ранее определенных) шагов. Каждое действие, предусмотренное алгоритмом, исполняется только после того, как закончилось исполнение предыдущего.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u="sng" dirty="0">
                <a:latin typeface="Times New Roman" pitchFamily="18" charset="0"/>
                <a:cs typeface="Times New Roman" pitchFamily="18" charset="0"/>
              </a:rPr>
              <a:t> Определенность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 каждое правило алгоритма должно быть четким, однозначным и не оставлять места для произвола. Благодаря этому свойству выполнение алгоритма носит механический характер и не требует никаких дополнительных указаний или сведений о решаемой задаче.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47708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Свойства алгоритмов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5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u="sng" dirty="0">
                <a:latin typeface="Times New Roman" pitchFamily="18" charset="0"/>
                <a:cs typeface="Times New Roman" pitchFamily="18" charset="0"/>
              </a:rPr>
              <a:t>Результативность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(конечность) – алгоритм должен приводить к решению задачи за конечное число шагов.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u="sng" dirty="0">
                <a:latin typeface="Times New Roman" pitchFamily="18" charset="0"/>
                <a:cs typeface="Times New Roman" pitchFamily="18" charset="0"/>
              </a:rPr>
              <a:t>  Массовость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 алгоритм решения задачи разрабатывается в общем виде, то есть, он должен быть применим для некоторого класса задач, различающихся только исходными данными. При этом исходные данные могут выбираться из некоторой области, которая называется областью применимости алгоритма.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9146"/>
          </a:xfrm>
        </p:spPr>
        <p:txBody>
          <a:bodyPr/>
          <a:lstStyle/>
          <a:p>
            <a:pPr algn="ctr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Свойства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алгоритмов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357298"/>
            <a:ext cx="8501122" cy="473870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200" b="1" u="sng" dirty="0">
                <a:latin typeface="Times New Roman" pitchFamily="18" charset="0"/>
                <a:cs typeface="Times New Roman" pitchFamily="18" charset="0"/>
              </a:rPr>
              <a:t>Линейный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u="sng" dirty="0">
                <a:latin typeface="Times New Roman" pitchFamily="18" charset="0"/>
                <a:cs typeface="Times New Roman" pitchFamily="18" charset="0"/>
              </a:rPr>
              <a:t>алгоритм 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(последовательный) — описание действий, которые выполняются однократно в заданном порядке.</a:t>
            </a:r>
          </a:p>
          <a:p>
            <a:pPr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    Линейный алгоритм применяется при вычислении арифметического выражения, если в нем используются только действия сложения и вычитания.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b="1" u="sng" dirty="0">
                <a:latin typeface="Times New Roman" pitchFamily="18" charset="0"/>
                <a:cs typeface="Times New Roman" pitchFamily="18" charset="0"/>
              </a:rPr>
              <a:t>Циклический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u="sng" dirty="0">
                <a:latin typeface="Times New Roman" pitchFamily="18" charset="0"/>
                <a:cs typeface="Times New Roman" pitchFamily="18" charset="0"/>
              </a:rPr>
              <a:t>алгоритм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 — описание действий, которые должны по </a:t>
            </a:r>
            <a:r>
              <a:rPr lang="ru-RU" sz="2200" b="1" i="1" dirty="0" err="1">
                <a:latin typeface="Times New Roman" pitchFamily="18" charset="0"/>
                <a:cs typeface="Times New Roman" pitchFamily="18" charset="0"/>
              </a:rPr>
              <a:t>вторяться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 указанное число раз или пока не выполнено заданное условие. Перечень повторяющихся действий называется телом цикла.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       Многие процессы в окружающем мире основаны на многократном повторении одной и той же последовательности действий. Каждый год наступают весна, лето, осень и зима. Жизнь растений в течение года проходит одни и те же циклы. Подсчитывая число полных поворотов минутной или часовой стрелки, человек измеряет время.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7762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b="1" dirty="0"/>
              <a:t/>
            </a:r>
            <a:br>
              <a:rPr lang="ru-RU" sz="3600" b="1" dirty="0"/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Виды алгоритмов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5000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881578"/>
          </a:xfrm>
        </p:spPr>
        <p:txBody>
          <a:bodyPr>
            <a:normAutofit/>
          </a:bodyPr>
          <a:lstStyle/>
          <a:p>
            <a:pPr algn="just"/>
            <a:r>
              <a:rPr lang="ru-RU" sz="2000" b="1" u="sng" dirty="0">
                <a:latin typeface="Times New Roman" pitchFamily="18" charset="0"/>
                <a:cs typeface="Times New Roman" pitchFamily="18" charset="0"/>
              </a:rPr>
              <a:t>Разветвляющийся алгоритм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— алгоритм, в котором в зависимости от условия выполняется либо одна, либо другая последовательность действий.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Примеры разветвляющих алгоритмов: если пошел дождь, то надо открыть зонт; если болит горло, то прогулку следует отменить</a:t>
            </a:r>
          </a:p>
          <a:p>
            <a:pPr algn="just"/>
            <a:endParaRPr lang="ru-RU" sz="2000" b="1" u="sng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u="sng" dirty="0">
                <a:latin typeface="Times New Roman" pitchFamily="18" charset="0"/>
                <a:cs typeface="Times New Roman" pitchFamily="18" charset="0"/>
              </a:rPr>
              <a:t>Вспомогательный алгоритм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— алгоритм, который можно использовать в других алгоритмах, указав только его имя.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Например: вы в детстве учились суммировать единицы, затем десятки, чтобы суммировать двузначные числа содержащие единицы вы не учились новому методу суммирования, а воспользовались старыми методами.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65724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Виды алгоритмов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5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5214974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2000" b="1" u="sng" dirty="0"/>
          </a:p>
          <a:p>
            <a:pPr>
              <a:buNone/>
            </a:pPr>
            <a:endParaRPr lang="ru-RU" sz="2000" b="1" u="sng" dirty="0"/>
          </a:p>
          <a:p>
            <a:pPr algn="just">
              <a:buNone/>
            </a:pPr>
            <a:r>
              <a:rPr lang="ru-RU" sz="2000" b="1" u="sng" dirty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1800" u="sng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i="1" u="sng" dirty="0">
                <a:latin typeface="Times New Roman" pitchFamily="18" charset="0"/>
                <a:cs typeface="Times New Roman" pitchFamily="18" charset="0"/>
              </a:rPr>
              <a:t>Словесная форма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это форма описания алгоритма на естественном языке. Данная форма очень удобна, если нужно приближенно описать суть алгоритма. Однако при словесном описании не всегда удается ясно и точно выразить идею.</a:t>
            </a:r>
          </a:p>
          <a:p>
            <a:pPr algn="just">
              <a:buNone/>
            </a:pPr>
            <a:r>
              <a:rPr lang="ru-RU" sz="2000" b="1" u="sng" dirty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000" u="sng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i="1" u="sng" dirty="0">
                <a:latin typeface="Times New Roman" pitchFamily="18" charset="0"/>
                <a:cs typeface="Times New Roman" pitchFamily="18" charset="0"/>
              </a:rPr>
              <a:t>Графическая форма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изображение алгоритма в виде последовательности связанных между собой функциональных блоков, каждый из которых соответствует выполнению одного или нескольких действий.</a:t>
            </a:r>
          </a:p>
          <a:p>
            <a:pPr lvl="0" algn="just">
              <a:buNone/>
            </a:pPr>
            <a:r>
              <a:rPr lang="ru-RU" sz="2000" b="1" u="sng" dirty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2000" u="sng" dirty="0">
                <a:latin typeface="Times New Roman" pitchFamily="18" charset="0"/>
                <a:cs typeface="Times New Roman" pitchFamily="18" charset="0"/>
              </a:rPr>
              <a:t>  Графическая форма-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блок-схема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способ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записи алгоритмов с помощью специальных блоков (прямоугольников, ромбов, параллелограммов и т.д.) 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1914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/>
            </a:r>
            <a:br>
              <a:rPr lang="ru-RU" b="1" dirty="0"/>
            </a:br>
            <a:r>
              <a:rPr lang="ru-RU" dirty="0"/>
              <a:t/>
            </a:r>
            <a:br>
              <a:rPr lang="ru-RU" dirty="0"/>
            </a:b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Способы задания алгоритма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5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200</TotalTime>
  <Words>677</Words>
  <Application>Microsoft Office PowerPoint</Application>
  <PresentationFormat>Экран (4:3)</PresentationFormat>
  <Paragraphs>81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Бумажная</vt:lpstr>
      <vt:lpstr>Дисциплина: ИНФОРМАТИКА Преподаватель: Красноперова В.И.</vt:lpstr>
      <vt:lpstr>Слайд 2</vt:lpstr>
      <vt:lpstr>      Что такое алгоритм в информатике</vt:lpstr>
      <vt:lpstr>Что такое алгоритм в информатике? </vt:lpstr>
      <vt:lpstr>Свойства алгоритмов:</vt:lpstr>
      <vt:lpstr>Свойства алгоритмов:</vt:lpstr>
      <vt:lpstr>   Виды алгоритмов:</vt:lpstr>
      <vt:lpstr>Виды алгоритмов:</vt:lpstr>
      <vt:lpstr>  Способы задания алгоритма:</vt:lpstr>
      <vt:lpstr> Способы описания алгоритмов</vt:lpstr>
      <vt:lpstr>Типы данных:</vt:lpstr>
      <vt:lpstr>Типы данных:</vt:lpstr>
      <vt:lpstr>Операция присваивания</vt:lpstr>
      <vt:lpstr>Слайд 14</vt:lpstr>
      <vt:lpstr>Слайд 15</vt:lpstr>
      <vt:lpstr>Слайд 16</vt:lpstr>
      <vt:lpstr>Слайд 17</vt:lpstr>
      <vt:lpstr>Слайд 18</vt:lpstr>
      <vt:lpstr> Литература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НКСЭ       Доклад по информатике на тему «Алгоритмы» подготовила студентка группы А-11 Жаркова Анастасия</dc:title>
  <dc:creator>Настя</dc:creator>
  <cp:lastModifiedBy>avanesyan</cp:lastModifiedBy>
  <cp:revision>19</cp:revision>
  <dcterms:created xsi:type="dcterms:W3CDTF">2011-10-02T11:58:23Z</dcterms:created>
  <dcterms:modified xsi:type="dcterms:W3CDTF">2022-12-07T07:02:06Z</dcterms:modified>
</cp:coreProperties>
</file>