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Default Extension="vml" ContentType="application/vnd.openxmlformats-officedocument.vmlDrawing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6" r:id="rId1"/>
  </p:sldMasterIdLst>
  <p:notesMasterIdLst>
    <p:notesMasterId r:id="rId33"/>
  </p:notesMasterIdLst>
  <p:sldIdLst>
    <p:sldId id="354" r:id="rId2"/>
    <p:sldId id="355" r:id="rId3"/>
    <p:sldId id="356" r:id="rId4"/>
    <p:sldId id="358" r:id="rId5"/>
    <p:sldId id="353" r:id="rId6"/>
    <p:sldId id="337" r:id="rId7"/>
    <p:sldId id="336" r:id="rId8"/>
    <p:sldId id="307" r:id="rId9"/>
    <p:sldId id="361" r:id="rId10"/>
    <p:sldId id="362" r:id="rId11"/>
    <p:sldId id="345" r:id="rId12"/>
    <p:sldId id="309" r:id="rId13"/>
    <p:sldId id="310" r:id="rId14"/>
    <p:sldId id="328" r:id="rId15"/>
    <p:sldId id="365" r:id="rId16"/>
    <p:sldId id="329" r:id="rId17"/>
    <p:sldId id="366" r:id="rId18"/>
    <p:sldId id="330" r:id="rId19"/>
    <p:sldId id="371" r:id="rId20"/>
    <p:sldId id="367" r:id="rId21"/>
    <p:sldId id="331" r:id="rId22"/>
    <p:sldId id="372" r:id="rId23"/>
    <p:sldId id="368" r:id="rId24"/>
    <p:sldId id="332" r:id="rId25"/>
    <p:sldId id="369" r:id="rId26"/>
    <p:sldId id="333" r:id="rId27"/>
    <p:sldId id="334" r:id="rId28"/>
    <p:sldId id="370" r:id="rId29"/>
    <p:sldId id="335" r:id="rId30"/>
    <p:sldId id="373" r:id="rId31"/>
    <p:sldId id="374" r:id="rId3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580" y="-7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F02DDA-DBAE-46F8-8FE2-B6B19AEF20FB}" type="doc">
      <dgm:prSet loTypeId="urn:microsoft.com/office/officeart/2005/8/layout/vList6" loCatId="list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7619A9B9-9A6C-449D-B556-9705767569BB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Преимущества водяного пара как нагревающего агента: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3946536-592B-4E6B-BF95-B2F1CB78E349}" type="parTrans" cxnId="{4FE57501-D4C0-4EE4-BED7-F3D89A744A14}">
      <dgm:prSet/>
      <dgm:spPr/>
      <dgm:t>
        <a:bodyPr/>
        <a:lstStyle/>
        <a:p>
          <a:endParaRPr lang="ru-RU"/>
        </a:p>
      </dgm:t>
    </dgm:pt>
    <dgm:pt modelId="{BA229B6D-47BB-4A6C-B32A-0A5982F5B50B}" type="sibTrans" cxnId="{4FE57501-D4C0-4EE4-BED7-F3D89A744A14}">
      <dgm:prSet/>
      <dgm:spPr/>
      <dgm:t>
        <a:bodyPr/>
        <a:lstStyle/>
        <a:p>
          <a:endParaRPr lang="ru-RU"/>
        </a:p>
      </dgm:t>
    </dgm:pt>
    <dgm:pt modelId="{910F0053-64D0-4A28-8E97-A37DDAC8223A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1) высокий коэффициент теплоотдачи,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A0534A0-A462-4974-B01F-D74D6B6697B6}" type="parTrans" cxnId="{78C695D9-1440-485D-B805-674CAB1CA970}">
      <dgm:prSet/>
      <dgm:spPr/>
      <dgm:t>
        <a:bodyPr/>
        <a:lstStyle/>
        <a:p>
          <a:endParaRPr lang="ru-RU"/>
        </a:p>
      </dgm:t>
    </dgm:pt>
    <dgm:pt modelId="{04AB1B2C-33A5-44D2-9D1D-B77F858D55D6}" type="sibTrans" cxnId="{78C695D9-1440-485D-B805-674CAB1CA970}">
      <dgm:prSet/>
      <dgm:spPr/>
      <dgm:t>
        <a:bodyPr/>
        <a:lstStyle/>
        <a:p>
          <a:endParaRPr lang="ru-RU"/>
        </a:p>
      </dgm:t>
    </dgm:pt>
    <dgm:pt modelId="{9A4CE9CB-552E-4293-8258-061944F67921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2) большое количество тепла, выделяемое при конденсации единицей количества пара,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F011701-BD6B-4C85-B026-4BA1E0D35602}" type="parTrans" cxnId="{E549017A-B769-495F-8AC7-613C349110CD}">
      <dgm:prSet/>
      <dgm:spPr/>
      <dgm:t>
        <a:bodyPr/>
        <a:lstStyle/>
        <a:p>
          <a:endParaRPr lang="ru-RU"/>
        </a:p>
      </dgm:t>
    </dgm:pt>
    <dgm:pt modelId="{BA509C29-1F89-4D49-A82D-9A28090CDD49}" type="sibTrans" cxnId="{E549017A-B769-495F-8AC7-613C349110CD}">
      <dgm:prSet/>
      <dgm:spPr/>
      <dgm:t>
        <a:bodyPr/>
        <a:lstStyle/>
        <a:p>
          <a:endParaRPr lang="ru-RU"/>
        </a:p>
      </dgm:t>
    </dgm:pt>
    <dgm:pt modelId="{B3C2BCE4-5F72-47FC-AF6A-81485E54BDC3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3) возможность транспортировки по трубопроводам на значительные расстояния,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515BBA6-30E0-4D75-AE73-34A68D3AD731}" type="parTrans" cxnId="{7406EAFB-4D2F-4C26-A516-4AA308F9445D}">
      <dgm:prSet/>
      <dgm:spPr/>
      <dgm:t>
        <a:bodyPr/>
        <a:lstStyle/>
        <a:p>
          <a:endParaRPr lang="ru-RU"/>
        </a:p>
      </dgm:t>
    </dgm:pt>
    <dgm:pt modelId="{182D2150-05A2-4D50-92C4-AD3AF76CDD07}" type="sibTrans" cxnId="{7406EAFB-4D2F-4C26-A516-4AA308F9445D}">
      <dgm:prSet/>
      <dgm:spPr/>
      <dgm:t>
        <a:bodyPr/>
        <a:lstStyle/>
        <a:p>
          <a:endParaRPr lang="ru-RU"/>
        </a:p>
      </dgm:t>
    </dgm:pt>
    <dgm:pt modelId="{2D0CBA25-4986-4318-970B-42444022AF1C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4) равномерность обогрева, так как конденсация пара происходит при постоянной температуре</a:t>
          </a:r>
          <a:r>
            <a:rPr lang="ru-RU" dirty="0" smtClean="0"/>
            <a:t>.</a:t>
          </a:r>
          <a:endParaRPr lang="ru-RU" dirty="0"/>
        </a:p>
      </dgm:t>
    </dgm:pt>
    <dgm:pt modelId="{2695A41A-C98B-4F36-97B3-59DB1151C29F}" type="parTrans" cxnId="{3783E37C-AD99-4E09-979D-B5307ADDE245}">
      <dgm:prSet/>
      <dgm:spPr/>
      <dgm:t>
        <a:bodyPr/>
        <a:lstStyle/>
        <a:p>
          <a:endParaRPr lang="ru-RU"/>
        </a:p>
      </dgm:t>
    </dgm:pt>
    <dgm:pt modelId="{F07C6BC7-6ECC-4A77-B726-EAB58F7E33F9}" type="sibTrans" cxnId="{3783E37C-AD99-4E09-979D-B5307ADDE245}">
      <dgm:prSet/>
      <dgm:spPr/>
      <dgm:t>
        <a:bodyPr/>
        <a:lstStyle/>
        <a:p>
          <a:endParaRPr lang="ru-RU"/>
        </a:p>
      </dgm:t>
    </dgm:pt>
    <dgm:pt modelId="{B3D0FD07-E460-4B81-9653-49031E59B0C9}" type="pres">
      <dgm:prSet presAssocID="{66F02DDA-DBAE-46F8-8FE2-B6B19AEF20F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B9EFD4B-9875-4E64-BAF1-D931EC883C45}" type="pres">
      <dgm:prSet presAssocID="{7619A9B9-9A6C-449D-B556-9705767569BB}" presName="linNode" presStyleCnt="0"/>
      <dgm:spPr/>
    </dgm:pt>
    <dgm:pt modelId="{ACC00DC5-9683-4017-B19F-30B9705F8A32}" type="pres">
      <dgm:prSet presAssocID="{7619A9B9-9A6C-449D-B556-9705767569BB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ABFDD2-3939-4BB1-AC80-68CAB8555043}" type="pres">
      <dgm:prSet presAssocID="{7619A9B9-9A6C-449D-B556-9705767569BB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9FBDD8-E4E3-451F-8EB8-92EC605EB188}" type="presOf" srcId="{66F02DDA-DBAE-46F8-8FE2-B6B19AEF20FB}" destId="{B3D0FD07-E460-4B81-9653-49031E59B0C9}" srcOrd="0" destOrd="0" presId="urn:microsoft.com/office/officeart/2005/8/layout/vList6"/>
    <dgm:cxn modelId="{F521B980-EC0B-4725-930A-6EBA84AFF0EB}" type="presOf" srcId="{910F0053-64D0-4A28-8E97-A37DDAC8223A}" destId="{D5ABFDD2-3939-4BB1-AC80-68CAB8555043}" srcOrd="0" destOrd="0" presId="urn:microsoft.com/office/officeart/2005/8/layout/vList6"/>
    <dgm:cxn modelId="{78C695D9-1440-485D-B805-674CAB1CA970}" srcId="{7619A9B9-9A6C-449D-B556-9705767569BB}" destId="{910F0053-64D0-4A28-8E97-A37DDAC8223A}" srcOrd="0" destOrd="0" parTransId="{EA0534A0-A462-4974-B01F-D74D6B6697B6}" sibTransId="{04AB1B2C-33A5-44D2-9D1D-B77F858D55D6}"/>
    <dgm:cxn modelId="{36241225-6661-47D8-971A-33FC00D4B152}" type="presOf" srcId="{B3C2BCE4-5F72-47FC-AF6A-81485E54BDC3}" destId="{D5ABFDD2-3939-4BB1-AC80-68CAB8555043}" srcOrd="0" destOrd="2" presId="urn:microsoft.com/office/officeart/2005/8/layout/vList6"/>
    <dgm:cxn modelId="{BF1EE583-AF8E-4B43-80A7-46058C447421}" type="presOf" srcId="{2D0CBA25-4986-4318-970B-42444022AF1C}" destId="{D5ABFDD2-3939-4BB1-AC80-68CAB8555043}" srcOrd="0" destOrd="3" presId="urn:microsoft.com/office/officeart/2005/8/layout/vList6"/>
    <dgm:cxn modelId="{7C54B5F3-BC42-486F-98CE-961590903FF3}" type="presOf" srcId="{7619A9B9-9A6C-449D-B556-9705767569BB}" destId="{ACC00DC5-9683-4017-B19F-30B9705F8A32}" srcOrd="0" destOrd="0" presId="urn:microsoft.com/office/officeart/2005/8/layout/vList6"/>
    <dgm:cxn modelId="{9E38BEAC-20CF-4E51-814E-909FF13F22F6}" type="presOf" srcId="{9A4CE9CB-552E-4293-8258-061944F67921}" destId="{D5ABFDD2-3939-4BB1-AC80-68CAB8555043}" srcOrd="0" destOrd="1" presId="urn:microsoft.com/office/officeart/2005/8/layout/vList6"/>
    <dgm:cxn modelId="{4FE57501-D4C0-4EE4-BED7-F3D89A744A14}" srcId="{66F02DDA-DBAE-46F8-8FE2-B6B19AEF20FB}" destId="{7619A9B9-9A6C-449D-B556-9705767569BB}" srcOrd="0" destOrd="0" parTransId="{93946536-592B-4E6B-BF95-B2F1CB78E349}" sibTransId="{BA229B6D-47BB-4A6C-B32A-0A5982F5B50B}"/>
    <dgm:cxn modelId="{3783E37C-AD99-4E09-979D-B5307ADDE245}" srcId="{7619A9B9-9A6C-449D-B556-9705767569BB}" destId="{2D0CBA25-4986-4318-970B-42444022AF1C}" srcOrd="3" destOrd="0" parTransId="{2695A41A-C98B-4F36-97B3-59DB1151C29F}" sibTransId="{F07C6BC7-6ECC-4A77-B726-EAB58F7E33F9}"/>
    <dgm:cxn modelId="{E549017A-B769-495F-8AC7-613C349110CD}" srcId="{7619A9B9-9A6C-449D-B556-9705767569BB}" destId="{9A4CE9CB-552E-4293-8258-061944F67921}" srcOrd="1" destOrd="0" parTransId="{4F011701-BD6B-4C85-B026-4BA1E0D35602}" sibTransId="{BA509C29-1F89-4D49-A82D-9A28090CDD49}"/>
    <dgm:cxn modelId="{7406EAFB-4D2F-4C26-A516-4AA308F9445D}" srcId="{7619A9B9-9A6C-449D-B556-9705767569BB}" destId="{B3C2BCE4-5F72-47FC-AF6A-81485E54BDC3}" srcOrd="2" destOrd="0" parTransId="{9515BBA6-30E0-4D75-AE73-34A68D3AD731}" sibTransId="{182D2150-05A2-4D50-92C4-AD3AF76CDD07}"/>
    <dgm:cxn modelId="{C17BD6A2-D123-456F-A8F6-7DCD3DDC611C}" type="presParOf" srcId="{B3D0FD07-E460-4B81-9653-49031E59B0C9}" destId="{6B9EFD4B-9875-4E64-BAF1-D931EC883C45}" srcOrd="0" destOrd="0" presId="urn:microsoft.com/office/officeart/2005/8/layout/vList6"/>
    <dgm:cxn modelId="{769DE004-61BA-4B9A-B0DE-69886C3ADC32}" type="presParOf" srcId="{6B9EFD4B-9875-4E64-BAF1-D931EC883C45}" destId="{ACC00DC5-9683-4017-B19F-30B9705F8A32}" srcOrd="0" destOrd="0" presId="urn:microsoft.com/office/officeart/2005/8/layout/vList6"/>
    <dgm:cxn modelId="{3675A351-D001-4023-AA58-B0EBB1374BD7}" type="presParOf" srcId="{6B9EFD4B-9875-4E64-BAF1-D931EC883C45}" destId="{D5ABFDD2-3939-4BB1-AC80-68CAB855504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5497F8-ABB6-441B-A396-B795518D6438}" type="doc">
      <dgm:prSet loTypeId="urn:microsoft.com/office/officeart/2005/8/layout/hierarchy2" loCatId="hierarchy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10A1B71-C7A6-4475-A629-1C156BE52342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В зависимости от назначения т/а называются: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E69D18E-7ACD-4BB8-98D6-2C227BB70E58}" type="parTrans" cxnId="{1C2F9850-CC95-46A2-9EED-CBB97DD5D247}">
      <dgm:prSet/>
      <dgm:spPr/>
      <dgm:t>
        <a:bodyPr/>
        <a:lstStyle/>
        <a:p>
          <a:endParaRPr lang="ru-RU"/>
        </a:p>
      </dgm:t>
    </dgm:pt>
    <dgm:pt modelId="{A9CAA130-9E01-45B3-AE05-196811507C0E}" type="sibTrans" cxnId="{1C2F9850-CC95-46A2-9EED-CBB97DD5D247}">
      <dgm:prSet/>
      <dgm:spPr/>
      <dgm:t>
        <a:bodyPr/>
        <a:lstStyle/>
        <a:p>
          <a:endParaRPr lang="ru-RU"/>
        </a:p>
      </dgm:t>
    </dgm:pt>
    <dgm:pt modelId="{FF873D45-9B07-4BEA-8FF0-BC8EA80C3309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подогревателями,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E7D0742-3D78-4B84-A8B5-DAAA5EA064D4}" type="parTrans" cxnId="{5E0EF2DE-DC4C-40AB-9E11-F81F359AF3D0}">
      <dgm:prSet/>
      <dgm:spPr/>
      <dgm:t>
        <a:bodyPr/>
        <a:lstStyle/>
        <a:p>
          <a:endParaRPr lang="ru-RU"/>
        </a:p>
      </dgm:t>
    </dgm:pt>
    <dgm:pt modelId="{E136BE74-8093-4896-B155-837E37255C16}" type="sibTrans" cxnId="{5E0EF2DE-DC4C-40AB-9E11-F81F359AF3D0}">
      <dgm:prSet/>
      <dgm:spPr/>
      <dgm:t>
        <a:bodyPr/>
        <a:lstStyle/>
        <a:p>
          <a:endParaRPr lang="ru-RU"/>
        </a:p>
      </dgm:t>
    </dgm:pt>
    <dgm:pt modelId="{FB298380-9C7B-496E-AC0A-DC13426547B8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конденсаторами,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F9502AD-4156-4FC4-945E-98A53ABD218B}" type="parTrans" cxnId="{C3832DBF-80B3-4D82-8DB6-180FDB1BD894}">
      <dgm:prSet/>
      <dgm:spPr/>
      <dgm:t>
        <a:bodyPr/>
        <a:lstStyle/>
        <a:p>
          <a:endParaRPr lang="ru-RU"/>
        </a:p>
      </dgm:t>
    </dgm:pt>
    <dgm:pt modelId="{89EC2E14-2A6F-4B93-B70F-17FE57941419}" type="sibTrans" cxnId="{C3832DBF-80B3-4D82-8DB6-180FDB1BD894}">
      <dgm:prSet/>
      <dgm:spPr/>
      <dgm:t>
        <a:bodyPr/>
        <a:lstStyle/>
        <a:p>
          <a:endParaRPr lang="ru-RU"/>
        </a:p>
      </dgm:t>
    </dgm:pt>
    <dgm:pt modelId="{F17AFC35-9BDF-4A38-B58A-F67DCE737C8A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испарителями и т.д.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331BB30-DA74-47BE-910E-79118EA22F47}" type="parTrans" cxnId="{631D938A-8AE8-4C4D-8880-9C2E7C910A69}">
      <dgm:prSet/>
      <dgm:spPr/>
      <dgm:t>
        <a:bodyPr/>
        <a:lstStyle/>
        <a:p>
          <a:endParaRPr lang="ru-RU"/>
        </a:p>
      </dgm:t>
    </dgm:pt>
    <dgm:pt modelId="{8AFB0407-E911-46E5-84A7-30CA7A128CD5}" type="sibTrans" cxnId="{631D938A-8AE8-4C4D-8880-9C2E7C910A69}">
      <dgm:prSet/>
      <dgm:spPr/>
      <dgm:t>
        <a:bodyPr/>
        <a:lstStyle/>
        <a:p>
          <a:endParaRPr lang="ru-RU"/>
        </a:p>
      </dgm:t>
    </dgm:pt>
    <dgm:pt modelId="{B2833695-CF34-47F9-8C74-7A6E560C2F0F}" type="pres">
      <dgm:prSet presAssocID="{DF5497F8-ABB6-441B-A396-B795518D643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2D32486-6A24-448C-854B-4F6D2737650A}" type="pres">
      <dgm:prSet presAssocID="{710A1B71-C7A6-4475-A629-1C156BE52342}" presName="root1" presStyleCnt="0"/>
      <dgm:spPr/>
    </dgm:pt>
    <dgm:pt modelId="{74F9509A-BDC3-4CF1-9A6B-5FDEC9D64AB6}" type="pres">
      <dgm:prSet presAssocID="{710A1B71-C7A6-4475-A629-1C156BE5234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B1A388B-5ECD-43BE-8123-31E938B0847D}" type="pres">
      <dgm:prSet presAssocID="{710A1B71-C7A6-4475-A629-1C156BE52342}" presName="level2hierChild" presStyleCnt="0"/>
      <dgm:spPr/>
    </dgm:pt>
    <dgm:pt modelId="{452AAC16-1C55-4387-81F7-30B8F133D2AE}" type="pres">
      <dgm:prSet presAssocID="{2E7D0742-3D78-4B84-A8B5-DAAA5EA064D4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9D818B50-854C-4A47-AA27-CA29484B3BD8}" type="pres">
      <dgm:prSet presAssocID="{2E7D0742-3D78-4B84-A8B5-DAAA5EA064D4}" presName="connTx" presStyleLbl="parChTrans1D2" presStyleIdx="0" presStyleCnt="3"/>
      <dgm:spPr/>
      <dgm:t>
        <a:bodyPr/>
        <a:lstStyle/>
        <a:p>
          <a:endParaRPr lang="ru-RU"/>
        </a:p>
      </dgm:t>
    </dgm:pt>
    <dgm:pt modelId="{BC961F02-5055-4DAF-A33A-5A7D22BC331A}" type="pres">
      <dgm:prSet presAssocID="{FF873D45-9B07-4BEA-8FF0-BC8EA80C3309}" presName="root2" presStyleCnt="0"/>
      <dgm:spPr/>
    </dgm:pt>
    <dgm:pt modelId="{FC228ED2-4410-4B87-A6C3-10DDF8C6078F}" type="pres">
      <dgm:prSet presAssocID="{FF873D45-9B07-4BEA-8FF0-BC8EA80C3309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887BEF8-D3D1-47ED-BB48-77274EEB143C}" type="pres">
      <dgm:prSet presAssocID="{FF873D45-9B07-4BEA-8FF0-BC8EA80C3309}" presName="level3hierChild" presStyleCnt="0"/>
      <dgm:spPr/>
    </dgm:pt>
    <dgm:pt modelId="{ACDB211A-9766-48F3-977A-F0784AFA919D}" type="pres">
      <dgm:prSet presAssocID="{6F9502AD-4156-4FC4-945E-98A53ABD218B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1F27BA0C-8E5F-4FD0-88CD-149434E396DA}" type="pres">
      <dgm:prSet presAssocID="{6F9502AD-4156-4FC4-945E-98A53ABD218B}" presName="connTx" presStyleLbl="parChTrans1D2" presStyleIdx="1" presStyleCnt="3"/>
      <dgm:spPr/>
      <dgm:t>
        <a:bodyPr/>
        <a:lstStyle/>
        <a:p>
          <a:endParaRPr lang="ru-RU"/>
        </a:p>
      </dgm:t>
    </dgm:pt>
    <dgm:pt modelId="{528CD628-4A17-4EE4-BE08-3317B9405105}" type="pres">
      <dgm:prSet presAssocID="{FB298380-9C7B-496E-AC0A-DC13426547B8}" presName="root2" presStyleCnt="0"/>
      <dgm:spPr/>
    </dgm:pt>
    <dgm:pt modelId="{C018845B-5BD0-43AA-9969-1FC5FB712532}" type="pres">
      <dgm:prSet presAssocID="{FB298380-9C7B-496E-AC0A-DC13426547B8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6DCEBCB-A051-4858-A9A3-3DF366E1497D}" type="pres">
      <dgm:prSet presAssocID="{FB298380-9C7B-496E-AC0A-DC13426547B8}" presName="level3hierChild" presStyleCnt="0"/>
      <dgm:spPr/>
    </dgm:pt>
    <dgm:pt modelId="{D067CDE2-0123-4F19-B959-8F42587CA7B7}" type="pres">
      <dgm:prSet presAssocID="{0331BB30-DA74-47BE-910E-79118EA22F47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64758E28-83AE-4F02-AA00-72385B7CB644}" type="pres">
      <dgm:prSet presAssocID="{0331BB30-DA74-47BE-910E-79118EA22F47}" presName="connTx" presStyleLbl="parChTrans1D2" presStyleIdx="2" presStyleCnt="3"/>
      <dgm:spPr/>
      <dgm:t>
        <a:bodyPr/>
        <a:lstStyle/>
        <a:p>
          <a:endParaRPr lang="ru-RU"/>
        </a:p>
      </dgm:t>
    </dgm:pt>
    <dgm:pt modelId="{A1C53AD2-8A0E-4996-ADA8-43A8C45DEA90}" type="pres">
      <dgm:prSet presAssocID="{F17AFC35-9BDF-4A38-B58A-F67DCE737C8A}" presName="root2" presStyleCnt="0"/>
      <dgm:spPr/>
    </dgm:pt>
    <dgm:pt modelId="{4D6B6163-5DFF-400B-92E9-D9ECD7D8A585}" type="pres">
      <dgm:prSet presAssocID="{F17AFC35-9BDF-4A38-B58A-F67DCE737C8A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7B46AEF-86F6-49BC-921B-1D804D925432}" type="pres">
      <dgm:prSet presAssocID="{F17AFC35-9BDF-4A38-B58A-F67DCE737C8A}" presName="level3hierChild" presStyleCnt="0"/>
      <dgm:spPr/>
    </dgm:pt>
  </dgm:ptLst>
  <dgm:cxnLst>
    <dgm:cxn modelId="{B538421E-C2B9-406C-B40A-D6B26E31A3D6}" type="presOf" srcId="{0331BB30-DA74-47BE-910E-79118EA22F47}" destId="{64758E28-83AE-4F02-AA00-72385B7CB644}" srcOrd="1" destOrd="0" presId="urn:microsoft.com/office/officeart/2005/8/layout/hierarchy2"/>
    <dgm:cxn modelId="{AA4269FD-EA32-4BE3-86ED-8F51C2510C22}" type="presOf" srcId="{FF873D45-9B07-4BEA-8FF0-BC8EA80C3309}" destId="{FC228ED2-4410-4B87-A6C3-10DDF8C6078F}" srcOrd="0" destOrd="0" presId="urn:microsoft.com/office/officeart/2005/8/layout/hierarchy2"/>
    <dgm:cxn modelId="{1F977468-CB66-41FD-843D-7D657395DA06}" type="presOf" srcId="{DF5497F8-ABB6-441B-A396-B795518D6438}" destId="{B2833695-CF34-47F9-8C74-7A6E560C2F0F}" srcOrd="0" destOrd="0" presId="urn:microsoft.com/office/officeart/2005/8/layout/hierarchy2"/>
    <dgm:cxn modelId="{C3832DBF-80B3-4D82-8DB6-180FDB1BD894}" srcId="{710A1B71-C7A6-4475-A629-1C156BE52342}" destId="{FB298380-9C7B-496E-AC0A-DC13426547B8}" srcOrd="1" destOrd="0" parTransId="{6F9502AD-4156-4FC4-945E-98A53ABD218B}" sibTransId="{89EC2E14-2A6F-4B93-B70F-17FE57941419}"/>
    <dgm:cxn modelId="{5E0EF2DE-DC4C-40AB-9E11-F81F359AF3D0}" srcId="{710A1B71-C7A6-4475-A629-1C156BE52342}" destId="{FF873D45-9B07-4BEA-8FF0-BC8EA80C3309}" srcOrd="0" destOrd="0" parTransId="{2E7D0742-3D78-4B84-A8B5-DAAA5EA064D4}" sibTransId="{E136BE74-8093-4896-B155-837E37255C16}"/>
    <dgm:cxn modelId="{DF7A8109-B54F-4AC1-B72E-0B8B09B3A937}" type="presOf" srcId="{F17AFC35-9BDF-4A38-B58A-F67DCE737C8A}" destId="{4D6B6163-5DFF-400B-92E9-D9ECD7D8A585}" srcOrd="0" destOrd="0" presId="urn:microsoft.com/office/officeart/2005/8/layout/hierarchy2"/>
    <dgm:cxn modelId="{8CF6BB5D-724D-4641-8A4E-F4DF993D47A4}" type="presOf" srcId="{2E7D0742-3D78-4B84-A8B5-DAAA5EA064D4}" destId="{9D818B50-854C-4A47-AA27-CA29484B3BD8}" srcOrd="1" destOrd="0" presId="urn:microsoft.com/office/officeart/2005/8/layout/hierarchy2"/>
    <dgm:cxn modelId="{1C2F9850-CC95-46A2-9EED-CBB97DD5D247}" srcId="{DF5497F8-ABB6-441B-A396-B795518D6438}" destId="{710A1B71-C7A6-4475-A629-1C156BE52342}" srcOrd="0" destOrd="0" parTransId="{5E69D18E-7ACD-4BB8-98D6-2C227BB70E58}" sibTransId="{A9CAA130-9E01-45B3-AE05-196811507C0E}"/>
    <dgm:cxn modelId="{631D938A-8AE8-4C4D-8880-9C2E7C910A69}" srcId="{710A1B71-C7A6-4475-A629-1C156BE52342}" destId="{F17AFC35-9BDF-4A38-B58A-F67DCE737C8A}" srcOrd="2" destOrd="0" parTransId="{0331BB30-DA74-47BE-910E-79118EA22F47}" sibTransId="{8AFB0407-E911-46E5-84A7-30CA7A128CD5}"/>
    <dgm:cxn modelId="{75BB4904-8A1F-4117-BEBF-8C19514B1B6D}" type="presOf" srcId="{6F9502AD-4156-4FC4-945E-98A53ABD218B}" destId="{ACDB211A-9766-48F3-977A-F0784AFA919D}" srcOrd="0" destOrd="0" presId="urn:microsoft.com/office/officeart/2005/8/layout/hierarchy2"/>
    <dgm:cxn modelId="{826F62B0-5A7F-4F5A-A18A-0C8738FB9AAA}" type="presOf" srcId="{2E7D0742-3D78-4B84-A8B5-DAAA5EA064D4}" destId="{452AAC16-1C55-4387-81F7-30B8F133D2AE}" srcOrd="0" destOrd="0" presId="urn:microsoft.com/office/officeart/2005/8/layout/hierarchy2"/>
    <dgm:cxn modelId="{06FE8AFD-3444-430E-8837-FB59D109B24D}" type="presOf" srcId="{710A1B71-C7A6-4475-A629-1C156BE52342}" destId="{74F9509A-BDC3-4CF1-9A6B-5FDEC9D64AB6}" srcOrd="0" destOrd="0" presId="urn:microsoft.com/office/officeart/2005/8/layout/hierarchy2"/>
    <dgm:cxn modelId="{279B3F85-B53F-4881-AFC9-0AB08AB151A4}" type="presOf" srcId="{FB298380-9C7B-496E-AC0A-DC13426547B8}" destId="{C018845B-5BD0-43AA-9969-1FC5FB712532}" srcOrd="0" destOrd="0" presId="urn:microsoft.com/office/officeart/2005/8/layout/hierarchy2"/>
    <dgm:cxn modelId="{2622EDB5-3E46-483A-A322-0F921D4D7FC0}" type="presOf" srcId="{0331BB30-DA74-47BE-910E-79118EA22F47}" destId="{D067CDE2-0123-4F19-B959-8F42587CA7B7}" srcOrd="0" destOrd="0" presId="urn:microsoft.com/office/officeart/2005/8/layout/hierarchy2"/>
    <dgm:cxn modelId="{24AE5ABC-DA31-4140-A860-7DF4683578FE}" type="presOf" srcId="{6F9502AD-4156-4FC4-945E-98A53ABD218B}" destId="{1F27BA0C-8E5F-4FD0-88CD-149434E396DA}" srcOrd="1" destOrd="0" presId="urn:microsoft.com/office/officeart/2005/8/layout/hierarchy2"/>
    <dgm:cxn modelId="{674ED06E-0005-44BA-9F24-7E267682796A}" type="presParOf" srcId="{B2833695-CF34-47F9-8C74-7A6E560C2F0F}" destId="{02D32486-6A24-448C-854B-4F6D2737650A}" srcOrd="0" destOrd="0" presId="urn:microsoft.com/office/officeart/2005/8/layout/hierarchy2"/>
    <dgm:cxn modelId="{A352182D-C94A-4BA4-889A-160966E20284}" type="presParOf" srcId="{02D32486-6A24-448C-854B-4F6D2737650A}" destId="{74F9509A-BDC3-4CF1-9A6B-5FDEC9D64AB6}" srcOrd="0" destOrd="0" presId="urn:microsoft.com/office/officeart/2005/8/layout/hierarchy2"/>
    <dgm:cxn modelId="{EEFDB5F1-C7DD-442A-A0E6-FC0D0CEB5D2B}" type="presParOf" srcId="{02D32486-6A24-448C-854B-4F6D2737650A}" destId="{7B1A388B-5ECD-43BE-8123-31E938B0847D}" srcOrd="1" destOrd="0" presId="urn:microsoft.com/office/officeart/2005/8/layout/hierarchy2"/>
    <dgm:cxn modelId="{86ECC308-EF64-4778-85AB-963C650907B2}" type="presParOf" srcId="{7B1A388B-5ECD-43BE-8123-31E938B0847D}" destId="{452AAC16-1C55-4387-81F7-30B8F133D2AE}" srcOrd="0" destOrd="0" presId="urn:microsoft.com/office/officeart/2005/8/layout/hierarchy2"/>
    <dgm:cxn modelId="{8EEFFDA2-D074-4124-B00E-BE903663BA13}" type="presParOf" srcId="{452AAC16-1C55-4387-81F7-30B8F133D2AE}" destId="{9D818B50-854C-4A47-AA27-CA29484B3BD8}" srcOrd="0" destOrd="0" presId="urn:microsoft.com/office/officeart/2005/8/layout/hierarchy2"/>
    <dgm:cxn modelId="{C0B2D935-8405-4B0F-96F5-D4EAD9860D17}" type="presParOf" srcId="{7B1A388B-5ECD-43BE-8123-31E938B0847D}" destId="{BC961F02-5055-4DAF-A33A-5A7D22BC331A}" srcOrd="1" destOrd="0" presId="urn:microsoft.com/office/officeart/2005/8/layout/hierarchy2"/>
    <dgm:cxn modelId="{9349666E-FCEE-43EC-922E-0D4F99F0DEF1}" type="presParOf" srcId="{BC961F02-5055-4DAF-A33A-5A7D22BC331A}" destId="{FC228ED2-4410-4B87-A6C3-10DDF8C6078F}" srcOrd="0" destOrd="0" presId="urn:microsoft.com/office/officeart/2005/8/layout/hierarchy2"/>
    <dgm:cxn modelId="{67870B77-CD3D-4E95-BA5F-771F7D31F3DE}" type="presParOf" srcId="{BC961F02-5055-4DAF-A33A-5A7D22BC331A}" destId="{8887BEF8-D3D1-47ED-BB48-77274EEB143C}" srcOrd="1" destOrd="0" presId="urn:microsoft.com/office/officeart/2005/8/layout/hierarchy2"/>
    <dgm:cxn modelId="{3FECDBC0-0AFD-4643-80E1-5963B19E4D95}" type="presParOf" srcId="{7B1A388B-5ECD-43BE-8123-31E938B0847D}" destId="{ACDB211A-9766-48F3-977A-F0784AFA919D}" srcOrd="2" destOrd="0" presId="urn:microsoft.com/office/officeart/2005/8/layout/hierarchy2"/>
    <dgm:cxn modelId="{06454A42-9045-4D8D-A1C3-BE4B4DDB0257}" type="presParOf" srcId="{ACDB211A-9766-48F3-977A-F0784AFA919D}" destId="{1F27BA0C-8E5F-4FD0-88CD-149434E396DA}" srcOrd="0" destOrd="0" presId="urn:microsoft.com/office/officeart/2005/8/layout/hierarchy2"/>
    <dgm:cxn modelId="{14D8ABFA-70D8-4ED2-803B-161485E6FAD4}" type="presParOf" srcId="{7B1A388B-5ECD-43BE-8123-31E938B0847D}" destId="{528CD628-4A17-4EE4-BE08-3317B9405105}" srcOrd="3" destOrd="0" presId="urn:microsoft.com/office/officeart/2005/8/layout/hierarchy2"/>
    <dgm:cxn modelId="{DD731374-81E1-4A90-ACE8-227DBFDE7F33}" type="presParOf" srcId="{528CD628-4A17-4EE4-BE08-3317B9405105}" destId="{C018845B-5BD0-43AA-9969-1FC5FB712532}" srcOrd="0" destOrd="0" presId="urn:microsoft.com/office/officeart/2005/8/layout/hierarchy2"/>
    <dgm:cxn modelId="{3816AB2E-C6D0-4392-BBEF-9F3C40BEED98}" type="presParOf" srcId="{528CD628-4A17-4EE4-BE08-3317B9405105}" destId="{06DCEBCB-A051-4858-A9A3-3DF366E1497D}" srcOrd="1" destOrd="0" presId="urn:microsoft.com/office/officeart/2005/8/layout/hierarchy2"/>
    <dgm:cxn modelId="{10797B5A-3DBD-4E72-B81D-047D5C3E90CE}" type="presParOf" srcId="{7B1A388B-5ECD-43BE-8123-31E938B0847D}" destId="{D067CDE2-0123-4F19-B959-8F42587CA7B7}" srcOrd="4" destOrd="0" presId="urn:microsoft.com/office/officeart/2005/8/layout/hierarchy2"/>
    <dgm:cxn modelId="{9F3C0A09-D0F9-4545-AD33-DE60D3C7C8E4}" type="presParOf" srcId="{D067CDE2-0123-4F19-B959-8F42587CA7B7}" destId="{64758E28-83AE-4F02-AA00-72385B7CB644}" srcOrd="0" destOrd="0" presId="urn:microsoft.com/office/officeart/2005/8/layout/hierarchy2"/>
    <dgm:cxn modelId="{C74E8297-9E1D-439C-A586-71D876B766AD}" type="presParOf" srcId="{7B1A388B-5ECD-43BE-8123-31E938B0847D}" destId="{A1C53AD2-8A0E-4996-ADA8-43A8C45DEA90}" srcOrd="5" destOrd="0" presId="urn:microsoft.com/office/officeart/2005/8/layout/hierarchy2"/>
    <dgm:cxn modelId="{3BBCF550-D461-4F1A-A714-AE3B53BFA994}" type="presParOf" srcId="{A1C53AD2-8A0E-4996-ADA8-43A8C45DEA90}" destId="{4D6B6163-5DFF-400B-92E9-D9ECD7D8A585}" srcOrd="0" destOrd="0" presId="urn:microsoft.com/office/officeart/2005/8/layout/hierarchy2"/>
    <dgm:cxn modelId="{0EBC1B97-8716-4281-87DF-645BE151DD2D}" type="presParOf" srcId="{A1C53AD2-8A0E-4996-ADA8-43A8C45DEA90}" destId="{87B46AEF-86F6-49BC-921B-1D804D92543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210520-DDB6-4161-A56B-D5A82AB55BAB}" type="doc">
      <dgm:prSet loTypeId="urn:microsoft.com/office/officeart/2005/8/layout/hierarchy1" loCatId="hierarchy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940B22F9-C7C6-4238-B7A1-2F5595936C3B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По принципу действия теплообменные аппараты делятся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CAC3ABA-14D7-413F-8578-DC705A68E438}" type="parTrans" cxnId="{3978C16F-6047-4081-86E6-4A396A8E4EA0}">
      <dgm:prSet/>
      <dgm:spPr/>
      <dgm:t>
        <a:bodyPr/>
        <a:lstStyle/>
        <a:p>
          <a:endParaRPr lang="ru-RU"/>
        </a:p>
      </dgm:t>
    </dgm:pt>
    <dgm:pt modelId="{5E92060F-EF9F-49EE-BF2B-697DE340B041}" type="sibTrans" cxnId="{3978C16F-6047-4081-86E6-4A396A8E4EA0}">
      <dgm:prSet/>
      <dgm:spPr/>
      <dgm:t>
        <a:bodyPr/>
        <a:lstStyle/>
        <a:p>
          <a:endParaRPr lang="ru-RU"/>
        </a:p>
      </dgm:t>
    </dgm:pt>
    <dgm:pt modelId="{7DF060AB-46ED-49C9-AF43-863F6BE2DA74}">
      <dgm:prSet/>
      <dgm:spPr/>
      <dgm:t>
        <a:bodyPr/>
        <a:lstStyle/>
        <a:p>
          <a:pPr rtl="0"/>
          <a:r>
            <a:rPr lang="ru-RU" dirty="0" smtClean="0"/>
            <a:t>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поверхностные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1621867-4C32-4EBD-8E18-827B5B4203BE}" type="parTrans" cxnId="{D91E0582-6456-49E4-93A3-FAEA78368B45}">
      <dgm:prSet/>
      <dgm:spPr/>
      <dgm:t>
        <a:bodyPr/>
        <a:lstStyle/>
        <a:p>
          <a:endParaRPr lang="ru-RU"/>
        </a:p>
      </dgm:t>
    </dgm:pt>
    <dgm:pt modelId="{E2685AA6-E9D8-4482-87F5-75A8853A2C11}" type="sibTrans" cxnId="{D91E0582-6456-49E4-93A3-FAEA78368B45}">
      <dgm:prSet/>
      <dgm:spPr/>
      <dgm:t>
        <a:bodyPr/>
        <a:lstStyle/>
        <a:p>
          <a:endParaRPr lang="ru-RU"/>
        </a:p>
      </dgm:t>
    </dgm:pt>
    <dgm:pt modelId="{3F13E4A2-AF86-46F2-AEA4-AC677A40F220}">
      <dgm:prSet/>
      <dgm:spPr/>
      <dgm:t>
        <a:bodyPr/>
        <a:lstStyle/>
        <a:p>
          <a:pPr rtl="0"/>
          <a:r>
            <a:rPr lang="ru-RU" dirty="0" smtClean="0"/>
            <a:t>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смесительные.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FAD9952-B22A-43AF-BA74-2298EF2F0155}" type="parTrans" cxnId="{2D031E00-49CE-4FE9-998E-EF6558A743E1}">
      <dgm:prSet/>
      <dgm:spPr/>
      <dgm:t>
        <a:bodyPr/>
        <a:lstStyle/>
        <a:p>
          <a:endParaRPr lang="ru-RU"/>
        </a:p>
      </dgm:t>
    </dgm:pt>
    <dgm:pt modelId="{23F63AED-910C-45AC-9D79-656D415F23BD}" type="sibTrans" cxnId="{2D031E00-49CE-4FE9-998E-EF6558A743E1}">
      <dgm:prSet/>
      <dgm:spPr/>
      <dgm:t>
        <a:bodyPr/>
        <a:lstStyle/>
        <a:p>
          <a:endParaRPr lang="ru-RU"/>
        </a:p>
      </dgm:t>
    </dgm:pt>
    <dgm:pt modelId="{7039C315-01DE-423A-830D-D75D83972837}" type="pres">
      <dgm:prSet presAssocID="{01210520-DDB6-4161-A56B-D5A82AB55BA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38649CA-61E0-419C-AC84-7EF66E848B5C}" type="pres">
      <dgm:prSet presAssocID="{940B22F9-C7C6-4238-B7A1-2F5595936C3B}" presName="hierRoot1" presStyleCnt="0"/>
      <dgm:spPr/>
    </dgm:pt>
    <dgm:pt modelId="{FC01800B-52A7-4BA7-BE51-B5D64CF495C1}" type="pres">
      <dgm:prSet presAssocID="{940B22F9-C7C6-4238-B7A1-2F5595936C3B}" presName="composite" presStyleCnt="0"/>
      <dgm:spPr/>
    </dgm:pt>
    <dgm:pt modelId="{1C821346-F6FF-4E9C-9F30-54C379CDE987}" type="pres">
      <dgm:prSet presAssocID="{940B22F9-C7C6-4238-B7A1-2F5595936C3B}" presName="background" presStyleLbl="node0" presStyleIdx="0" presStyleCnt="1"/>
      <dgm:spPr/>
    </dgm:pt>
    <dgm:pt modelId="{78251FD6-B29D-4FD4-9297-FDD6E6D13272}" type="pres">
      <dgm:prSet presAssocID="{940B22F9-C7C6-4238-B7A1-2F5595936C3B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D6AF1D3-956E-454E-9D6B-1C666B6465C5}" type="pres">
      <dgm:prSet presAssocID="{940B22F9-C7C6-4238-B7A1-2F5595936C3B}" presName="hierChild2" presStyleCnt="0"/>
      <dgm:spPr/>
    </dgm:pt>
    <dgm:pt modelId="{AE9EEA8A-A0BB-4F55-8C00-D6B323653E1F}" type="pres">
      <dgm:prSet presAssocID="{C1621867-4C32-4EBD-8E18-827B5B4203BE}" presName="Name10" presStyleLbl="parChTrans1D2" presStyleIdx="0" presStyleCnt="2"/>
      <dgm:spPr/>
      <dgm:t>
        <a:bodyPr/>
        <a:lstStyle/>
        <a:p>
          <a:endParaRPr lang="ru-RU"/>
        </a:p>
      </dgm:t>
    </dgm:pt>
    <dgm:pt modelId="{B5836049-8C9B-4163-8377-45EE974D3AA2}" type="pres">
      <dgm:prSet presAssocID="{7DF060AB-46ED-49C9-AF43-863F6BE2DA74}" presName="hierRoot2" presStyleCnt="0"/>
      <dgm:spPr/>
    </dgm:pt>
    <dgm:pt modelId="{125FAD63-535F-40DF-A535-A7C5C16FE62F}" type="pres">
      <dgm:prSet presAssocID="{7DF060AB-46ED-49C9-AF43-863F6BE2DA74}" presName="composite2" presStyleCnt="0"/>
      <dgm:spPr/>
    </dgm:pt>
    <dgm:pt modelId="{0C088960-0956-40F8-99FD-103BEEBD5BD4}" type="pres">
      <dgm:prSet presAssocID="{7DF060AB-46ED-49C9-AF43-863F6BE2DA74}" presName="background2" presStyleLbl="node2" presStyleIdx="0" presStyleCnt="2"/>
      <dgm:spPr/>
    </dgm:pt>
    <dgm:pt modelId="{DD3B14BB-D1F2-45A1-AB94-6EB42A0F3A4D}" type="pres">
      <dgm:prSet presAssocID="{7DF060AB-46ED-49C9-AF43-863F6BE2DA74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980FE47-CDC9-4A29-B8DD-D678236FCF19}" type="pres">
      <dgm:prSet presAssocID="{7DF060AB-46ED-49C9-AF43-863F6BE2DA74}" presName="hierChild3" presStyleCnt="0"/>
      <dgm:spPr/>
    </dgm:pt>
    <dgm:pt modelId="{DF04C7D3-A2DF-4C71-9333-97A7283CD02F}" type="pres">
      <dgm:prSet presAssocID="{9FAD9952-B22A-43AF-BA74-2298EF2F0155}" presName="Name10" presStyleLbl="parChTrans1D2" presStyleIdx="1" presStyleCnt="2"/>
      <dgm:spPr/>
      <dgm:t>
        <a:bodyPr/>
        <a:lstStyle/>
        <a:p>
          <a:endParaRPr lang="ru-RU"/>
        </a:p>
      </dgm:t>
    </dgm:pt>
    <dgm:pt modelId="{C2C86C8B-EABF-4567-A0A3-BC9D62A9B45B}" type="pres">
      <dgm:prSet presAssocID="{3F13E4A2-AF86-46F2-AEA4-AC677A40F220}" presName="hierRoot2" presStyleCnt="0"/>
      <dgm:spPr/>
    </dgm:pt>
    <dgm:pt modelId="{94936DD7-9EDF-471F-AE23-0E7F79D2975B}" type="pres">
      <dgm:prSet presAssocID="{3F13E4A2-AF86-46F2-AEA4-AC677A40F220}" presName="composite2" presStyleCnt="0"/>
      <dgm:spPr/>
    </dgm:pt>
    <dgm:pt modelId="{2BEC0B0F-354B-4AB7-8E31-C089CF361FF5}" type="pres">
      <dgm:prSet presAssocID="{3F13E4A2-AF86-46F2-AEA4-AC677A40F220}" presName="background2" presStyleLbl="node2" presStyleIdx="1" presStyleCnt="2"/>
      <dgm:spPr/>
    </dgm:pt>
    <dgm:pt modelId="{685EB05C-836A-4137-A9FE-8308FD576489}" type="pres">
      <dgm:prSet presAssocID="{3F13E4A2-AF86-46F2-AEA4-AC677A40F220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5FF492B-FC6B-4331-A3D2-A113A23490E6}" type="pres">
      <dgm:prSet presAssocID="{3F13E4A2-AF86-46F2-AEA4-AC677A40F220}" presName="hierChild3" presStyleCnt="0"/>
      <dgm:spPr/>
    </dgm:pt>
  </dgm:ptLst>
  <dgm:cxnLst>
    <dgm:cxn modelId="{3FAC6F35-FE9E-401A-AB3C-B7D0DEACDBE5}" type="presOf" srcId="{9FAD9952-B22A-43AF-BA74-2298EF2F0155}" destId="{DF04C7D3-A2DF-4C71-9333-97A7283CD02F}" srcOrd="0" destOrd="0" presId="urn:microsoft.com/office/officeart/2005/8/layout/hierarchy1"/>
    <dgm:cxn modelId="{413C5AF6-33ED-4766-86D3-D0339D152E8A}" type="presOf" srcId="{3F13E4A2-AF86-46F2-AEA4-AC677A40F220}" destId="{685EB05C-836A-4137-A9FE-8308FD576489}" srcOrd="0" destOrd="0" presId="urn:microsoft.com/office/officeart/2005/8/layout/hierarchy1"/>
    <dgm:cxn modelId="{BA0216D5-A141-4B14-8251-0A4AACC387F4}" type="presOf" srcId="{940B22F9-C7C6-4238-B7A1-2F5595936C3B}" destId="{78251FD6-B29D-4FD4-9297-FDD6E6D13272}" srcOrd="0" destOrd="0" presId="urn:microsoft.com/office/officeart/2005/8/layout/hierarchy1"/>
    <dgm:cxn modelId="{962EED3E-5C60-4203-BACE-FD4DDE632444}" type="presOf" srcId="{7DF060AB-46ED-49C9-AF43-863F6BE2DA74}" destId="{DD3B14BB-D1F2-45A1-AB94-6EB42A0F3A4D}" srcOrd="0" destOrd="0" presId="urn:microsoft.com/office/officeart/2005/8/layout/hierarchy1"/>
    <dgm:cxn modelId="{D91E0582-6456-49E4-93A3-FAEA78368B45}" srcId="{940B22F9-C7C6-4238-B7A1-2F5595936C3B}" destId="{7DF060AB-46ED-49C9-AF43-863F6BE2DA74}" srcOrd="0" destOrd="0" parTransId="{C1621867-4C32-4EBD-8E18-827B5B4203BE}" sibTransId="{E2685AA6-E9D8-4482-87F5-75A8853A2C11}"/>
    <dgm:cxn modelId="{024CBF57-6FDC-4B2D-A594-C158CC8CBFC3}" type="presOf" srcId="{C1621867-4C32-4EBD-8E18-827B5B4203BE}" destId="{AE9EEA8A-A0BB-4F55-8C00-D6B323653E1F}" srcOrd="0" destOrd="0" presId="urn:microsoft.com/office/officeart/2005/8/layout/hierarchy1"/>
    <dgm:cxn modelId="{3978C16F-6047-4081-86E6-4A396A8E4EA0}" srcId="{01210520-DDB6-4161-A56B-D5A82AB55BAB}" destId="{940B22F9-C7C6-4238-B7A1-2F5595936C3B}" srcOrd="0" destOrd="0" parTransId="{7CAC3ABA-14D7-413F-8578-DC705A68E438}" sibTransId="{5E92060F-EF9F-49EE-BF2B-697DE340B041}"/>
    <dgm:cxn modelId="{3AEB1F12-B223-4734-AA97-12E5CC2C1AD0}" type="presOf" srcId="{01210520-DDB6-4161-A56B-D5A82AB55BAB}" destId="{7039C315-01DE-423A-830D-D75D83972837}" srcOrd="0" destOrd="0" presId="urn:microsoft.com/office/officeart/2005/8/layout/hierarchy1"/>
    <dgm:cxn modelId="{2D031E00-49CE-4FE9-998E-EF6558A743E1}" srcId="{940B22F9-C7C6-4238-B7A1-2F5595936C3B}" destId="{3F13E4A2-AF86-46F2-AEA4-AC677A40F220}" srcOrd="1" destOrd="0" parTransId="{9FAD9952-B22A-43AF-BA74-2298EF2F0155}" sibTransId="{23F63AED-910C-45AC-9D79-656D415F23BD}"/>
    <dgm:cxn modelId="{C67780C3-1D18-4DFB-8AFC-CE045B32E245}" type="presParOf" srcId="{7039C315-01DE-423A-830D-D75D83972837}" destId="{438649CA-61E0-419C-AC84-7EF66E848B5C}" srcOrd="0" destOrd="0" presId="urn:microsoft.com/office/officeart/2005/8/layout/hierarchy1"/>
    <dgm:cxn modelId="{36B94B68-105D-4DE9-96C7-B41061C8CF91}" type="presParOf" srcId="{438649CA-61E0-419C-AC84-7EF66E848B5C}" destId="{FC01800B-52A7-4BA7-BE51-B5D64CF495C1}" srcOrd="0" destOrd="0" presId="urn:microsoft.com/office/officeart/2005/8/layout/hierarchy1"/>
    <dgm:cxn modelId="{EB7A7EF2-DAE3-4F3A-A223-17DD1489AB66}" type="presParOf" srcId="{FC01800B-52A7-4BA7-BE51-B5D64CF495C1}" destId="{1C821346-F6FF-4E9C-9F30-54C379CDE987}" srcOrd="0" destOrd="0" presId="urn:microsoft.com/office/officeart/2005/8/layout/hierarchy1"/>
    <dgm:cxn modelId="{E5421C1B-082D-4624-9D99-399D34024856}" type="presParOf" srcId="{FC01800B-52A7-4BA7-BE51-B5D64CF495C1}" destId="{78251FD6-B29D-4FD4-9297-FDD6E6D13272}" srcOrd="1" destOrd="0" presId="urn:microsoft.com/office/officeart/2005/8/layout/hierarchy1"/>
    <dgm:cxn modelId="{2F57FBAD-165D-4637-80EA-49E0595F9580}" type="presParOf" srcId="{438649CA-61E0-419C-AC84-7EF66E848B5C}" destId="{CD6AF1D3-956E-454E-9D6B-1C666B6465C5}" srcOrd="1" destOrd="0" presId="urn:microsoft.com/office/officeart/2005/8/layout/hierarchy1"/>
    <dgm:cxn modelId="{7316B1BA-A8F3-4595-8D2D-A928EBCA9A22}" type="presParOf" srcId="{CD6AF1D3-956E-454E-9D6B-1C666B6465C5}" destId="{AE9EEA8A-A0BB-4F55-8C00-D6B323653E1F}" srcOrd="0" destOrd="0" presId="urn:microsoft.com/office/officeart/2005/8/layout/hierarchy1"/>
    <dgm:cxn modelId="{C8ACD170-D810-4009-A966-58E84A705D7A}" type="presParOf" srcId="{CD6AF1D3-956E-454E-9D6B-1C666B6465C5}" destId="{B5836049-8C9B-4163-8377-45EE974D3AA2}" srcOrd="1" destOrd="0" presId="urn:microsoft.com/office/officeart/2005/8/layout/hierarchy1"/>
    <dgm:cxn modelId="{51E0A926-B6BC-43A9-BD81-E06ED11CE856}" type="presParOf" srcId="{B5836049-8C9B-4163-8377-45EE974D3AA2}" destId="{125FAD63-535F-40DF-A535-A7C5C16FE62F}" srcOrd="0" destOrd="0" presId="urn:microsoft.com/office/officeart/2005/8/layout/hierarchy1"/>
    <dgm:cxn modelId="{4CAFCD80-FB7E-4B4D-A4CC-4C0A12931AC5}" type="presParOf" srcId="{125FAD63-535F-40DF-A535-A7C5C16FE62F}" destId="{0C088960-0956-40F8-99FD-103BEEBD5BD4}" srcOrd="0" destOrd="0" presId="urn:microsoft.com/office/officeart/2005/8/layout/hierarchy1"/>
    <dgm:cxn modelId="{F9C38871-2064-488A-9311-51E2FB7D8597}" type="presParOf" srcId="{125FAD63-535F-40DF-A535-A7C5C16FE62F}" destId="{DD3B14BB-D1F2-45A1-AB94-6EB42A0F3A4D}" srcOrd="1" destOrd="0" presId="urn:microsoft.com/office/officeart/2005/8/layout/hierarchy1"/>
    <dgm:cxn modelId="{59CF721C-4DEA-4D09-B538-C436336800E5}" type="presParOf" srcId="{B5836049-8C9B-4163-8377-45EE974D3AA2}" destId="{0980FE47-CDC9-4A29-B8DD-D678236FCF19}" srcOrd="1" destOrd="0" presId="urn:microsoft.com/office/officeart/2005/8/layout/hierarchy1"/>
    <dgm:cxn modelId="{EF7DFD9E-9733-49EB-A8A4-83A277B50937}" type="presParOf" srcId="{CD6AF1D3-956E-454E-9D6B-1C666B6465C5}" destId="{DF04C7D3-A2DF-4C71-9333-97A7283CD02F}" srcOrd="2" destOrd="0" presId="urn:microsoft.com/office/officeart/2005/8/layout/hierarchy1"/>
    <dgm:cxn modelId="{953B1D4B-AEF3-4C65-8326-6FDCD2FBAEC6}" type="presParOf" srcId="{CD6AF1D3-956E-454E-9D6B-1C666B6465C5}" destId="{C2C86C8B-EABF-4567-A0A3-BC9D62A9B45B}" srcOrd="3" destOrd="0" presId="urn:microsoft.com/office/officeart/2005/8/layout/hierarchy1"/>
    <dgm:cxn modelId="{AB8496CA-274E-40D6-A01A-F81F384D6368}" type="presParOf" srcId="{C2C86C8B-EABF-4567-A0A3-BC9D62A9B45B}" destId="{94936DD7-9EDF-471F-AE23-0E7F79D2975B}" srcOrd="0" destOrd="0" presId="urn:microsoft.com/office/officeart/2005/8/layout/hierarchy1"/>
    <dgm:cxn modelId="{E33F0AA9-8CCD-4D53-9DB5-D5CE478AF15A}" type="presParOf" srcId="{94936DD7-9EDF-471F-AE23-0E7F79D2975B}" destId="{2BEC0B0F-354B-4AB7-8E31-C089CF361FF5}" srcOrd="0" destOrd="0" presId="urn:microsoft.com/office/officeart/2005/8/layout/hierarchy1"/>
    <dgm:cxn modelId="{7269E3B5-A4D1-4C35-857B-038DB2666CCF}" type="presParOf" srcId="{94936DD7-9EDF-471F-AE23-0E7F79D2975B}" destId="{685EB05C-836A-4137-A9FE-8308FD576489}" srcOrd="1" destOrd="0" presId="urn:microsoft.com/office/officeart/2005/8/layout/hierarchy1"/>
    <dgm:cxn modelId="{8DE58DE6-2AC2-4074-8726-D2EC43788C45}" type="presParOf" srcId="{C2C86C8B-EABF-4567-A0A3-BC9D62A9B45B}" destId="{B5FF492B-FC6B-4331-A3D2-A113A23490E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369009B-CDBD-43E9-99C1-EEB69E4CD3B8}" type="doc">
      <dgm:prSet loTypeId="urn:microsoft.com/office/officeart/2005/8/layout/orgChart1" loCatId="hierarchy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11AB5452-791F-4FB1-9F7E-4A081C7B3409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Поверхностные аппараты могут быть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5F6E055-117A-4B61-AE9F-FB08C4B72C41}" type="parTrans" cxnId="{D1106BA4-EAF9-423D-85F6-4D4C3636DB2E}">
      <dgm:prSet/>
      <dgm:spPr/>
      <dgm:t>
        <a:bodyPr/>
        <a:lstStyle/>
        <a:p>
          <a:endParaRPr lang="ru-RU"/>
        </a:p>
      </dgm:t>
    </dgm:pt>
    <dgm:pt modelId="{7A3A99E5-EAB2-4446-A7F8-09522C9BD910}" type="sibTrans" cxnId="{D1106BA4-EAF9-423D-85F6-4D4C3636DB2E}">
      <dgm:prSet/>
      <dgm:spPr/>
      <dgm:t>
        <a:bodyPr/>
        <a:lstStyle/>
        <a:p>
          <a:endParaRPr lang="ru-RU"/>
        </a:p>
      </dgm:t>
    </dgm:pt>
    <dgm:pt modelId="{5B520406-47B3-4E60-A24D-E32D069AA058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рекуперативными</a:t>
          </a:r>
          <a:r>
            <a:rPr lang="ru-RU" dirty="0" smtClean="0"/>
            <a:t> </a:t>
          </a:r>
          <a:endParaRPr lang="ru-RU" dirty="0"/>
        </a:p>
      </dgm:t>
    </dgm:pt>
    <dgm:pt modelId="{7B341324-0A35-46D2-A385-B620390D607B}" type="parTrans" cxnId="{ECAFDAB0-C7F8-4019-942D-0FA5F757B669}">
      <dgm:prSet/>
      <dgm:spPr/>
      <dgm:t>
        <a:bodyPr/>
        <a:lstStyle/>
        <a:p>
          <a:endParaRPr lang="ru-RU"/>
        </a:p>
      </dgm:t>
    </dgm:pt>
    <dgm:pt modelId="{4DE3633C-8515-4070-B552-AA4B742A7B70}" type="sibTrans" cxnId="{ECAFDAB0-C7F8-4019-942D-0FA5F757B669}">
      <dgm:prSet/>
      <dgm:spPr/>
      <dgm:t>
        <a:bodyPr/>
        <a:lstStyle/>
        <a:p>
          <a:endParaRPr lang="ru-RU"/>
        </a:p>
      </dgm:t>
    </dgm:pt>
    <dgm:pt modelId="{E2BD068B-5C85-4E6D-B7C5-5B85F43A4509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регенеративными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E54831D-DBE4-4C58-A33A-6505D23AE302}" type="parTrans" cxnId="{791A4D80-CDE9-4D23-B64F-93D390EA84D8}">
      <dgm:prSet/>
      <dgm:spPr/>
      <dgm:t>
        <a:bodyPr/>
        <a:lstStyle/>
        <a:p>
          <a:endParaRPr lang="ru-RU"/>
        </a:p>
      </dgm:t>
    </dgm:pt>
    <dgm:pt modelId="{9E73FA59-919C-4A0D-82D9-899DE2C43A91}" type="sibTrans" cxnId="{791A4D80-CDE9-4D23-B64F-93D390EA84D8}">
      <dgm:prSet/>
      <dgm:spPr/>
      <dgm:t>
        <a:bodyPr/>
        <a:lstStyle/>
        <a:p>
          <a:endParaRPr lang="ru-RU"/>
        </a:p>
      </dgm:t>
    </dgm:pt>
    <dgm:pt modelId="{548D3BCC-3A40-419E-A8C7-F7987182C0CD}" type="pres">
      <dgm:prSet presAssocID="{4369009B-CDBD-43E9-99C1-EEB69E4CD3B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875D48C-8C85-4BA6-987B-D845B97A21A0}" type="pres">
      <dgm:prSet presAssocID="{11AB5452-791F-4FB1-9F7E-4A081C7B3409}" presName="hierRoot1" presStyleCnt="0">
        <dgm:presLayoutVars>
          <dgm:hierBranch val="init"/>
        </dgm:presLayoutVars>
      </dgm:prSet>
      <dgm:spPr/>
    </dgm:pt>
    <dgm:pt modelId="{110D186B-CAA1-4087-BD2E-18910A757A51}" type="pres">
      <dgm:prSet presAssocID="{11AB5452-791F-4FB1-9F7E-4A081C7B3409}" presName="rootComposite1" presStyleCnt="0"/>
      <dgm:spPr/>
    </dgm:pt>
    <dgm:pt modelId="{07C8C66E-31CE-443A-A847-56D1D0B9F43B}" type="pres">
      <dgm:prSet presAssocID="{11AB5452-791F-4FB1-9F7E-4A081C7B340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B041046-E0BD-4209-95C8-C1FF56CAE0CD}" type="pres">
      <dgm:prSet presAssocID="{11AB5452-791F-4FB1-9F7E-4A081C7B3409}" presName="rootConnector1" presStyleLbl="node1" presStyleIdx="0" presStyleCnt="0"/>
      <dgm:spPr/>
      <dgm:t>
        <a:bodyPr/>
        <a:lstStyle/>
        <a:p>
          <a:endParaRPr lang="ru-RU"/>
        </a:p>
      </dgm:t>
    </dgm:pt>
    <dgm:pt modelId="{73F053BF-243E-425A-8816-28018F8D7CD7}" type="pres">
      <dgm:prSet presAssocID="{11AB5452-791F-4FB1-9F7E-4A081C7B3409}" presName="hierChild2" presStyleCnt="0"/>
      <dgm:spPr/>
    </dgm:pt>
    <dgm:pt modelId="{2AC93DDE-68A2-4F16-9876-EE90F96F00B1}" type="pres">
      <dgm:prSet presAssocID="{7B341324-0A35-46D2-A385-B620390D607B}" presName="Name37" presStyleLbl="parChTrans1D2" presStyleIdx="0" presStyleCnt="2"/>
      <dgm:spPr/>
      <dgm:t>
        <a:bodyPr/>
        <a:lstStyle/>
        <a:p>
          <a:endParaRPr lang="ru-RU"/>
        </a:p>
      </dgm:t>
    </dgm:pt>
    <dgm:pt modelId="{96429A6A-9E84-4EE5-B02D-E92C2D57E308}" type="pres">
      <dgm:prSet presAssocID="{5B520406-47B3-4E60-A24D-E32D069AA058}" presName="hierRoot2" presStyleCnt="0">
        <dgm:presLayoutVars>
          <dgm:hierBranch val="init"/>
        </dgm:presLayoutVars>
      </dgm:prSet>
      <dgm:spPr/>
    </dgm:pt>
    <dgm:pt modelId="{4A30CBD6-9516-4978-9A8E-2A4DF0323BD1}" type="pres">
      <dgm:prSet presAssocID="{5B520406-47B3-4E60-A24D-E32D069AA058}" presName="rootComposite" presStyleCnt="0"/>
      <dgm:spPr/>
    </dgm:pt>
    <dgm:pt modelId="{1AC567E8-FF51-4005-BDC6-B466E12172A4}" type="pres">
      <dgm:prSet presAssocID="{5B520406-47B3-4E60-A24D-E32D069AA058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71F27F5-5ABD-4575-8D9A-B56F49045F6A}" type="pres">
      <dgm:prSet presAssocID="{5B520406-47B3-4E60-A24D-E32D069AA058}" presName="rootConnector" presStyleLbl="node2" presStyleIdx="0" presStyleCnt="2"/>
      <dgm:spPr/>
      <dgm:t>
        <a:bodyPr/>
        <a:lstStyle/>
        <a:p>
          <a:endParaRPr lang="ru-RU"/>
        </a:p>
      </dgm:t>
    </dgm:pt>
    <dgm:pt modelId="{A8E4B7BF-438D-45EA-A0B5-276C0D9FF160}" type="pres">
      <dgm:prSet presAssocID="{5B520406-47B3-4E60-A24D-E32D069AA058}" presName="hierChild4" presStyleCnt="0"/>
      <dgm:spPr/>
    </dgm:pt>
    <dgm:pt modelId="{61D81B87-634E-4A6B-80B5-997068191B47}" type="pres">
      <dgm:prSet presAssocID="{5B520406-47B3-4E60-A24D-E32D069AA058}" presName="hierChild5" presStyleCnt="0"/>
      <dgm:spPr/>
    </dgm:pt>
    <dgm:pt modelId="{15F7CE81-ABC7-420D-891B-AFF360A176E6}" type="pres">
      <dgm:prSet presAssocID="{7E54831D-DBE4-4C58-A33A-6505D23AE302}" presName="Name37" presStyleLbl="parChTrans1D2" presStyleIdx="1" presStyleCnt="2"/>
      <dgm:spPr/>
      <dgm:t>
        <a:bodyPr/>
        <a:lstStyle/>
        <a:p>
          <a:endParaRPr lang="ru-RU"/>
        </a:p>
      </dgm:t>
    </dgm:pt>
    <dgm:pt modelId="{52033872-88D8-4973-8743-C8FD714FB30B}" type="pres">
      <dgm:prSet presAssocID="{E2BD068B-5C85-4E6D-B7C5-5B85F43A4509}" presName="hierRoot2" presStyleCnt="0">
        <dgm:presLayoutVars>
          <dgm:hierBranch val="init"/>
        </dgm:presLayoutVars>
      </dgm:prSet>
      <dgm:spPr/>
    </dgm:pt>
    <dgm:pt modelId="{901E99DE-1F3F-41FD-9665-CE245DAF447B}" type="pres">
      <dgm:prSet presAssocID="{E2BD068B-5C85-4E6D-B7C5-5B85F43A4509}" presName="rootComposite" presStyleCnt="0"/>
      <dgm:spPr/>
    </dgm:pt>
    <dgm:pt modelId="{FA6B889B-9DBE-4D12-956A-628F214D9D0F}" type="pres">
      <dgm:prSet presAssocID="{E2BD068B-5C85-4E6D-B7C5-5B85F43A4509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EDDCB1-5C79-41C2-828F-42A104EDAE6F}" type="pres">
      <dgm:prSet presAssocID="{E2BD068B-5C85-4E6D-B7C5-5B85F43A4509}" presName="rootConnector" presStyleLbl="node2" presStyleIdx="1" presStyleCnt="2"/>
      <dgm:spPr/>
      <dgm:t>
        <a:bodyPr/>
        <a:lstStyle/>
        <a:p>
          <a:endParaRPr lang="ru-RU"/>
        </a:p>
      </dgm:t>
    </dgm:pt>
    <dgm:pt modelId="{34A52F2E-A5F0-408E-AF22-D7BF6422AEA1}" type="pres">
      <dgm:prSet presAssocID="{E2BD068B-5C85-4E6D-B7C5-5B85F43A4509}" presName="hierChild4" presStyleCnt="0"/>
      <dgm:spPr/>
    </dgm:pt>
    <dgm:pt modelId="{1E06DF4C-7996-4FFE-B5A8-69AB9C60A10B}" type="pres">
      <dgm:prSet presAssocID="{E2BD068B-5C85-4E6D-B7C5-5B85F43A4509}" presName="hierChild5" presStyleCnt="0"/>
      <dgm:spPr/>
    </dgm:pt>
    <dgm:pt modelId="{B07C9FDD-0F58-4D30-BF08-68E23AD0BF5B}" type="pres">
      <dgm:prSet presAssocID="{11AB5452-791F-4FB1-9F7E-4A081C7B3409}" presName="hierChild3" presStyleCnt="0"/>
      <dgm:spPr/>
    </dgm:pt>
  </dgm:ptLst>
  <dgm:cxnLst>
    <dgm:cxn modelId="{5CBDA26D-7FE2-4E42-B680-AD00EEB6D1AB}" type="presOf" srcId="{4369009B-CDBD-43E9-99C1-EEB69E4CD3B8}" destId="{548D3BCC-3A40-419E-A8C7-F7987182C0CD}" srcOrd="0" destOrd="0" presId="urn:microsoft.com/office/officeart/2005/8/layout/orgChart1"/>
    <dgm:cxn modelId="{656A704F-30A5-442D-931A-89F38B6F6ACE}" type="presOf" srcId="{11AB5452-791F-4FB1-9F7E-4A081C7B3409}" destId="{07C8C66E-31CE-443A-A847-56D1D0B9F43B}" srcOrd="0" destOrd="0" presId="urn:microsoft.com/office/officeart/2005/8/layout/orgChart1"/>
    <dgm:cxn modelId="{F7407866-7D07-43FC-B30A-1E5F62B877F8}" type="presOf" srcId="{E2BD068B-5C85-4E6D-B7C5-5B85F43A4509}" destId="{FA6B889B-9DBE-4D12-956A-628F214D9D0F}" srcOrd="0" destOrd="0" presId="urn:microsoft.com/office/officeart/2005/8/layout/orgChart1"/>
    <dgm:cxn modelId="{DB62EB13-DEA3-481B-9F3B-CAB1A0470750}" type="presOf" srcId="{E2BD068B-5C85-4E6D-B7C5-5B85F43A4509}" destId="{92EDDCB1-5C79-41C2-828F-42A104EDAE6F}" srcOrd="1" destOrd="0" presId="urn:microsoft.com/office/officeart/2005/8/layout/orgChart1"/>
    <dgm:cxn modelId="{ECAFDAB0-C7F8-4019-942D-0FA5F757B669}" srcId="{11AB5452-791F-4FB1-9F7E-4A081C7B3409}" destId="{5B520406-47B3-4E60-A24D-E32D069AA058}" srcOrd="0" destOrd="0" parTransId="{7B341324-0A35-46D2-A385-B620390D607B}" sibTransId="{4DE3633C-8515-4070-B552-AA4B742A7B70}"/>
    <dgm:cxn modelId="{5EF6A7A3-5015-4558-800C-473187D5C20B}" type="presOf" srcId="{11AB5452-791F-4FB1-9F7E-4A081C7B3409}" destId="{4B041046-E0BD-4209-95C8-C1FF56CAE0CD}" srcOrd="1" destOrd="0" presId="urn:microsoft.com/office/officeart/2005/8/layout/orgChart1"/>
    <dgm:cxn modelId="{3CB9BFB0-679B-4106-B365-15E687FD7FD2}" type="presOf" srcId="{5B520406-47B3-4E60-A24D-E32D069AA058}" destId="{1AC567E8-FF51-4005-BDC6-B466E12172A4}" srcOrd="0" destOrd="0" presId="urn:microsoft.com/office/officeart/2005/8/layout/orgChart1"/>
    <dgm:cxn modelId="{791A4D80-CDE9-4D23-B64F-93D390EA84D8}" srcId="{11AB5452-791F-4FB1-9F7E-4A081C7B3409}" destId="{E2BD068B-5C85-4E6D-B7C5-5B85F43A4509}" srcOrd="1" destOrd="0" parTransId="{7E54831D-DBE4-4C58-A33A-6505D23AE302}" sibTransId="{9E73FA59-919C-4A0D-82D9-899DE2C43A91}"/>
    <dgm:cxn modelId="{470D9B3C-08E8-4552-8A8A-A0EDAB8AC727}" type="presOf" srcId="{7B341324-0A35-46D2-A385-B620390D607B}" destId="{2AC93DDE-68A2-4F16-9876-EE90F96F00B1}" srcOrd="0" destOrd="0" presId="urn:microsoft.com/office/officeart/2005/8/layout/orgChart1"/>
    <dgm:cxn modelId="{D1106BA4-EAF9-423D-85F6-4D4C3636DB2E}" srcId="{4369009B-CDBD-43E9-99C1-EEB69E4CD3B8}" destId="{11AB5452-791F-4FB1-9F7E-4A081C7B3409}" srcOrd="0" destOrd="0" parTransId="{45F6E055-117A-4B61-AE9F-FB08C4B72C41}" sibTransId="{7A3A99E5-EAB2-4446-A7F8-09522C9BD910}"/>
    <dgm:cxn modelId="{324613CF-888A-44D9-84A5-256E536189CC}" type="presOf" srcId="{5B520406-47B3-4E60-A24D-E32D069AA058}" destId="{E71F27F5-5ABD-4575-8D9A-B56F49045F6A}" srcOrd="1" destOrd="0" presId="urn:microsoft.com/office/officeart/2005/8/layout/orgChart1"/>
    <dgm:cxn modelId="{B0FC2610-3C25-4104-B117-C85D8234531B}" type="presOf" srcId="{7E54831D-DBE4-4C58-A33A-6505D23AE302}" destId="{15F7CE81-ABC7-420D-891B-AFF360A176E6}" srcOrd="0" destOrd="0" presId="urn:microsoft.com/office/officeart/2005/8/layout/orgChart1"/>
    <dgm:cxn modelId="{184514C8-5E4D-449F-B67E-4AF444C90F85}" type="presParOf" srcId="{548D3BCC-3A40-419E-A8C7-F7987182C0CD}" destId="{7875D48C-8C85-4BA6-987B-D845B97A21A0}" srcOrd="0" destOrd="0" presId="urn:microsoft.com/office/officeart/2005/8/layout/orgChart1"/>
    <dgm:cxn modelId="{08B7C7C7-8984-44B4-A46D-93F47638E0A3}" type="presParOf" srcId="{7875D48C-8C85-4BA6-987B-D845B97A21A0}" destId="{110D186B-CAA1-4087-BD2E-18910A757A51}" srcOrd="0" destOrd="0" presId="urn:microsoft.com/office/officeart/2005/8/layout/orgChart1"/>
    <dgm:cxn modelId="{EBC2A86E-116D-47FE-B232-873B968A1D14}" type="presParOf" srcId="{110D186B-CAA1-4087-BD2E-18910A757A51}" destId="{07C8C66E-31CE-443A-A847-56D1D0B9F43B}" srcOrd="0" destOrd="0" presId="urn:microsoft.com/office/officeart/2005/8/layout/orgChart1"/>
    <dgm:cxn modelId="{151A8005-07F4-4EA7-9090-79DA0AB29530}" type="presParOf" srcId="{110D186B-CAA1-4087-BD2E-18910A757A51}" destId="{4B041046-E0BD-4209-95C8-C1FF56CAE0CD}" srcOrd="1" destOrd="0" presId="urn:microsoft.com/office/officeart/2005/8/layout/orgChart1"/>
    <dgm:cxn modelId="{858E0943-579D-4E1A-8EC3-DD6A897C85FB}" type="presParOf" srcId="{7875D48C-8C85-4BA6-987B-D845B97A21A0}" destId="{73F053BF-243E-425A-8816-28018F8D7CD7}" srcOrd="1" destOrd="0" presId="urn:microsoft.com/office/officeart/2005/8/layout/orgChart1"/>
    <dgm:cxn modelId="{1BA294AF-A564-476A-92C7-76C806313E0C}" type="presParOf" srcId="{73F053BF-243E-425A-8816-28018F8D7CD7}" destId="{2AC93DDE-68A2-4F16-9876-EE90F96F00B1}" srcOrd="0" destOrd="0" presId="urn:microsoft.com/office/officeart/2005/8/layout/orgChart1"/>
    <dgm:cxn modelId="{5E8A15C4-B76C-40A8-956E-CB5C14DB7469}" type="presParOf" srcId="{73F053BF-243E-425A-8816-28018F8D7CD7}" destId="{96429A6A-9E84-4EE5-B02D-E92C2D57E308}" srcOrd="1" destOrd="0" presId="urn:microsoft.com/office/officeart/2005/8/layout/orgChart1"/>
    <dgm:cxn modelId="{B3D5229F-67EA-4739-8B9B-C9C6122F9C42}" type="presParOf" srcId="{96429A6A-9E84-4EE5-B02D-E92C2D57E308}" destId="{4A30CBD6-9516-4978-9A8E-2A4DF0323BD1}" srcOrd="0" destOrd="0" presId="urn:microsoft.com/office/officeart/2005/8/layout/orgChart1"/>
    <dgm:cxn modelId="{235E82BA-E374-40A6-882F-7C99C5817609}" type="presParOf" srcId="{4A30CBD6-9516-4978-9A8E-2A4DF0323BD1}" destId="{1AC567E8-FF51-4005-BDC6-B466E12172A4}" srcOrd="0" destOrd="0" presId="urn:microsoft.com/office/officeart/2005/8/layout/orgChart1"/>
    <dgm:cxn modelId="{D4A80263-2791-4F03-BD40-0E93C6421C6F}" type="presParOf" srcId="{4A30CBD6-9516-4978-9A8E-2A4DF0323BD1}" destId="{E71F27F5-5ABD-4575-8D9A-B56F49045F6A}" srcOrd="1" destOrd="0" presId="urn:microsoft.com/office/officeart/2005/8/layout/orgChart1"/>
    <dgm:cxn modelId="{82B3F269-D05A-4F7E-929F-9A2CA1A87F5F}" type="presParOf" srcId="{96429A6A-9E84-4EE5-B02D-E92C2D57E308}" destId="{A8E4B7BF-438D-45EA-A0B5-276C0D9FF160}" srcOrd="1" destOrd="0" presId="urn:microsoft.com/office/officeart/2005/8/layout/orgChart1"/>
    <dgm:cxn modelId="{AA76CA0F-0412-4C43-89D4-01230AE1DF9B}" type="presParOf" srcId="{96429A6A-9E84-4EE5-B02D-E92C2D57E308}" destId="{61D81B87-634E-4A6B-80B5-997068191B47}" srcOrd="2" destOrd="0" presId="urn:microsoft.com/office/officeart/2005/8/layout/orgChart1"/>
    <dgm:cxn modelId="{58E8135A-553C-4A0E-9313-490507B55920}" type="presParOf" srcId="{73F053BF-243E-425A-8816-28018F8D7CD7}" destId="{15F7CE81-ABC7-420D-891B-AFF360A176E6}" srcOrd="2" destOrd="0" presId="urn:microsoft.com/office/officeart/2005/8/layout/orgChart1"/>
    <dgm:cxn modelId="{C2ED3865-056C-4251-97A1-2A55E9D6D88B}" type="presParOf" srcId="{73F053BF-243E-425A-8816-28018F8D7CD7}" destId="{52033872-88D8-4973-8743-C8FD714FB30B}" srcOrd="3" destOrd="0" presId="urn:microsoft.com/office/officeart/2005/8/layout/orgChart1"/>
    <dgm:cxn modelId="{71602757-1064-4E95-B7E9-3B2CE6B77DD7}" type="presParOf" srcId="{52033872-88D8-4973-8743-C8FD714FB30B}" destId="{901E99DE-1F3F-41FD-9665-CE245DAF447B}" srcOrd="0" destOrd="0" presId="urn:microsoft.com/office/officeart/2005/8/layout/orgChart1"/>
    <dgm:cxn modelId="{50A43FC9-150E-4DFE-A6F7-ABF464D8588F}" type="presParOf" srcId="{901E99DE-1F3F-41FD-9665-CE245DAF447B}" destId="{FA6B889B-9DBE-4D12-956A-628F214D9D0F}" srcOrd="0" destOrd="0" presId="urn:microsoft.com/office/officeart/2005/8/layout/orgChart1"/>
    <dgm:cxn modelId="{63EFBE2A-30C6-45A5-BFD5-DC5B6001BF99}" type="presParOf" srcId="{901E99DE-1F3F-41FD-9665-CE245DAF447B}" destId="{92EDDCB1-5C79-41C2-828F-42A104EDAE6F}" srcOrd="1" destOrd="0" presId="urn:microsoft.com/office/officeart/2005/8/layout/orgChart1"/>
    <dgm:cxn modelId="{952DB0F6-6D24-499F-A126-41522E7FC71C}" type="presParOf" srcId="{52033872-88D8-4973-8743-C8FD714FB30B}" destId="{34A52F2E-A5F0-408E-AF22-D7BF6422AEA1}" srcOrd="1" destOrd="0" presId="urn:microsoft.com/office/officeart/2005/8/layout/orgChart1"/>
    <dgm:cxn modelId="{3E391BC8-6CB0-4A19-A7C1-24C67080099F}" type="presParOf" srcId="{52033872-88D8-4973-8743-C8FD714FB30B}" destId="{1E06DF4C-7996-4FFE-B5A8-69AB9C60A10B}" srcOrd="2" destOrd="0" presId="urn:microsoft.com/office/officeart/2005/8/layout/orgChart1"/>
    <dgm:cxn modelId="{E6A3B35A-31B9-4F02-BDC3-CBC8712F0953}" type="presParOf" srcId="{7875D48C-8C85-4BA6-987B-D845B97A21A0}" destId="{B07C9FDD-0F58-4D30-BF08-68E23AD0BF5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A509FDB-FE0B-4D55-B294-F2BFEC5E6377}" type="doc">
      <dgm:prSet loTypeId="urn:microsoft.com/office/officeart/2005/8/layout/lProcess2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2245FD-1511-4D45-98E7-8F29C203CEC5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В зависимости от агрегатного состояния теплоносителей различают аппараты для теплообмена: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3D36E4B-BC84-49FA-BC48-CD544D6EF256}" type="parTrans" cxnId="{1A3642D1-5493-41A8-AA6C-C23509DE9C82}">
      <dgm:prSet/>
      <dgm:spPr/>
      <dgm:t>
        <a:bodyPr/>
        <a:lstStyle/>
        <a:p>
          <a:endParaRPr lang="ru-RU"/>
        </a:p>
      </dgm:t>
    </dgm:pt>
    <dgm:pt modelId="{D55F6ED5-8193-40DB-BEC2-C40E32D93ABE}" type="sibTrans" cxnId="{1A3642D1-5493-41A8-AA6C-C23509DE9C82}">
      <dgm:prSet/>
      <dgm:spPr/>
      <dgm:t>
        <a:bodyPr/>
        <a:lstStyle/>
        <a:p>
          <a:endParaRPr lang="ru-RU"/>
        </a:p>
      </dgm:t>
    </dgm:pt>
    <dgm:pt modelId="{0C73DAC2-BC09-4C0C-B2EA-A1F88A50C45E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1) между газами (подогреватели газов топочными газами, газовые теплообменники);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BB39ACC-1B47-4218-8E5A-5495FD3E6066}" type="parTrans" cxnId="{78D92559-8BBD-4F0D-A57D-066835087B37}">
      <dgm:prSet/>
      <dgm:spPr/>
      <dgm:t>
        <a:bodyPr/>
        <a:lstStyle/>
        <a:p>
          <a:endParaRPr lang="ru-RU"/>
        </a:p>
      </dgm:t>
    </dgm:pt>
    <dgm:pt modelId="{E22773FE-12DC-4E76-8DA0-7516111741AD}" type="sibTrans" cxnId="{78D92559-8BBD-4F0D-A57D-066835087B37}">
      <dgm:prSet/>
      <dgm:spPr/>
      <dgm:t>
        <a:bodyPr/>
        <a:lstStyle/>
        <a:p>
          <a:endParaRPr lang="ru-RU"/>
        </a:p>
      </dgm:t>
    </dgm:pt>
    <dgm:pt modelId="{EF601905-7C42-4E91-B76A-51B4C3A4F429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2) между паром и газом (паровые подогреватели для воздуха, пароперегреватели);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8A43832-DF31-4D09-9B51-39039A190916}" type="parTrans" cxnId="{D9AF314A-7552-4D11-8F9A-68EC1EA0B7A1}">
      <dgm:prSet/>
      <dgm:spPr/>
      <dgm:t>
        <a:bodyPr/>
        <a:lstStyle/>
        <a:p>
          <a:endParaRPr lang="ru-RU"/>
        </a:p>
      </dgm:t>
    </dgm:pt>
    <dgm:pt modelId="{78602DE4-F56D-4EB0-BAE1-B3B8F9C16B56}" type="sibTrans" cxnId="{D9AF314A-7552-4D11-8F9A-68EC1EA0B7A1}">
      <dgm:prSet/>
      <dgm:spPr/>
      <dgm:t>
        <a:bodyPr/>
        <a:lstStyle/>
        <a:p>
          <a:endParaRPr lang="ru-RU"/>
        </a:p>
      </dgm:t>
    </dgm:pt>
    <dgm:pt modelId="{BDC1F5A3-B6F2-400E-9DF1-AFD25B3D6A7A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3) между газом и  жидкостью (холодильники для газов);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B22D47E-B62C-4ED9-A88A-8C217A690F51}" type="parTrans" cxnId="{D0BA3149-0AF6-4B62-A9CD-5527DC0822A7}">
      <dgm:prSet/>
      <dgm:spPr/>
      <dgm:t>
        <a:bodyPr/>
        <a:lstStyle/>
        <a:p>
          <a:endParaRPr lang="ru-RU"/>
        </a:p>
      </dgm:t>
    </dgm:pt>
    <dgm:pt modelId="{20BCC8F7-9532-49A9-815D-D75FDB06C1A2}" type="sibTrans" cxnId="{D0BA3149-0AF6-4B62-A9CD-5527DC0822A7}">
      <dgm:prSet/>
      <dgm:spPr/>
      <dgm:t>
        <a:bodyPr/>
        <a:lstStyle/>
        <a:p>
          <a:endParaRPr lang="ru-RU"/>
        </a:p>
      </dgm:t>
    </dgm:pt>
    <dgm:pt modelId="{F976B7B7-FA48-44CD-81BD-65EFDE97B50D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4) между паром и жидкостью ((паровые подогреватели, конденсаторы);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BC29A21-D0E3-4487-BD8B-2E8B59A00B5C}" type="parTrans" cxnId="{1322D56A-A5E1-483B-8FCB-4453F38126FF}">
      <dgm:prSet/>
      <dgm:spPr/>
      <dgm:t>
        <a:bodyPr/>
        <a:lstStyle/>
        <a:p>
          <a:endParaRPr lang="ru-RU"/>
        </a:p>
      </dgm:t>
    </dgm:pt>
    <dgm:pt modelId="{A212E124-DE2B-47D0-B119-6E0F3012A062}" type="sibTrans" cxnId="{1322D56A-A5E1-483B-8FCB-4453F38126FF}">
      <dgm:prSet/>
      <dgm:spPr/>
      <dgm:t>
        <a:bodyPr/>
        <a:lstStyle/>
        <a:p>
          <a:endParaRPr lang="ru-RU"/>
        </a:p>
      </dgm:t>
    </dgm:pt>
    <dgm:pt modelId="{FB2BF548-05D3-44D7-A597-07ADBC77DBF1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5) между жидкостями (жидкостные холодильники, теплообменники).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AFDEDD6-8142-4FCC-8E2A-1A4C0A21840B}" type="parTrans" cxnId="{3599C7FF-7D4C-494E-BC10-837EAA48153E}">
      <dgm:prSet/>
      <dgm:spPr/>
      <dgm:t>
        <a:bodyPr/>
        <a:lstStyle/>
        <a:p>
          <a:endParaRPr lang="ru-RU"/>
        </a:p>
      </dgm:t>
    </dgm:pt>
    <dgm:pt modelId="{54F8A082-79F5-4F66-979A-964C5F1472F1}" type="sibTrans" cxnId="{3599C7FF-7D4C-494E-BC10-837EAA48153E}">
      <dgm:prSet/>
      <dgm:spPr/>
      <dgm:t>
        <a:bodyPr/>
        <a:lstStyle/>
        <a:p>
          <a:endParaRPr lang="ru-RU"/>
        </a:p>
      </dgm:t>
    </dgm:pt>
    <dgm:pt modelId="{F6A94015-F9E4-4064-90AB-A3A7D255EBF0}" type="pres">
      <dgm:prSet presAssocID="{0A509FDB-FE0B-4D55-B294-F2BFEC5E6377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5BCAB09-E5DF-4F66-80C2-7BC01A37A5D3}" type="pres">
      <dgm:prSet presAssocID="{6B2245FD-1511-4D45-98E7-8F29C203CEC5}" presName="compNode" presStyleCnt="0"/>
      <dgm:spPr/>
    </dgm:pt>
    <dgm:pt modelId="{E5448CF8-E076-490A-95BA-8C54F00115D6}" type="pres">
      <dgm:prSet presAssocID="{6B2245FD-1511-4D45-98E7-8F29C203CEC5}" presName="aNode" presStyleLbl="bgShp" presStyleIdx="0" presStyleCnt="1"/>
      <dgm:spPr/>
      <dgm:t>
        <a:bodyPr/>
        <a:lstStyle/>
        <a:p>
          <a:endParaRPr lang="ru-RU"/>
        </a:p>
      </dgm:t>
    </dgm:pt>
    <dgm:pt modelId="{E09FDF8B-0404-48AA-B0F0-79E08415B956}" type="pres">
      <dgm:prSet presAssocID="{6B2245FD-1511-4D45-98E7-8F29C203CEC5}" presName="textNode" presStyleLbl="bgShp" presStyleIdx="0" presStyleCnt="1"/>
      <dgm:spPr/>
      <dgm:t>
        <a:bodyPr/>
        <a:lstStyle/>
        <a:p>
          <a:endParaRPr lang="ru-RU"/>
        </a:p>
      </dgm:t>
    </dgm:pt>
    <dgm:pt modelId="{23B84B89-01BA-4800-A35F-5E78C7FA66E4}" type="pres">
      <dgm:prSet presAssocID="{6B2245FD-1511-4D45-98E7-8F29C203CEC5}" presName="compChildNode" presStyleCnt="0"/>
      <dgm:spPr/>
    </dgm:pt>
    <dgm:pt modelId="{9BDD6332-C262-4E92-A529-D2841BACAE50}" type="pres">
      <dgm:prSet presAssocID="{6B2245FD-1511-4D45-98E7-8F29C203CEC5}" presName="theInnerList" presStyleCnt="0"/>
      <dgm:spPr/>
    </dgm:pt>
    <dgm:pt modelId="{4641C8B2-9545-4162-96AD-184F0990B52B}" type="pres">
      <dgm:prSet presAssocID="{0C73DAC2-BC09-4C0C-B2EA-A1F88A50C45E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451F05-0D77-41AF-A83F-AF372FAD4535}" type="pres">
      <dgm:prSet presAssocID="{0C73DAC2-BC09-4C0C-B2EA-A1F88A50C45E}" presName="aSpace2" presStyleCnt="0"/>
      <dgm:spPr/>
    </dgm:pt>
    <dgm:pt modelId="{8116594A-3A14-4A19-A27E-38E3484FC703}" type="pres">
      <dgm:prSet presAssocID="{EF601905-7C42-4E91-B76A-51B4C3A4F429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408F9B-A8E0-473B-93D6-7B03E4CA4C35}" type="pres">
      <dgm:prSet presAssocID="{EF601905-7C42-4E91-B76A-51B4C3A4F429}" presName="aSpace2" presStyleCnt="0"/>
      <dgm:spPr/>
    </dgm:pt>
    <dgm:pt modelId="{430528A8-B634-4153-92C7-73DB78B7C898}" type="pres">
      <dgm:prSet presAssocID="{BDC1F5A3-B6F2-400E-9DF1-AFD25B3D6A7A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0E8D58-3089-4216-8849-F1D6EC3763DF}" type="pres">
      <dgm:prSet presAssocID="{BDC1F5A3-B6F2-400E-9DF1-AFD25B3D6A7A}" presName="aSpace2" presStyleCnt="0"/>
      <dgm:spPr/>
    </dgm:pt>
    <dgm:pt modelId="{555EA1BC-4538-489C-BE5B-B735E9F78156}" type="pres">
      <dgm:prSet presAssocID="{F976B7B7-FA48-44CD-81BD-65EFDE97B50D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0B60F6-E93D-4EAB-9B73-11D3C3A61B07}" type="pres">
      <dgm:prSet presAssocID="{F976B7B7-FA48-44CD-81BD-65EFDE97B50D}" presName="aSpace2" presStyleCnt="0"/>
      <dgm:spPr/>
    </dgm:pt>
    <dgm:pt modelId="{14C27E8D-43A3-4F1A-8897-F3AE4B9C50E8}" type="pres">
      <dgm:prSet presAssocID="{FB2BF548-05D3-44D7-A597-07ADBC77DBF1}" presName="childNode" presStyleLbl="node1" presStyleIdx="4" presStyleCnt="5" custLinFactNeighborX="930" custLinFactNeighborY="121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43021B-97E9-4FF3-8BDD-B8059FE0FBDB}" type="presOf" srcId="{BDC1F5A3-B6F2-400E-9DF1-AFD25B3D6A7A}" destId="{430528A8-B634-4153-92C7-73DB78B7C898}" srcOrd="0" destOrd="0" presId="urn:microsoft.com/office/officeart/2005/8/layout/lProcess2"/>
    <dgm:cxn modelId="{1A3642D1-5493-41A8-AA6C-C23509DE9C82}" srcId="{0A509FDB-FE0B-4D55-B294-F2BFEC5E6377}" destId="{6B2245FD-1511-4D45-98E7-8F29C203CEC5}" srcOrd="0" destOrd="0" parTransId="{73D36E4B-BC84-49FA-BC48-CD544D6EF256}" sibTransId="{D55F6ED5-8193-40DB-BEC2-C40E32D93ABE}"/>
    <dgm:cxn modelId="{1FD676D9-9CCD-4933-BBFD-9073A77A52DC}" type="presOf" srcId="{F976B7B7-FA48-44CD-81BD-65EFDE97B50D}" destId="{555EA1BC-4538-489C-BE5B-B735E9F78156}" srcOrd="0" destOrd="0" presId="urn:microsoft.com/office/officeart/2005/8/layout/lProcess2"/>
    <dgm:cxn modelId="{D9AF314A-7552-4D11-8F9A-68EC1EA0B7A1}" srcId="{6B2245FD-1511-4D45-98E7-8F29C203CEC5}" destId="{EF601905-7C42-4E91-B76A-51B4C3A4F429}" srcOrd="1" destOrd="0" parTransId="{A8A43832-DF31-4D09-9B51-39039A190916}" sibTransId="{78602DE4-F56D-4EB0-BAE1-B3B8F9C16B56}"/>
    <dgm:cxn modelId="{78D92559-8BBD-4F0D-A57D-066835087B37}" srcId="{6B2245FD-1511-4D45-98E7-8F29C203CEC5}" destId="{0C73DAC2-BC09-4C0C-B2EA-A1F88A50C45E}" srcOrd="0" destOrd="0" parTransId="{5BB39ACC-1B47-4218-8E5A-5495FD3E6066}" sibTransId="{E22773FE-12DC-4E76-8DA0-7516111741AD}"/>
    <dgm:cxn modelId="{4258CCFC-BEFB-4516-B675-CE4CF28092DF}" type="presOf" srcId="{0A509FDB-FE0B-4D55-B294-F2BFEC5E6377}" destId="{F6A94015-F9E4-4064-90AB-A3A7D255EBF0}" srcOrd="0" destOrd="0" presId="urn:microsoft.com/office/officeart/2005/8/layout/lProcess2"/>
    <dgm:cxn modelId="{1FE533B3-33DA-48FF-AD5D-10903F9BF88F}" type="presOf" srcId="{0C73DAC2-BC09-4C0C-B2EA-A1F88A50C45E}" destId="{4641C8B2-9545-4162-96AD-184F0990B52B}" srcOrd="0" destOrd="0" presId="urn:microsoft.com/office/officeart/2005/8/layout/lProcess2"/>
    <dgm:cxn modelId="{CB914F35-F5B1-458A-AAC2-095682933E9B}" type="presOf" srcId="{EF601905-7C42-4E91-B76A-51B4C3A4F429}" destId="{8116594A-3A14-4A19-A27E-38E3484FC703}" srcOrd="0" destOrd="0" presId="urn:microsoft.com/office/officeart/2005/8/layout/lProcess2"/>
    <dgm:cxn modelId="{D0BA3149-0AF6-4B62-A9CD-5527DC0822A7}" srcId="{6B2245FD-1511-4D45-98E7-8F29C203CEC5}" destId="{BDC1F5A3-B6F2-400E-9DF1-AFD25B3D6A7A}" srcOrd="2" destOrd="0" parTransId="{DB22D47E-B62C-4ED9-A88A-8C217A690F51}" sibTransId="{20BCC8F7-9532-49A9-815D-D75FDB06C1A2}"/>
    <dgm:cxn modelId="{4665B1C3-2546-49A2-8ADE-5D58F16D54EC}" type="presOf" srcId="{6B2245FD-1511-4D45-98E7-8F29C203CEC5}" destId="{E09FDF8B-0404-48AA-B0F0-79E08415B956}" srcOrd="1" destOrd="0" presId="urn:microsoft.com/office/officeart/2005/8/layout/lProcess2"/>
    <dgm:cxn modelId="{3599C7FF-7D4C-494E-BC10-837EAA48153E}" srcId="{6B2245FD-1511-4D45-98E7-8F29C203CEC5}" destId="{FB2BF548-05D3-44D7-A597-07ADBC77DBF1}" srcOrd="4" destOrd="0" parTransId="{5AFDEDD6-8142-4FCC-8E2A-1A4C0A21840B}" sibTransId="{54F8A082-79F5-4F66-979A-964C5F1472F1}"/>
    <dgm:cxn modelId="{5A477AE4-C078-475F-AE8E-D437065AEAB1}" type="presOf" srcId="{6B2245FD-1511-4D45-98E7-8F29C203CEC5}" destId="{E5448CF8-E076-490A-95BA-8C54F00115D6}" srcOrd="0" destOrd="0" presId="urn:microsoft.com/office/officeart/2005/8/layout/lProcess2"/>
    <dgm:cxn modelId="{47CF1644-2BEE-4FD0-BA7C-D40FD8A64083}" type="presOf" srcId="{FB2BF548-05D3-44D7-A597-07ADBC77DBF1}" destId="{14C27E8D-43A3-4F1A-8897-F3AE4B9C50E8}" srcOrd="0" destOrd="0" presId="urn:microsoft.com/office/officeart/2005/8/layout/lProcess2"/>
    <dgm:cxn modelId="{1322D56A-A5E1-483B-8FCB-4453F38126FF}" srcId="{6B2245FD-1511-4D45-98E7-8F29C203CEC5}" destId="{F976B7B7-FA48-44CD-81BD-65EFDE97B50D}" srcOrd="3" destOrd="0" parTransId="{0BC29A21-D0E3-4487-BD8B-2E8B59A00B5C}" sibTransId="{A212E124-DE2B-47D0-B119-6E0F3012A062}"/>
    <dgm:cxn modelId="{CFF0DE5B-53BE-4930-B88C-342373B2B69D}" type="presParOf" srcId="{F6A94015-F9E4-4064-90AB-A3A7D255EBF0}" destId="{F5BCAB09-E5DF-4F66-80C2-7BC01A37A5D3}" srcOrd="0" destOrd="0" presId="urn:microsoft.com/office/officeart/2005/8/layout/lProcess2"/>
    <dgm:cxn modelId="{366CF3CD-641A-427B-8BF8-8B737C8F97C4}" type="presParOf" srcId="{F5BCAB09-E5DF-4F66-80C2-7BC01A37A5D3}" destId="{E5448CF8-E076-490A-95BA-8C54F00115D6}" srcOrd="0" destOrd="0" presId="urn:microsoft.com/office/officeart/2005/8/layout/lProcess2"/>
    <dgm:cxn modelId="{290DB2DE-35A5-4A41-8BB1-BC89A05AAABD}" type="presParOf" srcId="{F5BCAB09-E5DF-4F66-80C2-7BC01A37A5D3}" destId="{E09FDF8B-0404-48AA-B0F0-79E08415B956}" srcOrd="1" destOrd="0" presId="urn:microsoft.com/office/officeart/2005/8/layout/lProcess2"/>
    <dgm:cxn modelId="{E83E8F9B-3A14-4369-A129-7D315D462D58}" type="presParOf" srcId="{F5BCAB09-E5DF-4F66-80C2-7BC01A37A5D3}" destId="{23B84B89-01BA-4800-A35F-5E78C7FA66E4}" srcOrd="2" destOrd="0" presId="urn:microsoft.com/office/officeart/2005/8/layout/lProcess2"/>
    <dgm:cxn modelId="{10603C0D-E0C5-4A36-9E5F-CD4BFE9C1B02}" type="presParOf" srcId="{23B84B89-01BA-4800-A35F-5E78C7FA66E4}" destId="{9BDD6332-C262-4E92-A529-D2841BACAE50}" srcOrd="0" destOrd="0" presId="urn:microsoft.com/office/officeart/2005/8/layout/lProcess2"/>
    <dgm:cxn modelId="{D390EAFA-DA4A-461A-84CD-D7A255CE5942}" type="presParOf" srcId="{9BDD6332-C262-4E92-A529-D2841BACAE50}" destId="{4641C8B2-9545-4162-96AD-184F0990B52B}" srcOrd="0" destOrd="0" presId="urn:microsoft.com/office/officeart/2005/8/layout/lProcess2"/>
    <dgm:cxn modelId="{5D1E9A49-1E95-41E5-9801-4D42046931D5}" type="presParOf" srcId="{9BDD6332-C262-4E92-A529-D2841BACAE50}" destId="{2C451F05-0D77-41AF-A83F-AF372FAD4535}" srcOrd="1" destOrd="0" presId="urn:microsoft.com/office/officeart/2005/8/layout/lProcess2"/>
    <dgm:cxn modelId="{3DF96804-745C-4124-B4C1-B5FC303009DB}" type="presParOf" srcId="{9BDD6332-C262-4E92-A529-D2841BACAE50}" destId="{8116594A-3A14-4A19-A27E-38E3484FC703}" srcOrd="2" destOrd="0" presId="urn:microsoft.com/office/officeart/2005/8/layout/lProcess2"/>
    <dgm:cxn modelId="{52DC8F77-B56D-4D1E-BAAC-C0E23D09FB12}" type="presParOf" srcId="{9BDD6332-C262-4E92-A529-D2841BACAE50}" destId="{A0408F9B-A8E0-473B-93D6-7B03E4CA4C35}" srcOrd="3" destOrd="0" presId="urn:microsoft.com/office/officeart/2005/8/layout/lProcess2"/>
    <dgm:cxn modelId="{488FB1FB-D9E9-42BF-95F2-DA080C947ABE}" type="presParOf" srcId="{9BDD6332-C262-4E92-A529-D2841BACAE50}" destId="{430528A8-B634-4153-92C7-73DB78B7C898}" srcOrd="4" destOrd="0" presId="urn:microsoft.com/office/officeart/2005/8/layout/lProcess2"/>
    <dgm:cxn modelId="{267E398E-965E-453B-9D19-5D9CF199D7AF}" type="presParOf" srcId="{9BDD6332-C262-4E92-A529-D2841BACAE50}" destId="{480E8D58-3089-4216-8849-F1D6EC3763DF}" srcOrd="5" destOrd="0" presId="urn:microsoft.com/office/officeart/2005/8/layout/lProcess2"/>
    <dgm:cxn modelId="{F73C3AAB-C995-41AB-B34B-5BEA7F325063}" type="presParOf" srcId="{9BDD6332-C262-4E92-A529-D2841BACAE50}" destId="{555EA1BC-4538-489C-BE5B-B735E9F78156}" srcOrd="6" destOrd="0" presId="urn:microsoft.com/office/officeart/2005/8/layout/lProcess2"/>
    <dgm:cxn modelId="{BDA0F0B9-D564-456B-BF3D-043F34921E76}" type="presParOf" srcId="{9BDD6332-C262-4E92-A529-D2841BACAE50}" destId="{C20B60F6-E93D-4EAB-9B73-11D3C3A61B07}" srcOrd="7" destOrd="0" presId="urn:microsoft.com/office/officeart/2005/8/layout/lProcess2"/>
    <dgm:cxn modelId="{AF853F3B-CE3E-48EB-A59B-7F12DF55A9F8}" type="presParOf" srcId="{9BDD6332-C262-4E92-A529-D2841BACAE50}" destId="{14C27E8D-43A3-4F1A-8897-F3AE4B9C50E8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A6A4289-FFC2-4723-B9CB-7B9C49035EE7}" type="doc">
      <dgm:prSet loTypeId="urn:microsoft.com/office/officeart/2005/8/layout/hierarchy2" loCatId="hierarchy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6130E46-84B0-4BBA-84F8-DEFACF4F9E96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При рассмотрении т/а с непрерывно изменяющейся температурой теплоносителей следует различать аппараты: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3EB7134-509A-4B7A-9B6C-9FC1062A8D83}" type="parTrans" cxnId="{2E2AEA5E-951D-458C-89BE-6343C2FF1050}">
      <dgm:prSet/>
      <dgm:spPr/>
      <dgm:t>
        <a:bodyPr/>
        <a:lstStyle/>
        <a:p>
          <a:endParaRPr lang="ru-RU"/>
        </a:p>
      </dgm:t>
    </dgm:pt>
    <dgm:pt modelId="{03DFEFEB-1A42-40C3-B18D-0E04AE11ACB4}" type="sibTrans" cxnId="{2E2AEA5E-951D-458C-89BE-6343C2FF1050}">
      <dgm:prSet/>
      <dgm:spPr/>
      <dgm:t>
        <a:bodyPr/>
        <a:lstStyle/>
        <a:p>
          <a:endParaRPr lang="ru-RU"/>
        </a:p>
      </dgm:t>
    </dgm:pt>
    <dgm:pt modelId="{F227BFE5-6224-4619-A601-7A243BEACEB6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1) прямого  тока;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D6337FB-0140-4008-AA58-F54CCE3A8104}" type="parTrans" cxnId="{9A5F32D7-1972-44B7-A59D-D0D7C2B65233}">
      <dgm:prSet/>
      <dgm:spPr/>
      <dgm:t>
        <a:bodyPr/>
        <a:lstStyle/>
        <a:p>
          <a:endParaRPr lang="ru-RU"/>
        </a:p>
      </dgm:t>
    </dgm:pt>
    <dgm:pt modelId="{E7435253-11E0-4B2C-8212-ECDADFE3ACF7}" type="sibTrans" cxnId="{9A5F32D7-1972-44B7-A59D-D0D7C2B65233}">
      <dgm:prSet/>
      <dgm:spPr/>
      <dgm:t>
        <a:bodyPr/>
        <a:lstStyle/>
        <a:p>
          <a:endParaRPr lang="ru-RU"/>
        </a:p>
      </dgm:t>
    </dgm:pt>
    <dgm:pt modelId="{A47D0E04-89B9-477C-AF06-5944B7C71041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2) противоточные;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4A76AC5-93BF-44DB-96AF-514AF9E1F00A}" type="parTrans" cxnId="{05F6F8B2-BCEF-4036-8769-F3CC6068720E}">
      <dgm:prSet/>
      <dgm:spPr/>
      <dgm:t>
        <a:bodyPr/>
        <a:lstStyle/>
        <a:p>
          <a:endParaRPr lang="ru-RU"/>
        </a:p>
      </dgm:t>
    </dgm:pt>
    <dgm:pt modelId="{BC8CEE62-034F-48D7-9618-0D198F7F98E7}" type="sibTrans" cxnId="{05F6F8B2-BCEF-4036-8769-F3CC6068720E}">
      <dgm:prSet/>
      <dgm:spPr/>
      <dgm:t>
        <a:bodyPr/>
        <a:lstStyle/>
        <a:p>
          <a:endParaRPr lang="ru-RU"/>
        </a:p>
      </dgm:t>
    </dgm:pt>
    <dgm:pt modelId="{64E501A1-168A-4E54-B8A9-F7E8D4BF07DB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3) перекрестного тока;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D2714E3-CF06-4D7A-ADA1-C90207A03FC5}" type="parTrans" cxnId="{DFC16410-C0A6-4627-B874-008CF48843C8}">
      <dgm:prSet/>
      <dgm:spPr/>
      <dgm:t>
        <a:bodyPr/>
        <a:lstStyle/>
        <a:p>
          <a:endParaRPr lang="ru-RU"/>
        </a:p>
      </dgm:t>
    </dgm:pt>
    <dgm:pt modelId="{CDFA3659-20D3-4FCF-9614-EC70506CEDCE}" type="sibTrans" cxnId="{DFC16410-C0A6-4627-B874-008CF48843C8}">
      <dgm:prSet/>
      <dgm:spPr/>
      <dgm:t>
        <a:bodyPr/>
        <a:lstStyle/>
        <a:p>
          <a:endParaRPr lang="ru-RU"/>
        </a:p>
      </dgm:t>
    </dgm:pt>
    <dgm:pt modelId="{21BDFE6F-D7B0-4080-AB71-8D3EF4D18546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4) со сложным направлением движения теплоносителей.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E70DD1B-720D-4547-8451-AA21287DF225}" type="parTrans" cxnId="{88693CAA-7B75-4A6E-94CA-3687D9D17C86}">
      <dgm:prSet/>
      <dgm:spPr/>
      <dgm:t>
        <a:bodyPr/>
        <a:lstStyle/>
        <a:p>
          <a:endParaRPr lang="ru-RU"/>
        </a:p>
      </dgm:t>
    </dgm:pt>
    <dgm:pt modelId="{C21B3801-3600-47DE-9766-E6C8CCF480E6}" type="sibTrans" cxnId="{88693CAA-7B75-4A6E-94CA-3687D9D17C86}">
      <dgm:prSet/>
      <dgm:spPr/>
      <dgm:t>
        <a:bodyPr/>
        <a:lstStyle/>
        <a:p>
          <a:endParaRPr lang="ru-RU"/>
        </a:p>
      </dgm:t>
    </dgm:pt>
    <dgm:pt modelId="{BB395974-4F2C-47F4-B1AE-17C51D4C55F8}" type="pres">
      <dgm:prSet presAssocID="{DA6A4289-FFC2-4723-B9CB-7B9C49035EE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6F54083-A496-48C8-B221-2D9554224720}" type="pres">
      <dgm:prSet presAssocID="{56130E46-84B0-4BBA-84F8-DEFACF4F9E96}" presName="root1" presStyleCnt="0"/>
      <dgm:spPr/>
    </dgm:pt>
    <dgm:pt modelId="{DC9F0102-B79B-43F9-8DE2-74598A12EF6E}" type="pres">
      <dgm:prSet presAssocID="{56130E46-84B0-4BBA-84F8-DEFACF4F9E96}" presName="LevelOneTextNode" presStyleLbl="node0" presStyleIdx="0" presStyleCnt="1" custScaleX="133577" custScaleY="1732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D037819-FB46-43C5-8016-0B7715A800B9}" type="pres">
      <dgm:prSet presAssocID="{56130E46-84B0-4BBA-84F8-DEFACF4F9E96}" presName="level2hierChild" presStyleCnt="0"/>
      <dgm:spPr/>
    </dgm:pt>
    <dgm:pt modelId="{EF23B4A4-C0D4-43B6-BF34-95294696BB96}" type="pres">
      <dgm:prSet presAssocID="{CD6337FB-0140-4008-AA58-F54CCE3A8104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B0277D14-164F-48D6-A59B-FE3ACA56647D}" type="pres">
      <dgm:prSet presAssocID="{CD6337FB-0140-4008-AA58-F54CCE3A8104}" presName="connTx" presStyleLbl="parChTrans1D2" presStyleIdx="0" presStyleCnt="4"/>
      <dgm:spPr/>
      <dgm:t>
        <a:bodyPr/>
        <a:lstStyle/>
        <a:p>
          <a:endParaRPr lang="ru-RU"/>
        </a:p>
      </dgm:t>
    </dgm:pt>
    <dgm:pt modelId="{88B77E62-DC53-43E2-9D22-DFE3E0892EB9}" type="pres">
      <dgm:prSet presAssocID="{F227BFE5-6224-4619-A601-7A243BEACEB6}" presName="root2" presStyleCnt="0"/>
      <dgm:spPr/>
    </dgm:pt>
    <dgm:pt modelId="{B026ACA6-DFA9-4F94-94FF-7CA7CEC0564D}" type="pres">
      <dgm:prSet presAssocID="{F227BFE5-6224-4619-A601-7A243BEACEB6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3922C4F-6407-41D5-9D91-02C888ED4CB5}" type="pres">
      <dgm:prSet presAssocID="{F227BFE5-6224-4619-A601-7A243BEACEB6}" presName="level3hierChild" presStyleCnt="0"/>
      <dgm:spPr/>
    </dgm:pt>
    <dgm:pt modelId="{13597C02-3481-4CB4-8222-8EFBAE9B71FE}" type="pres">
      <dgm:prSet presAssocID="{E4A76AC5-93BF-44DB-96AF-514AF9E1F00A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9A277CB4-54D1-47C4-A9A2-89ED825A1111}" type="pres">
      <dgm:prSet presAssocID="{E4A76AC5-93BF-44DB-96AF-514AF9E1F00A}" presName="connTx" presStyleLbl="parChTrans1D2" presStyleIdx="1" presStyleCnt="4"/>
      <dgm:spPr/>
      <dgm:t>
        <a:bodyPr/>
        <a:lstStyle/>
        <a:p>
          <a:endParaRPr lang="ru-RU"/>
        </a:p>
      </dgm:t>
    </dgm:pt>
    <dgm:pt modelId="{7D4929B8-8E43-404F-9364-376353FC0B56}" type="pres">
      <dgm:prSet presAssocID="{A47D0E04-89B9-477C-AF06-5944B7C71041}" presName="root2" presStyleCnt="0"/>
      <dgm:spPr/>
    </dgm:pt>
    <dgm:pt modelId="{2C252895-1526-4C40-B57B-DE08F8DA619F}" type="pres">
      <dgm:prSet presAssocID="{A47D0E04-89B9-477C-AF06-5944B7C71041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E2D7579-98AE-44AE-AD3D-05CC0FD9F2FD}" type="pres">
      <dgm:prSet presAssocID="{A47D0E04-89B9-477C-AF06-5944B7C71041}" presName="level3hierChild" presStyleCnt="0"/>
      <dgm:spPr/>
    </dgm:pt>
    <dgm:pt modelId="{3D88D956-BC7A-465F-80C9-89176645B46B}" type="pres">
      <dgm:prSet presAssocID="{CD2714E3-CF06-4D7A-ADA1-C90207A03FC5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695E8AD3-1139-44C0-B379-F83B5C5EF5A7}" type="pres">
      <dgm:prSet presAssocID="{CD2714E3-CF06-4D7A-ADA1-C90207A03FC5}" presName="connTx" presStyleLbl="parChTrans1D2" presStyleIdx="2" presStyleCnt="4"/>
      <dgm:spPr/>
      <dgm:t>
        <a:bodyPr/>
        <a:lstStyle/>
        <a:p>
          <a:endParaRPr lang="ru-RU"/>
        </a:p>
      </dgm:t>
    </dgm:pt>
    <dgm:pt modelId="{A812BEB4-F11B-4204-B58A-A3F0754FFE3F}" type="pres">
      <dgm:prSet presAssocID="{64E501A1-168A-4E54-B8A9-F7E8D4BF07DB}" presName="root2" presStyleCnt="0"/>
      <dgm:spPr/>
    </dgm:pt>
    <dgm:pt modelId="{E316FC3A-EFE1-441C-8D2D-0B23C0441761}" type="pres">
      <dgm:prSet presAssocID="{64E501A1-168A-4E54-B8A9-F7E8D4BF07DB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903CDB7-D62B-4B9E-99C2-AE03C7AFC872}" type="pres">
      <dgm:prSet presAssocID="{64E501A1-168A-4E54-B8A9-F7E8D4BF07DB}" presName="level3hierChild" presStyleCnt="0"/>
      <dgm:spPr/>
    </dgm:pt>
    <dgm:pt modelId="{EAC457E6-595D-4A52-B5AC-502288F1BA73}" type="pres">
      <dgm:prSet presAssocID="{5E70DD1B-720D-4547-8451-AA21287DF225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0E5101FE-046F-43F5-9AA3-D93443564CAD}" type="pres">
      <dgm:prSet presAssocID="{5E70DD1B-720D-4547-8451-AA21287DF225}" presName="connTx" presStyleLbl="parChTrans1D2" presStyleIdx="3" presStyleCnt="4"/>
      <dgm:spPr/>
      <dgm:t>
        <a:bodyPr/>
        <a:lstStyle/>
        <a:p>
          <a:endParaRPr lang="ru-RU"/>
        </a:p>
      </dgm:t>
    </dgm:pt>
    <dgm:pt modelId="{1A0950AF-F93D-4AAE-9B75-AA40268FCA8C}" type="pres">
      <dgm:prSet presAssocID="{21BDFE6F-D7B0-4080-AB71-8D3EF4D18546}" presName="root2" presStyleCnt="0"/>
      <dgm:spPr/>
    </dgm:pt>
    <dgm:pt modelId="{9940A45D-9929-4924-BDC0-1ED10BC00B1E}" type="pres">
      <dgm:prSet presAssocID="{21BDFE6F-D7B0-4080-AB71-8D3EF4D18546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BF21557-E292-4092-B615-97886F67BE0D}" type="pres">
      <dgm:prSet presAssocID="{21BDFE6F-D7B0-4080-AB71-8D3EF4D18546}" presName="level3hierChild" presStyleCnt="0"/>
      <dgm:spPr/>
    </dgm:pt>
  </dgm:ptLst>
  <dgm:cxnLst>
    <dgm:cxn modelId="{D58E9D86-7D70-4B27-90FD-D537055EAE16}" type="presOf" srcId="{CD6337FB-0140-4008-AA58-F54CCE3A8104}" destId="{B0277D14-164F-48D6-A59B-FE3ACA56647D}" srcOrd="1" destOrd="0" presId="urn:microsoft.com/office/officeart/2005/8/layout/hierarchy2"/>
    <dgm:cxn modelId="{5F551FD3-E230-4BFE-9940-11AAB0012239}" type="presOf" srcId="{A47D0E04-89B9-477C-AF06-5944B7C71041}" destId="{2C252895-1526-4C40-B57B-DE08F8DA619F}" srcOrd="0" destOrd="0" presId="urn:microsoft.com/office/officeart/2005/8/layout/hierarchy2"/>
    <dgm:cxn modelId="{BD1ECB47-0028-4953-8C31-9FD364D5EE62}" type="presOf" srcId="{E4A76AC5-93BF-44DB-96AF-514AF9E1F00A}" destId="{13597C02-3481-4CB4-8222-8EFBAE9B71FE}" srcOrd="0" destOrd="0" presId="urn:microsoft.com/office/officeart/2005/8/layout/hierarchy2"/>
    <dgm:cxn modelId="{FD8FE053-6A13-4FD3-9E68-DF3A1A94A6FC}" type="presOf" srcId="{21BDFE6F-D7B0-4080-AB71-8D3EF4D18546}" destId="{9940A45D-9929-4924-BDC0-1ED10BC00B1E}" srcOrd="0" destOrd="0" presId="urn:microsoft.com/office/officeart/2005/8/layout/hierarchy2"/>
    <dgm:cxn modelId="{56B427D1-D0D4-413D-87F9-9AFD0CD84919}" type="presOf" srcId="{5E70DD1B-720D-4547-8451-AA21287DF225}" destId="{0E5101FE-046F-43F5-9AA3-D93443564CAD}" srcOrd="1" destOrd="0" presId="urn:microsoft.com/office/officeart/2005/8/layout/hierarchy2"/>
    <dgm:cxn modelId="{66FF0013-FE3E-47B2-B5D1-436808CC868E}" type="presOf" srcId="{5E70DD1B-720D-4547-8451-AA21287DF225}" destId="{EAC457E6-595D-4A52-B5AC-502288F1BA73}" srcOrd="0" destOrd="0" presId="urn:microsoft.com/office/officeart/2005/8/layout/hierarchy2"/>
    <dgm:cxn modelId="{9A5F32D7-1972-44B7-A59D-D0D7C2B65233}" srcId="{56130E46-84B0-4BBA-84F8-DEFACF4F9E96}" destId="{F227BFE5-6224-4619-A601-7A243BEACEB6}" srcOrd="0" destOrd="0" parTransId="{CD6337FB-0140-4008-AA58-F54CCE3A8104}" sibTransId="{E7435253-11E0-4B2C-8212-ECDADFE3ACF7}"/>
    <dgm:cxn modelId="{BFF45D2A-8991-4E9A-A714-AE4B303F4488}" type="presOf" srcId="{56130E46-84B0-4BBA-84F8-DEFACF4F9E96}" destId="{DC9F0102-B79B-43F9-8DE2-74598A12EF6E}" srcOrd="0" destOrd="0" presId="urn:microsoft.com/office/officeart/2005/8/layout/hierarchy2"/>
    <dgm:cxn modelId="{DFC16410-C0A6-4627-B874-008CF48843C8}" srcId="{56130E46-84B0-4BBA-84F8-DEFACF4F9E96}" destId="{64E501A1-168A-4E54-B8A9-F7E8D4BF07DB}" srcOrd="2" destOrd="0" parTransId="{CD2714E3-CF06-4D7A-ADA1-C90207A03FC5}" sibTransId="{CDFA3659-20D3-4FCF-9614-EC70506CEDCE}"/>
    <dgm:cxn modelId="{AB9C61ED-ECDE-448B-A60C-282E09F5061F}" type="presOf" srcId="{CD6337FB-0140-4008-AA58-F54CCE3A8104}" destId="{EF23B4A4-C0D4-43B6-BF34-95294696BB96}" srcOrd="0" destOrd="0" presId="urn:microsoft.com/office/officeart/2005/8/layout/hierarchy2"/>
    <dgm:cxn modelId="{2E2AEA5E-951D-458C-89BE-6343C2FF1050}" srcId="{DA6A4289-FFC2-4723-B9CB-7B9C49035EE7}" destId="{56130E46-84B0-4BBA-84F8-DEFACF4F9E96}" srcOrd="0" destOrd="0" parTransId="{93EB7134-509A-4B7A-9B6C-9FC1062A8D83}" sibTransId="{03DFEFEB-1A42-40C3-B18D-0E04AE11ACB4}"/>
    <dgm:cxn modelId="{05F6F8B2-BCEF-4036-8769-F3CC6068720E}" srcId="{56130E46-84B0-4BBA-84F8-DEFACF4F9E96}" destId="{A47D0E04-89B9-477C-AF06-5944B7C71041}" srcOrd="1" destOrd="0" parTransId="{E4A76AC5-93BF-44DB-96AF-514AF9E1F00A}" sibTransId="{BC8CEE62-034F-48D7-9618-0D198F7F98E7}"/>
    <dgm:cxn modelId="{29888E12-2FE0-4F4D-B71E-6657AE81CC7E}" type="presOf" srcId="{64E501A1-168A-4E54-B8A9-F7E8D4BF07DB}" destId="{E316FC3A-EFE1-441C-8D2D-0B23C0441761}" srcOrd="0" destOrd="0" presId="urn:microsoft.com/office/officeart/2005/8/layout/hierarchy2"/>
    <dgm:cxn modelId="{F218F6C6-D25E-468F-A207-B40EA02D7D2B}" type="presOf" srcId="{CD2714E3-CF06-4D7A-ADA1-C90207A03FC5}" destId="{695E8AD3-1139-44C0-B379-F83B5C5EF5A7}" srcOrd="1" destOrd="0" presId="urn:microsoft.com/office/officeart/2005/8/layout/hierarchy2"/>
    <dgm:cxn modelId="{56510AD7-CA60-40F4-9759-994471573A64}" type="presOf" srcId="{F227BFE5-6224-4619-A601-7A243BEACEB6}" destId="{B026ACA6-DFA9-4F94-94FF-7CA7CEC0564D}" srcOrd="0" destOrd="0" presId="urn:microsoft.com/office/officeart/2005/8/layout/hierarchy2"/>
    <dgm:cxn modelId="{9A4AD46B-C8C2-4FF5-91FB-F824987029AB}" type="presOf" srcId="{DA6A4289-FFC2-4723-B9CB-7B9C49035EE7}" destId="{BB395974-4F2C-47F4-B1AE-17C51D4C55F8}" srcOrd="0" destOrd="0" presId="urn:microsoft.com/office/officeart/2005/8/layout/hierarchy2"/>
    <dgm:cxn modelId="{23771A1C-09F4-4412-B154-29C6A8F322E2}" type="presOf" srcId="{CD2714E3-CF06-4D7A-ADA1-C90207A03FC5}" destId="{3D88D956-BC7A-465F-80C9-89176645B46B}" srcOrd="0" destOrd="0" presId="urn:microsoft.com/office/officeart/2005/8/layout/hierarchy2"/>
    <dgm:cxn modelId="{48C52E2F-2542-46F6-A074-802003F75DD8}" type="presOf" srcId="{E4A76AC5-93BF-44DB-96AF-514AF9E1F00A}" destId="{9A277CB4-54D1-47C4-A9A2-89ED825A1111}" srcOrd="1" destOrd="0" presId="urn:microsoft.com/office/officeart/2005/8/layout/hierarchy2"/>
    <dgm:cxn modelId="{88693CAA-7B75-4A6E-94CA-3687D9D17C86}" srcId="{56130E46-84B0-4BBA-84F8-DEFACF4F9E96}" destId="{21BDFE6F-D7B0-4080-AB71-8D3EF4D18546}" srcOrd="3" destOrd="0" parTransId="{5E70DD1B-720D-4547-8451-AA21287DF225}" sibTransId="{C21B3801-3600-47DE-9766-E6C8CCF480E6}"/>
    <dgm:cxn modelId="{C125F374-6D5F-4D48-ABE2-8D34CACF3136}" type="presParOf" srcId="{BB395974-4F2C-47F4-B1AE-17C51D4C55F8}" destId="{36F54083-A496-48C8-B221-2D9554224720}" srcOrd="0" destOrd="0" presId="urn:microsoft.com/office/officeart/2005/8/layout/hierarchy2"/>
    <dgm:cxn modelId="{E568CFA9-7100-4431-8437-DC2E6B350525}" type="presParOf" srcId="{36F54083-A496-48C8-B221-2D9554224720}" destId="{DC9F0102-B79B-43F9-8DE2-74598A12EF6E}" srcOrd="0" destOrd="0" presId="urn:microsoft.com/office/officeart/2005/8/layout/hierarchy2"/>
    <dgm:cxn modelId="{C495E4A7-3831-4276-93DF-629FE65A745C}" type="presParOf" srcId="{36F54083-A496-48C8-B221-2D9554224720}" destId="{2D037819-FB46-43C5-8016-0B7715A800B9}" srcOrd="1" destOrd="0" presId="urn:microsoft.com/office/officeart/2005/8/layout/hierarchy2"/>
    <dgm:cxn modelId="{FE2A2A2C-A372-438F-9673-0D5DE2EA5724}" type="presParOf" srcId="{2D037819-FB46-43C5-8016-0B7715A800B9}" destId="{EF23B4A4-C0D4-43B6-BF34-95294696BB96}" srcOrd="0" destOrd="0" presId="urn:microsoft.com/office/officeart/2005/8/layout/hierarchy2"/>
    <dgm:cxn modelId="{EF75A1B5-E820-4071-8595-BC76FB121EB5}" type="presParOf" srcId="{EF23B4A4-C0D4-43B6-BF34-95294696BB96}" destId="{B0277D14-164F-48D6-A59B-FE3ACA56647D}" srcOrd="0" destOrd="0" presId="urn:microsoft.com/office/officeart/2005/8/layout/hierarchy2"/>
    <dgm:cxn modelId="{35F30EAD-014A-4324-9C04-3C81CC8CD49E}" type="presParOf" srcId="{2D037819-FB46-43C5-8016-0B7715A800B9}" destId="{88B77E62-DC53-43E2-9D22-DFE3E0892EB9}" srcOrd="1" destOrd="0" presId="urn:microsoft.com/office/officeart/2005/8/layout/hierarchy2"/>
    <dgm:cxn modelId="{66B60D2B-A97B-4DD8-B135-51880959369F}" type="presParOf" srcId="{88B77E62-DC53-43E2-9D22-DFE3E0892EB9}" destId="{B026ACA6-DFA9-4F94-94FF-7CA7CEC0564D}" srcOrd="0" destOrd="0" presId="urn:microsoft.com/office/officeart/2005/8/layout/hierarchy2"/>
    <dgm:cxn modelId="{D09C3EE8-6D78-4CBB-A601-660B9D93AD06}" type="presParOf" srcId="{88B77E62-DC53-43E2-9D22-DFE3E0892EB9}" destId="{23922C4F-6407-41D5-9D91-02C888ED4CB5}" srcOrd="1" destOrd="0" presId="urn:microsoft.com/office/officeart/2005/8/layout/hierarchy2"/>
    <dgm:cxn modelId="{C2FF1DF2-968D-4063-A4B3-2DC5594F5841}" type="presParOf" srcId="{2D037819-FB46-43C5-8016-0B7715A800B9}" destId="{13597C02-3481-4CB4-8222-8EFBAE9B71FE}" srcOrd="2" destOrd="0" presId="urn:microsoft.com/office/officeart/2005/8/layout/hierarchy2"/>
    <dgm:cxn modelId="{FA9524D0-B8B2-4A8B-81F3-CE141D97C6BD}" type="presParOf" srcId="{13597C02-3481-4CB4-8222-8EFBAE9B71FE}" destId="{9A277CB4-54D1-47C4-A9A2-89ED825A1111}" srcOrd="0" destOrd="0" presId="urn:microsoft.com/office/officeart/2005/8/layout/hierarchy2"/>
    <dgm:cxn modelId="{1FF27C0D-632E-42D3-86D8-3874A6BA7F90}" type="presParOf" srcId="{2D037819-FB46-43C5-8016-0B7715A800B9}" destId="{7D4929B8-8E43-404F-9364-376353FC0B56}" srcOrd="3" destOrd="0" presId="urn:microsoft.com/office/officeart/2005/8/layout/hierarchy2"/>
    <dgm:cxn modelId="{88EC1D43-F9FB-4797-A9EB-9E863B1B9E93}" type="presParOf" srcId="{7D4929B8-8E43-404F-9364-376353FC0B56}" destId="{2C252895-1526-4C40-B57B-DE08F8DA619F}" srcOrd="0" destOrd="0" presId="urn:microsoft.com/office/officeart/2005/8/layout/hierarchy2"/>
    <dgm:cxn modelId="{190F271E-64FE-45FD-ADEE-90AB71B534D4}" type="presParOf" srcId="{7D4929B8-8E43-404F-9364-376353FC0B56}" destId="{5E2D7579-98AE-44AE-AD3D-05CC0FD9F2FD}" srcOrd="1" destOrd="0" presId="urn:microsoft.com/office/officeart/2005/8/layout/hierarchy2"/>
    <dgm:cxn modelId="{14A7CBDA-C387-4712-86AF-38271E0CE3FE}" type="presParOf" srcId="{2D037819-FB46-43C5-8016-0B7715A800B9}" destId="{3D88D956-BC7A-465F-80C9-89176645B46B}" srcOrd="4" destOrd="0" presId="urn:microsoft.com/office/officeart/2005/8/layout/hierarchy2"/>
    <dgm:cxn modelId="{E9CD6194-E403-434D-919C-D8F4CD4537AB}" type="presParOf" srcId="{3D88D956-BC7A-465F-80C9-89176645B46B}" destId="{695E8AD3-1139-44C0-B379-F83B5C5EF5A7}" srcOrd="0" destOrd="0" presId="urn:microsoft.com/office/officeart/2005/8/layout/hierarchy2"/>
    <dgm:cxn modelId="{1FDA1417-92BD-46CF-B2F5-57691814B2F8}" type="presParOf" srcId="{2D037819-FB46-43C5-8016-0B7715A800B9}" destId="{A812BEB4-F11B-4204-B58A-A3F0754FFE3F}" srcOrd="5" destOrd="0" presId="urn:microsoft.com/office/officeart/2005/8/layout/hierarchy2"/>
    <dgm:cxn modelId="{F181E13A-5AE2-4906-9D46-1519FF402EC4}" type="presParOf" srcId="{A812BEB4-F11B-4204-B58A-A3F0754FFE3F}" destId="{E316FC3A-EFE1-441C-8D2D-0B23C0441761}" srcOrd="0" destOrd="0" presId="urn:microsoft.com/office/officeart/2005/8/layout/hierarchy2"/>
    <dgm:cxn modelId="{9D667564-A674-4495-8BD1-8ACDE4A740BC}" type="presParOf" srcId="{A812BEB4-F11B-4204-B58A-A3F0754FFE3F}" destId="{B903CDB7-D62B-4B9E-99C2-AE03C7AFC872}" srcOrd="1" destOrd="0" presId="urn:microsoft.com/office/officeart/2005/8/layout/hierarchy2"/>
    <dgm:cxn modelId="{9BA367A9-51C0-4269-B3E5-B226BDBC6E0C}" type="presParOf" srcId="{2D037819-FB46-43C5-8016-0B7715A800B9}" destId="{EAC457E6-595D-4A52-B5AC-502288F1BA73}" srcOrd="6" destOrd="0" presId="urn:microsoft.com/office/officeart/2005/8/layout/hierarchy2"/>
    <dgm:cxn modelId="{8FEB9BC5-05C9-4A8E-9783-A89F2F10DD7F}" type="presParOf" srcId="{EAC457E6-595D-4A52-B5AC-502288F1BA73}" destId="{0E5101FE-046F-43F5-9AA3-D93443564CAD}" srcOrd="0" destOrd="0" presId="urn:microsoft.com/office/officeart/2005/8/layout/hierarchy2"/>
    <dgm:cxn modelId="{685A783B-1AA0-4DC0-A452-FFE93A0F9D6D}" type="presParOf" srcId="{2D037819-FB46-43C5-8016-0B7715A800B9}" destId="{1A0950AF-F93D-4AAE-9B75-AA40268FCA8C}" srcOrd="7" destOrd="0" presId="urn:microsoft.com/office/officeart/2005/8/layout/hierarchy2"/>
    <dgm:cxn modelId="{0FDBE2E8-6779-4BCB-81D3-5D7A6EE9CAA1}" type="presParOf" srcId="{1A0950AF-F93D-4AAE-9B75-AA40268FCA8C}" destId="{9940A45D-9929-4924-BDC0-1ED10BC00B1E}" srcOrd="0" destOrd="0" presId="urn:microsoft.com/office/officeart/2005/8/layout/hierarchy2"/>
    <dgm:cxn modelId="{B993AA1F-0B0C-4086-9BD4-CBE8F1A010C0}" type="presParOf" srcId="{1A0950AF-F93D-4AAE-9B75-AA40268FCA8C}" destId="{8BF21557-E292-4092-B615-97886F67BE0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ABFDD2-3939-4BB1-AC80-68CAB8555043}">
      <dsp:nvSpPr>
        <dsp:cNvPr id="0" name=""/>
        <dsp:cNvSpPr/>
      </dsp:nvSpPr>
      <dsp:spPr>
        <a:xfrm>
          <a:off x="3291691" y="0"/>
          <a:ext cx="4937536" cy="6121549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1) высокий коэффициент теплоотдачи,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2) большое количество тепла, выделяемое при конденсации единицей количества пара,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3) возможность транспортировки по трубопроводам на значительные расстояния,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4) равномерность обогрева, так как конденсация пара происходит при постоянной температуре</a:t>
          </a:r>
          <a:r>
            <a:rPr lang="ru-RU" sz="2000" kern="1200" dirty="0" smtClean="0"/>
            <a:t>.</a:t>
          </a:r>
          <a:endParaRPr lang="ru-RU" sz="2000" kern="1200" dirty="0"/>
        </a:p>
      </dsp:txBody>
      <dsp:txXfrm>
        <a:off x="3291691" y="0"/>
        <a:ext cx="4937536" cy="6121549"/>
      </dsp:txXfrm>
    </dsp:sp>
    <dsp:sp modelId="{ACC00DC5-9683-4017-B19F-30B9705F8A32}">
      <dsp:nvSpPr>
        <dsp:cNvPr id="0" name=""/>
        <dsp:cNvSpPr/>
      </dsp:nvSpPr>
      <dsp:spPr>
        <a:xfrm>
          <a:off x="0" y="0"/>
          <a:ext cx="3291691" cy="6121549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latin typeface="Times New Roman" pitchFamily="18" charset="0"/>
              <a:cs typeface="Times New Roman" pitchFamily="18" charset="0"/>
            </a:rPr>
            <a:t>Преимущества водяного пара как нагревающего агента:</a:t>
          </a:r>
          <a:endParaRPr lang="ru-RU" sz="3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3291691" cy="612154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4F9509A-BDC3-4CF1-9A6B-5FDEC9D64AB6}">
      <dsp:nvSpPr>
        <dsp:cNvPr id="0" name=""/>
        <dsp:cNvSpPr/>
      </dsp:nvSpPr>
      <dsp:spPr>
        <a:xfrm>
          <a:off x="533784" y="1782677"/>
          <a:ext cx="3095965" cy="15479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>
              <a:latin typeface="Times New Roman" pitchFamily="18" charset="0"/>
              <a:cs typeface="Times New Roman" pitchFamily="18" charset="0"/>
            </a:rPr>
            <a:t>В зависимости от назначения т/а называются:</a:t>
          </a:r>
          <a:endParaRPr lang="ru-RU" sz="3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3784" y="1782677"/>
        <a:ext cx="3095965" cy="1547982"/>
      </dsp:txXfrm>
    </dsp:sp>
    <dsp:sp modelId="{452AAC16-1C55-4387-81F7-30B8F133D2AE}">
      <dsp:nvSpPr>
        <dsp:cNvPr id="0" name=""/>
        <dsp:cNvSpPr/>
      </dsp:nvSpPr>
      <dsp:spPr>
        <a:xfrm rot="18289469">
          <a:off x="3164664" y="1639332"/>
          <a:ext cx="2168557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168557" y="2724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 rot="18289469">
        <a:off x="4194729" y="1612364"/>
        <a:ext cx="108427" cy="108427"/>
      </dsp:txXfrm>
    </dsp:sp>
    <dsp:sp modelId="{FC228ED2-4410-4B87-A6C3-10DDF8C6078F}">
      <dsp:nvSpPr>
        <dsp:cNvPr id="0" name=""/>
        <dsp:cNvSpPr/>
      </dsp:nvSpPr>
      <dsp:spPr>
        <a:xfrm>
          <a:off x="4868136" y="2496"/>
          <a:ext cx="3095965" cy="15479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>
              <a:latin typeface="Times New Roman" pitchFamily="18" charset="0"/>
              <a:cs typeface="Times New Roman" pitchFamily="18" charset="0"/>
            </a:rPr>
            <a:t>подогревателями, </a:t>
          </a:r>
          <a:endParaRPr lang="ru-RU" sz="3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68136" y="2496"/>
        <a:ext cx="3095965" cy="1547982"/>
      </dsp:txXfrm>
    </dsp:sp>
    <dsp:sp modelId="{ACDB211A-9766-48F3-977A-F0784AFA919D}">
      <dsp:nvSpPr>
        <dsp:cNvPr id="0" name=""/>
        <dsp:cNvSpPr/>
      </dsp:nvSpPr>
      <dsp:spPr>
        <a:xfrm>
          <a:off x="3629750" y="2529422"/>
          <a:ext cx="1238386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238386" y="2724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217983" y="2525708"/>
        <a:ext cx="61919" cy="61919"/>
      </dsp:txXfrm>
    </dsp:sp>
    <dsp:sp modelId="{C018845B-5BD0-43AA-9969-1FC5FB712532}">
      <dsp:nvSpPr>
        <dsp:cNvPr id="0" name=""/>
        <dsp:cNvSpPr/>
      </dsp:nvSpPr>
      <dsp:spPr>
        <a:xfrm>
          <a:off x="4868136" y="1782677"/>
          <a:ext cx="3095965" cy="15479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>
              <a:latin typeface="Times New Roman" pitchFamily="18" charset="0"/>
              <a:cs typeface="Times New Roman" pitchFamily="18" charset="0"/>
            </a:rPr>
            <a:t>конденсаторами, </a:t>
          </a:r>
          <a:endParaRPr lang="ru-RU" sz="3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68136" y="1782677"/>
        <a:ext cx="3095965" cy="1547982"/>
      </dsp:txXfrm>
    </dsp:sp>
    <dsp:sp modelId="{D067CDE2-0123-4F19-B959-8F42587CA7B7}">
      <dsp:nvSpPr>
        <dsp:cNvPr id="0" name=""/>
        <dsp:cNvSpPr/>
      </dsp:nvSpPr>
      <dsp:spPr>
        <a:xfrm rot="3310531">
          <a:off x="3164664" y="3419512"/>
          <a:ext cx="2168557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168557" y="2724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 rot="3310531">
        <a:off x="4194729" y="3392544"/>
        <a:ext cx="108427" cy="108427"/>
      </dsp:txXfrm>
    </dsp:sp>
    <dsp:sp modelId="{4D6B6163-5DFF-400B-92E9-D9ECD7D8A585}">
      <dsp:nvSpPr>
        <dsp:cNvPr id="0" name=""/>
        <dsp:cNvSpPr/>
      </dsp:nvSpPr>
      <dsp:spPr>
        <a:xfrm>
          <a:off x="4868136" y="3562857"/>
          <a:ext cx="3095965" cy="15479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>
              <a:latin typeface="Times New Roman" pitchFamily="18" charset="0"/>
              <a:cs typeface="Times New Roman" pitchFamily="18" charset="0"/>
            </a:rPr>
            <a:t>испарителями и т.д.</a:t>
          </a:r>
          <a:endParaRPr lang="ru-RU" sz="3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68136" y="3562857"/>
        <a:ext cx="3095965" cy="154798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04C7D3-A2DF-4C71-9333-97A7283CD02F}">
      <dsp:nvSpPr>
        <dsp:cNvPr id="0" name=""/>
        <dsp:cNvSpPr/>
      </dsp:nvSpPr>
      <dsp:spPr>
        <a:xfrm>
          <a:off x="3400447" y="1875218"/>
          <a:ext cx="1803431" cy="8582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4885"/>
              </a:lnTo>
              <a:lnTo>
                <a:pt x="1803431" y="584885"/>
              </a:lnTo>
              <a:lnTo>
                <a:pt x="1803431" y="85826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9EEA8A-A0BB-4F55-8C00-D6B323653E1F}">
      <dsp:nvSpPr>
        <dsp:cNvPr id="0" name=""/>
        <dsp:cNvSpPr/>
      </dsp:nvSpPr>
      <dsp:spPr>
        <a:xfrm>
          <a:off x="1597016" y="1875218"/>
          <a:ext cx="1803431" cy="858269"/>
        </a:xfrm>
        <a:custGeom>
          <a:avLst/>
          <a:gdLst/>
          <a:ahLst/>
          <a:cxnLst/>
          <a:rect l="0" t="0" r="0" b="0"/>
          <a:pathLst>
            <a:path>
              <a:moveTo>
                <a:pt x="1803431" y="0"/>
              </a:moveTo>
              <a:lnTo>
                <a:pt x="1803431" y="584885"/>
              </a:lnTo>
              <a:lnTo>
                <a:pt x="0" y="584885"/>
              </a:lnTo>
              <a:lnTo>
                <a:pt x="0" y="85826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821346-F6FF-4E9C-9F30-54C379CDE987}">
      <dsp:nvSpPr>
        <dsp:cNvPr id="0" name=""/>
        <dsp:cNvSpPr/>
      </dsp:nvSpPr>
      <dsp:spPr>
        <a:xfrm>
          <a:off x="1924913" y="1289"/>
          <a:ext cx="2951069" cy="18739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8251FD6-B29D-4FD4-9297-FDD6E6D13272}">
      <dsp:nvSpPr>
        <dsp:cNvPr id="0" name=""/>
        <dsp:cNvSpPr/>
      </dsp:nvSpPr>
      <dsp:spPr>
        <a:xfrm>
          <a:off x="2252809" y="312791"/>
          <a:ext cx="2951069" cy="18739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latin typeface="Times New Roman" pitchFamily="18" charset="0"/>
              <a:cs typeface="Times New Roman" pitchFamily="18" charset="0"/>
            </a:rPr>
            <a:t>По принципу действия теплообменные аппараты делятся</a:t>
          </a:r>
          <a:endParaRPr lang="ru-RU" sz="2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52809" y="312791"/>
        <a:ext cx="2951069" cy="1873928"/>
      </dsp:txXfrm>
    </dsp:sp>
    <dsp:sp modelId="{0C088960-0956-40F8-99FD-103BEEBD5BD4}">
      <dsp:nvSpPr>
        <dsp:cNvPr id="0" name=""/>
        <dsp:cNvSpPr/>
      </dsp:nvSpPr>
      <dsp:spPr>
        <a:xfrm>
          <a:off x="121481" y="2733488"/>
          <a:ext cx="2951069" cy="18739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D3B14BB-D1F2-45A1-AB94-6EB42A0F3A4D}">
      <dsp:nvSpPr>
        <dsp:cNvPr id="0" name=""/>
        <dsp:cNvSpPr/>
      </dsp:nvSpPr>
      <dsp:spPr>
        <a:xfrm>
          <a:off x="449378" y="3044990"/>
          <a:ext cx="2951069" cy="18739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 </a:t>
          </a:r>
          <a:r>
            <a:rPr lang="ru-RU" sz="2700" kern="1200" dirty="0" smtClean="0">
              <a:latin typeface="Times New Roman" pitchFamily="18" charset="0"/>
              <a:cs typeface="Times New Roman" pitchFamily="18" charset="0"/>
            </a:rPr>
            <a:t>поверхностные</a:t>
          </a:r>
          <a:endParaRPr lang="ru-RU" sz="2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9378" y="3044990"/>
        <a:ext cx="2951069" cy="1873928"/>
      </dsp:txXfrm>
    </dsp:sp>
    <dsp:sp modelId="{2BEC0B0F-354B-4AB7-8E31-C089CF361FF5}">
      <dsp:nvSpPr>
        <dsp:cNvPr id="0" name=""/>
        <dsp:cNvSpPr/>
      </dsp:nvSpPr>
      <dsp:spPr>
        <a:xfrm>
          <a:off x="3728344" y="2733488"/>
          <a:ext cx="2951069" cy="18739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85EB05C-836A-4137-A9FE-8308FD576489}">
      <dsp:nvSpPr>
        <dsp:cNvPr id="0" name=""/>
        <dsp:cNvSpPr/>
      </dsp:nvSpPr>
      <dsp:spPr>
        <a:xfrm>
          <a:off x="4056240" y="3044990"/>
          <a:ext cx="2951069" cy="18739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 </a:t>
          </a:r>
          <a:r>
            <a:rPr lang="ru-RU" sz="2700" kern="1200" dirty="0" smtClean="0">
              <a:latin typeface="Times New Roman" pitchFamily="18" charset="0"/>
              <a:cs typeface="Times New Roman" pitchFamily="18" charset="0"/>
            </a:rPr>
            <a:t>смесительные.</a:t>
          </a:r>
          <a:endParaRPr lang="ru-RU" sz="2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56240" y="3044990"/>
        <a:ext cx="2951069" cy="187392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5F7CE81-ABC7-420D-891B-AFF360A176E6}">
      <dsp:nvSpPr>
        <dsp:cNvPr id="0" name=""/>
        <dsp:cNvSpPr/>
      </dsp:nvSpPr>
      <dsp:spPr>
        <a:xfrm>
          <a:off x="3785592" y="1836700"/>
          <a:ext cx="2071655" cy="7190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543"/>
              </a:lnTo>
              <a:lnTo>
                <a:pt x="2071655" y="359543"/>
              </a:lnTo>
              <a:lnTo>
                <a:pt x="2071655" y="71908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C93DDE-68A2-4F16-9876-EE90F96F00B1}">
      <dsp:nvSpPr>
        <dsp:cNvPr id="0" name=""/>
        <dsp:cNvSpPr/>
      </dsp:nvSpPr>
      <dsp:spPr>
        <a:xfrm>
          <a:off x="1713936" y="1836700"/>
          <a:ext cx="2071655" cy="719086"/>
        </a:xfrm>
        <a:custGeom>
          <a:avLst/>
          <a:gdLst/>
          <a:ahLst/>
          <a:cxnLst/>
          <a:rect l="0" t="0" r="0" b="0"/>
          <a:pathLst>
            <a:path>
              <a:moveTo>
                <a:pt x="2071655" y="0"/>
              </a:moveTo>
              <a:lnTo>
                <a:pt x="2071655" y="359543"/>
              </a:lnTo>
              <a:lnTo>
                <a:pt x="0" y="359543"/>
              </a:lnTo>
              <a:lnTo>
                <a:pt x="0" y="71908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C8C66E-31CE-443A-A847-56D1D0B9F43B}">
      <dsp:nvSpPr>
        <dsp:cNvPr id="0" name=""/>
        <dsp:cNvSpPr/>
      </dsp:nvSpPr>
      <dsp:spPr>
        <a:xfrm>
          <a:off x="2073480" y="124588"/>
          <a:ext cx="3424223" cy="171211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Поверхностные аппараты могут быть </a:t>
          </a:r>
          <a:endParaRPr lang="ru-RU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73480" y="124588"/>
        <a:ext cx="3424223" cy="1712111"/>
      </dsp:txXfrm>
    </dsp:sp>
    <dsp:sp modelId="{1AC567E8-FF51-4005-BDC6-B466E12172A4}">
      <dsp:nvSpPr>
        <dsp:cNvPr id="0" name=""/>
        <dsp:cNvSpPr/>
      </dsp:nvSpPr>
      <dsp:spPr>
        <a:xfrm>
          <a:off x="1825" y="2555787"/>
          <a:ext cx="3424223" cy="171211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рекуперативными</a:t>
          </a:r>
          <a:r>
            <a:rPr lang="ru-RU" sz="3400" kern="1200" dirty="0" smtClean="0"/>
            <a:t> </a:t>
          </a:r>
          <a:endParaRPr lang="ru-RU" sz="3400" kern="1200" dirty="0"/>
        </a:p>
      </dsp:txBody>
      <dsp:txXfrm>
        <a:off x="1825" y="2555787"/>
        <a:ext cx="3424223" cy="1712111"/>
      </dsp:txXfrm>
    </dsp:sp>
    <dsp:sp modelId="{FA6B889B-9DBE-4D12-956A-628F214D9D0F}">
      <dsp:nvSpPr>
        <dsp:cNvPr id="0" name=""/>
        <dsp:cNvSpPr/>
      </dsp:nvSpPr>
      <dsp:spPr>
        <a:xfrm>
          <a:off x="4145135" y="2555787"/>
          <a:ext cx="3424223" cy="171211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>
              <a:latin typeface="Times New Roman" pitchFamily="18" charset="0"/>
              <a:cs typeface="Times New Roman" pitchFamily="18" charset="0"/>
            </a:rPr>
            <a:t>регенеративными</a:t>
          </a:r>
          <a:endParaRPr lang="ru-RU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145135" y="2555787"/>
        <a:ext cx="3424223" cy="171211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5448CF8-E076-490A-95BA-8C54F00115D6}">
      <dsp:nvSpPr>
        <dsp:cNvPr id="0" name=""/>
        <dsp:cNvSpPr/>
      </dsp:nvSpPr>
      <dsp:spPr>
        <a:xfrm>
          <a:off x="0" y="0"/>
          <a:ext cx="8712968" cy="65973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>
              <a:latin typeface="Times New Roman" pitchFamily="18" charset="0"/>
              <a:cs typeface="Times New Roman" pitchFamily="18" charset="0"/>
            </a:rPr>
            <a:t>В зависимости от агрегатного состояния теплоносителей различают аппараты для теплообмена:</a:t>
          </a:r>
          <a:endParaRPr lang="ru-RU" sz="4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8712968" cy="1979205"/>
      </dsp:txXfrm>
    </dsp:sp>
    <dsp:sp modelId="{4641C8B2-9545-4162-96AD-184F0990B52B}">
      <dsp:nvSpPr>
        <dsp:cNvPr id="0" name=""/>
        <dsp:cNvSpPr/>
      </dsp:nvSpPr>
      <dsp:spPr>
        <a:xfrm>
          <a:off x="871296" y="1980453"/>
          <a:ext cx="6970374" cy="7632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1) между газами (подогреватели газов топочными газами, газовые теплообменники);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71296" y="1980453"/>
        <a:ext cx="6970374" cy="763221"/>
      </dsp:txXfrm>
    </dsp:sp>
    <dsp:sp modelId="{8116594A-3A14-4A19-A27E-38E3484FC703}">
      <dsp:nvSpPr>
        <dsp:cNvPr id="0" name=""/>
        <dsp:cNvSpPr/>
      </dsp:nvSpPr>
      <dsp:spPr>
        <a:xfrm>
          <a:off x="871296" y="2861094"/>
          <a:ext cx="6970374" cy="7632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2) между паром и газом (паровые подогреватели для воздуха, пароперегреватели);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71296" y="2861094"/>
        <a:ext cx="6970374" cy="763221"/>
      </dsp:txXfrm>
    </dsp:sp>
    <dsp:sp modelId="{430528A8-B634-4153-92C7-73DB78B7C898}">
      <dsp:nvSpPr>
        <dsp:cNvPr id="0" name=""/>
        <dsp:cNvSpPr/>
      </dsp:nvSpPr>
      <dsp:spPr>
        <a:xfrm>
          <a:off x="871296" y="3741734"/>
          <a:ext cx="6970374" cy="7632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3) между газом и  жидкостью (холодильники для газов);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71296" y="3741734"/>
        <a:ext cx="6970374" cy="763221"/>
      </dsp:txXfrm>
    </dsp:sp>
    <dsp:sp modelId="{555EA1BC-4538-489C-BE5B-B735E9F78156}">
      <dsp:nvSpPr>
        <dsp:cNvPr id="0" name=""/>
        <dsp:cNvSpPr/>
      </dsp:nvSpPr>
      <dsp:spPr>
        <a:xfrm>
          <a:off x="871296" y="4622374"/>
          <a:ext cx="6970374" cy="7632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4) между паром и жидкостью ((паровые подогреватели, конденсаторы);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71296" y="4622374"/>
        <a:ext cx="6970374" cy="763221"/>
      </dsp:txXfrm>
    </dsp:sp>
    <dsp:sp modelId="{14C27E8D-43A3-4F1A-8897-F3AE4B9C50E8}">
      <dsp:nvSpPr>
        <dsp:cNvPr id="0" name=""/>
        <dsp:cNvSpPr/>
      </dsp:nvSpPr>
      <dsp:spPr>
        <a:xfrm>
          <a:off x="936121" y="5517232"/>
          <a:ext cx="6970374" cy="7632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5) между жидкостями (жидкостные холодильники, теплообменники). 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36121" y="5517232"/>
        <a:ext cx="6970374" cy="763221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9F0102-B79B-43F9-8DE2-74598A12EF6E}">
      <dsp:nvSpPr>
        <dsp:cNvPr id="0" name=""/>
        <dsp:cNvSpPr/>
      </dsp:nvSpPr>
      <dsp:spPr>
        <a:xfrm>
          <a:off x="598745" y="1715916"/>
          <a:ext cx="3370599" cy="21853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При рассмотрении т/а с непрерывно изменяющейся температурой теплоносителей следует различать аппараты: 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98745" y="1715916"/>
        <a:ext cx="3370599" cy="2185336"/>
      </dsp:txXfrm>
    </dsp:sp>
    <dsp:sp modelId="{EF23B4A4-C0D4-43B6-BF34-95294696BB96}">
      <dsp:nvSpPr>
        <dsp:cNvPr id="0" name=""/>
        <dsp:cNvSpPr/>
      </dsp:nvSpPr>
      <dsp:spPr>
        <a:xfrm rot="17692822">
          <a:off x="3274493" y="1700180"/>
          <a:ext cx="239903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2399038" y="2021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7692822">
        <a:off x="4414036" y="1660419"/>
        <a:ext cx="119951" cy="119951"/>
      </dsp:txXfrm>
    </dsp:sp>
    <dsp:sp modelId="{B026ACA6-DFA9-4F94-94FF-7CA7CEC0564D}">
      <dsp:nvSpPr>
        <dsp:cNvPr id="0" name=""/>
        <dsp:cNvSpPr/>
      </dsp:nvSpPr>
      <dsp:spPr>
        <a:xfrm>
          <a:off x="4978680" y="1371"/>
          <a:ext cx="2523338" cy="12616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1) прямого  тока; 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78680" y="1371"/>
        <a:ext cx="2523338" cy="1261669"/>
      </dsp:txXfrm>
    </dsp:sp>
    <dsp:sp modelId="{13597C02-3481-4CB4-8222-8EFBAE9B71FE}">
      <dsp:nvSpPr>
        <dsp:cNvPr id="0" name=""/>
        <dsp:cNvSpPr/>
      </dsp:nvSpPr>
      <dsp:spPr>
        <a:xfrm rot="19457599">
          <a:off x="3852512" y="2425640"/>
          <a:ext cx="1243000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243000" y="2021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9457599">
        <a:off x="4442937" y="2414780"/>
        <a:ext cx="62150" cy="62150"/>
      </dsp:txXfrm>
    </dsp:sp>
    <dsp:sp modelId="{2C252895-1526-4C40-B57B-DE08F8DA619F}">
      <dsp:nvSpPr>
        <dsp:cNvPr id="0" name=""/>
        <dsp:cNvSpPr/>
      </dsp:nvSpPr>
      <dsp:spPr>
        <a:xfrm>
          <a:off x="4978680" y="1452290"/>
          <a:ext cx="2523338" cy="12616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2) противоточные; 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78680" y="1452290"/>
        <a:ext cx="2523338" cy="1261669"/>
      </dsp:txXfrm>
    </dsp:sp>
    <dsp:sp modelId="{3D88D956-BC7A-465F-80C9-89176645B46B}">
      <dsp:nvSpPr>
        <dsp:cNvPr id="0" name=""/>
        <dsp:cNvSpPr/>
      </dsp:nvSpPr>
      <dsp:spPr>
        <a:xfrm rot="2142401">
          <a:off x="3852512" y="3151100"/>
          <a:ext cx="1243000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243000" y="2021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142401">
        <a:off x="4442937" y="3140239"/>
        <a:ext cx="62150" cy="62150"/>
      </dsp:txXfrm>
    </dsp:sp>
    <dsp:sp modelId="{E316FC3A-EFE1-441C-8D2D-0B23C0441761}">
      <dsp:nvSpPr>
        <dsp:cNvPr id="0" name=""/>
        <dsp:cNvSpPr/>
      </dsp:nvSpPr>
      <dsp:spPr>
        <a:xfrm>
          <a:off x="4978680" y="2903210"/>
          <a:ext cx="2523338" cy="12616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3) перекрестного тока; 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78680" y="2903210"/>
        <a:ext cx="2523338" cy="1261669"/>
      </dsp:txXfrm>
    </dsp:sp>
    <dsp:sp modelId="{EAC457E6-595D-4A52-B5AC-502288F1BA73}">
      <dsp:nvSpPr>
        <dsp:cNvPr id="0" name=""/>
        <dsp:cNvSpPr/>
      </dsp:nvSpPr>
      <dsp:spPr>
        <a:xfrm rot="3907178">
          <a:off x="3274493" y="3876559"/>
          <a:ext cx="239903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2399038" y="2021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3907178">
        <a:off x="4414036" y="3836798"/>
        <a:ext cx="119951" cy="119951"/>
      </dsp:txXfrm>
    </dsp:sp>
    <dsp:sp modelId="{9940A45D-9929-4924-BDC0-1ED10BC00B1E}">
      <dsp:nvSpPr>
        <dsp:cNvPr id="0" name=""/>
        <dsp:cNvSpPr/>
      </dsp:nvSpPr>
      <dsp:spPr>
        <a:xfrm>
          <a:off x="4978680" y="4354129"/>
          <a:ext cx="2523338" cy="12616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4) со сложным направлением движения теплоносителей. 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78680" y="4354129"/>
        <a:ext cx="2523338" cy="12616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AA85298-02CC-4606-AC26-5A8AAF14B56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1143000" y="628650"/>
            <a:ext cx="8012113" cy="2571750"/>
            <a:chOff x="720" y="396"/>
            <a:chExt cx="5047" cy="1620"/>
          </a:xfrm>
        </p:grpSpPr>
        <p:sp>
          <p:nvSpPr>
            <p:cNvPr id="3090" name="Rectangle 18"/>
            <p:cNvSpPr>
              <a:spLocks noChangeArrowheads="1"/>
            </p:cNvSpPr>
            <p:nvPr userDrawn="1"/>
          </p:nvSpPr>
          <p:spPr bwMode="gray">
            <a:xfrm>
              <a:off x="1081" y="396"/>
              <a:ext cx="4686" cy="1596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0" name="Rectangle 28"/>
            <p:cNvSpPr>
              <a:spLocks noChangeArrowheads="1"/>
            </p:cNvSpPr>
            <p:nvPr userDrawn="1"/>
          </p:nvSpPr>
          <p:spPr bwMode="gray">
            <a:xfrm>
              <a:off x="720" y="1440"/>
              <a:ext cx="576" cy="576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089" name="Rectangle 17"/>
          <p:cNvSpPr>
            <a:spLocks noChangeArrowheads="1"/>
          </p:cNvSpPr>
          <p:nvPr/>
        </p:nvSpPr>
        <p:spPr bwMode="gray">
          <a:xfrm>
            <a:off x="1130300" y="3141663"/>
            <a:ext cx="8013700" cy="57467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gray">
          <a:xfrm>
            <a:off x="573088" y="2520950"/>
            <a:ext cx="576262" cy="6413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gray">
          <a:xfrm>
            <a:off x="1716088" y="628650"/>
            <a:ext cx="566737" cy="6365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gray">
          <a:xfrm>
            <a:off x="2278063" y="0"/>
            <a:ext cx="585787" cy="6350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94" name="Rectangle 22"/>
          <p:cNvSpPr>
            <a:spLocks noChangeArrowheads="1"/>
          </p:cNvSpPr>
          <p:nvPr/>
        </p:nvSpPr>
        <p:spPr bwMode="gray">
          <a:xfrm>
            <a:off x="2281238" y="628650"/>
            <a:ext cx="585787" cy="6318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gray">
          <a:xfrm>
            <a:off x="1141413" y="1262063"/>
            <a:ext cx="574675" cy="62547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96" name="Rectangle 24"/>
          <p:cNvSpPr>
            <a:spLocks noChangeArrowheads="1"/>
          </p:cNvSpPr>
          <p:nvPr/>
        </p:nvSpPr>
        <p:spPr bwMode="gray">
          <a:xfrm>
            <a:off x="1716088" y="1263650"/>
            <a:ext cx="566737" cy="6223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gray">
          <a:xfrm>
            <a:off x="573088" y="1885950"/>
            <a:ext cx="576262" cy="64452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gray">
          <a:xfrm>
            <a:off x="1141413" y="1885950"/>
            <a:ext cx="576262" cy="6445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gray">
          <a:xfrm>
            <a:off x="0" y="2528888"/>
            <a:ext cx="574675" cy="633412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1752600" y="1800225"/>
            <a:ext cx="6629400" cy="1012825"/>
          </a:xfrm>
        </p:spPr>
        <p:txBody>
          <a:bodyPr/>
          <a:lstStyle>
            <a:lvl1pPr algn="ctr">
              <a:defRPr sz="3600" i="1">
                <a:latin typeface="Verdan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600200" y="3276600"/>
            <a:ext cx="63246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191000" y="5410200"/>
            <a:ext cx="1295400" cy="695325"/>
            <a:chOff x="2680" y="3678"/>
            <a:chExt cx="680" cy="438"/>
          </a:xfrm>
        </p:grpSpPr>
        <p:sp>
          <p:nvSpPr>
            <p:cNvPr id="3086" name="Text Box 14"/>
            <p:cNvSpPr txBox="1">
              <a:spLocks noChangeArrowheads="1"/>
            </p:cNvSpPr>
            <p:nvPr userDrawn="1"/>
          </p:nvSpPr>
          <p:spPr bwMode="gray">
            <a:xfrm>
              <a:off x="2680" y="3789"/>
              <a:ext cx="68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lang="en-US" sz="2800" b="1">
                  <a:solidFill>
                    <a:schemeClr val="tx2"/>
                  </a:solidFill>
                </a:rPr>
                <a:t>LOGO</a:t>
              </a:r>
            </a:p>
          </p:txBody>
        </p:sp>
        <p:sp>
          <p:nvSpPr>
            <p:cNvPr id="3087" name="AutoShape 15"/>
            <p:cNvSpPr>
              <a:spLocks noChangeArrowheads="1"/>
            </p:cNvSpPr>
            <p:nvPr userDrawn="1"/>
          </p:nvSpPr>
          <p:spPr bwMode="gray">
            <a:xfrm rot="5400000">
              <a:off x="2928" y="3493"/>
              <a:ext cx="172" cy="542"/>
            </a:xfrm>
            <a:prstGeom prst="moon">
              <a:avLst>
                <a:gd name="adj" fmla="val 21208"/>
              </a:avLst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5CA557-1431-428C-A3BE-72B7ADA065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6019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6019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5CA557-1431-428C-A3BE-72B7ADA065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248275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5943600" y="6537325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2971800" y="65373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815CA557-1431-428C-A3BE-72B7ADA065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>
          <a:xfrm>
            <a:off x="5943600" y="68263"/>
            <a:ext cx="2590800" cy="236537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79388" y="6245225"/>
            <a:ext cx="1512887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835150" y="6245225"/>
            <a:ext cx="5616575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667625" y="6245225"/>
            <a:ext cx="1019175" cy="476250"/>
          </a:xfrm>
        </p:spPr>
        <p:txBody>
          <a:bodyPr/>
          <a:lstStyle>
            <a:lvl1pPr>
              <a:defRPr/>
            </a:lvl1pPr>
          </a:lstStyle>
          <a:p>
            <a:fld id="{92C698A5-29B4-4593-8A10-62B9CA82750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5CA557-1431-428C-A3BE-72B7ADA065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5CA557-1431-428C-A3BE-72B7ADA065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5CA557-1431-428C-A3BE-72B7ADA065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5CA557-1431-428C-A3BE-72B7ADA065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5CA557-1431-428C-A3BE-72B7ADA065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5CA557-1431-428C-A3BE-72B7ADA065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5CA557-1431-428C-A3BE-72B7ADA065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5CA557-1431-428C-A3BE-72B7ADA065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655638" y="360363"/>
            <a:ext cx="8497887" cy="719137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3600" y="6537325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971800" y="6537325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15CA557-1431-428C-A3BE-72B7ADA065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1143000" y="457200"/>
            <a:ext cx="73914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gray">
          <a:xfrm>
            <a:off x="0" y="719138"/>
            <a:ext cx="328613" cy="3619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gray">
          <a:xfrm>
            <a:off x="328613" y="357188"/>
            <a:ext cx="328612" cy="3619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gray">
          <a:xfrm>
            <a:off x="657225" y="0"/>
            <a:ext cx="328613" cy="3619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657225" y="361950"/>
            <a:ext cx="328613" cy="3619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328613" y="719138"/>
            <a:ext cx="328612" cy="3619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54" name="Rectangle 3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943600" y="68263"/>
            <a:ext cx="2590800" cy="23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</a:defRPr>
            </a:lvl1pPr>
          </a:lstStyle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</p:sldLayoutIdLst>
  <p:transition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j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j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j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 «Основы расчета теплообменных аппаратов»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979712" y="4653136"/>
            <a:ext cx="6912768" cy="136815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r"/>
            <a:r>
              <a:rPr lang="ru-RU" sz="2600" i="1" kern="1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Дисциплина  «Основы технической термодинамики»</a:t>
            </a:r>
          </a:p>
          <a:p>
            <a:pPr algn="r"/>
            <a:r>
              <a:rPr lang="ru-RU" sz="2600" i="1" kern="1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Автор Брагина Е.Н</a:t>
            </a:r>
            <a:r>
              <a:rPr lang="ru-RU" sz="2600" b="0" i="1" kern="1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294967295"/>
          </p:nvPr>
        </p:nvSpPr>
        <p:spPr>
          <a:xfrm>
            <a:off x="0" y="6537325"/>
            <a:ext cx="2133600" cy="320675"/>
          </a:xfrm>
        </p:spPr>
        <p:txBody>
          <a:bodyPr/>
          <a:lstStyle/>
          <a:p>
            <a:fld id="{8ED60ABF-CFC2-4B59-8DC6-5A5D92AB271F}" type="slidenum">
              <a:rPr lang="ru-RU" smtClean="0"/>
              <a:pPr/>
              <a:t>1</a:t>
            </a:fld>
            <a:endParaRPr lang="ru-RU"/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2195737" cy="1734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0"/>
          </a:effectLst>
        </p:spPr>
      </p:pic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043608" y="764704"/>
          <a:ext cx="7571184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CA557-1431-428C-A3BE-72B7ADA0659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84784"/>
            <a:ext cx="8497887" cy="4525962"/>
          </a:xfrm>
        </p:spPr>
        <p:txBody>
          <a:bodyPr/>
          <a:lstStyle/>
          <a:p>
            <a:pPr algn="just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Рекуперативные теплообменные аппараты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представляют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собой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устройства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в которых две жидкости с различными температурами текут в пространстве, разделенном  твердой стенкой. </a:t>
            </a:r>
          </a:p>
          <a:p>
            <a:pPr algn="just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Теплообмен происходит за счет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конвекции и теплопроводности стенки, а если хоть одна из жидкостей является излучающим газом, то и за счет теплового излучения.</a:t>
            </a:r>
          </a:p>
          <a:p>
            <a:pPr algn="just"/>
            <a:r>
              <a:rPr lang="ru-RU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Примером таких аппаратов являются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парогенераторы, подогреватели, конденсаторы, выпарные аппараты и др.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4C64AC-EB6D-4BB5-A1CA-D937F75C6481}" type="slidenum">
              <a:rPr lang="ru-RU"/>
              <a:pPr/>
              <a:t>11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9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marL="762000" indent="-762000"/>
            <a:endParaRPr lang="ru-RU" sz="2400" b="1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179512" y="0"/>
          <a:ext cx="8712968" cy="6597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A8361E-BDE2-4F8E-9E61-2F16897179B4}" type="slidenum">
              <a:rPr lang="ru-RU"/>
              <a:pPr/>
              <a:t>12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marL="762000" indent="-762000"/>
            <a:endParaRPr lang="ru-RU" sz="2400" b="1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7B4912-5D00-4482-A9E8-DF35B4080566}" type="slidenum">
              <a:rPr lang="ru-RU"/>
              <a:pPr/>
              <a:t>13</a:t>
            </a:fld>
            <a:endParaRPr lang="ru-RU"/>
          </a:p>
        </p:txBody>
      </p:sp>
      <p:pic>
        <p:nvPicPr>
          <p:cNvPr id="95237" name="Picture 5" descr="Типы т-обменников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16052" y="130019"/>
            <a:ext cx="7900363" cy="6029482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0"/>
            <a:ext cx="9144000" cy="1143000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762000" indent="-762000"/>
            <a:r>
              <a:rPr lang="ru-RU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 Тепловой расчет теплообменных аппаратов</a:t>
            </a:r>
            <a:endParaRPr lang="ru-RU" sz="3200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052513"/>
            <a:ext cx="8496300" cy="5113337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endParaRPr lang="ru-RU" sz="2400" dirty="0" smtClean="0"/>
          </a:p>
          <a:p>
            <a:pPr marL="609600" indent="-609600" algn="just">
              <a:lnSpc>
                <a:spcPct val="80000"/>
              </a:lnSpc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Тепловые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расчеты теплообменных аппаратов могут быть </a:t>
            </a: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just"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проектными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just"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поверочными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09600" indent="-609600" algn="just">
              <a:lnSpc>
                <a:spcPct val="80000"/>
              </a:lnSpc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Проектные (конструктивные) тепловые расчеты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выполняются  при проектирований новых аппаратов и целью расчета является определение поверхности теплообмена.</a:t>
            </a:r>
          </a:p>
          <a:p>
            <a:pPr marL="609600" indent="-609600" algn="just">
              <a:lnSpc>
                <a:spcPct val="80000"/>
              </a:lnSpc>
            </a:pPr>
            <a:r>
              <a:rPr lang="ru-RU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Поверочные тепловые расчеты выполняются в случае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если известна поверхность нагрева теплообменного аппарата и требуется определить количество переданного тепла и конечные температуры рабочих жидкостей.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7FAE79-F75D-4BD4-B25E-F4707AA85CC2}" type="slidenum">
              <a:rPr lang="ru-RU"/>
              <a:pPr/>
              <a:t>14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704184"/>
          </a:xfrm>
        </p:spPr>
        <p:txBody>
          <a:bodyPr/>
          <a:lstStyle/>
          <a:p>
            <a:pPr marL="609600" indent="-609600" algn="just">
              <a:lnSpc>
                <a:spcPct val="80000"/>
              </a:lnSpc>
            </a:pPr>
            <a:r>
              <a:rPr lang="ru-RU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Тепловой расчет теплообменных аппаратов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сводится к совместному решению уравнений теплового баланса и теплопередачи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just">
              <a:lnSpc>
                <a:spcPct val="80000"/>
              </a:lnSpc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Эти два уравнения лежат в основе любого </a:t>
            </a:r>
            <a:r>
              <a:rPr lang="ru-RU" sz="26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теплового расчета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just">
              <a:lnSpc>
                <a:spcPct val="80000"/>
              </a:lnSpc>
            </a:pPr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Уравнения теплового баланса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 теплопередачи, будучи едиными по существу, различны в деталях,  в зависимости от типа рассматриваемого теплообменника  (рекуперативный, регенеративный или, смесительный). </a:t>
            </a:r>
          </a:p>
          <a:p>
            <a:pPr marL="609600" indent="-609600">
              <a:lnSpc>
                <a:spcPct val="80000"/>
              </a:lnSpc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CA557-1431-428C-A3BE-72B7ADA06590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>
          <a:xfrm>
            <a:off x="0" y="981075"/>
            <a:ext cx="9144000" cy="5876925"/>
          </a:xfrm>
        </p:spPr>
        <p:txBody>
          <a:bodyPr/>
          <a:lstStyle/>
          <a:p>
            <a:pPr marL="609600" indent="-609600" algn="ctr">
              <a:lnSpc>
                <a:spcPct val="80000"/>
              </a:lnSpc>
              <a:buFontTx/>
              <a:buNone/>
            </a:pPr>
            <a:endParaRPr lang="ru-RU" sz="2400" b="1" u="sng" dirty="0" smtClean="0"/>
          </a:p>
          <a:p>
            <a:pPr marL="609600" indent="-609600" algn="ctr">
              <a:lnSpc>
                <a:spcPct val="80000"/>
              </a:lnSpc>
              <a:buFontTx/>
              <a:buNone/>
            </a:pPr>
            <a:endParaRPr lang="ru-RU" sz="2400" b="1" u="sng" dirty="0" smtClean="0"/>
          </a:p>
          <a:p>
            <a:pPr marL="609600" indent="-609600" algn="ctr">
              <a:lnSpc>
                <a:spcPct val="80000"/>
              </a:lnSpc>
              <a:buFontTx/>
              <a:buNone/>
            </a:pPr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Уравнение </a:t>
            </a:r>
            <a:r>
              <a:rPr lang="ru-RU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теплового баланса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609600" indent="-609600">
              <a:lnSpc>
                <a:spcPct val="80000"/>
              </a:lnSpc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Изменение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энтальпии теплоносителя вследствие теплообмена определяется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соотношением</a:t>
            </a:r>
          </a:p>
          <a:p>
            <a:pPr marL="609600" indent="-609600">
              <a:lnSpc>
                <a:spcPct val="80000"/>
              </a:lnSpc>
            </a:pPr>
            <a:endParaRPr lang="ru-RU" sz="24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12700">
              <a:lnSpc>
                <a:spcPct val="80000"/>
              </a:lnSpc>
              <a:buFontTx/>
              <a:buNone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 — расход массы, кг/сёк; </a:t>
            </a:r>
            <a:endParaRPr lang="ru-RU" sz="24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558800">
              <a:lnSpc>
                <a:spcPct val="80000"/>
              </a:lnSpc>
              <a:buFontTx/>
              <a:buNone/>
            </a:pPr>
            <a:r>
              <a:rPr lang="ru-RU" sz="24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удельная энтальпия,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дж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/кг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78A516-801B-4F2F-B757-24CD91B5D4D5}" type="slidenum">
              <a:rPr lang="ru-RU"/>
              <a:pPr/>
              <a:t>16</a:t>
            </a:fld>
            <a:endParaRPr lang="ru-RU"/>
          </a:p>
        </p:txBody>
      </p:sp>
      <p:pic>
        <p:nvPicPr>
          <p:cNvPr id="1146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356992"/>
            <a:ext cx="5364162" cy="59372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конечных изменений энтальпии, если полагать, что расход массы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2400" dirty="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400" dirty="0" smtClean="0"/>
              <a:t>                                                                                                                   	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2400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ru-RU" sz="2400" dirty="0" smtClean="0"/>
              <a:t>          </a:t>
            </a:r>
          </a:p>
          <a:p>
            <a:pPr marL="609600" indent="-609600">
              <a:lnSpc>
                <a:spcPct val="80000"/>
              </a:lnSpc>
              <a:buNone/>
            </a:pPr>
            <a:endParaRPr lang="ru-RU" sz="2400" dirty="0" smtClean="0"/>
          </a:p>
          <a:p>
            <a:pPr marL="609600" indent="-609600">
              <a:lnSpc>
                <a:spcPct val="80000"/>
              </a:lnSpc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Здесь </a:t>
            </a:r>
            <a:r>
              <a:rPr lang="ru-RU" sz="24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ru-RU" sz="24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" — начальная и конечная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энтальпии теплоносителя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dirty="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CA557-1431-428C-A3BE-72B7ADA06590}" type="slidenum">
              <a:rPr lang="ru-RU" smtClean="0"/>
              <a:pPr/>
              <a:t>17</a:t>
            </a:fld>
            <a:endParaRPr lang="ru-RU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276872"/>
            <a:ext cx="4752975" cy="1325563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7463"/>
            <a:ext cx="9144000" cy="1143001"/>
          </a:xfrm>
        </p:spPr>
        <p:txBody>
          <a:bodyPr/>
          <a:lstStyle/>
          <a:p>
            <a:pPr marL="762000" indent="-762000"/>
            <a:endParaRPr lang="ru-RU" sz="2400" b="1" dirty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809625"/>
            <a:ext cx="8748712" cy="5113338"/>
          </a:xfrm>
        </p:spPr>
        <p:txBody>
          <a:bodyPr/>
          <a:lstStyle/>
          <a:p>
            <a:pPr marL="609600" indent="-609600"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just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тепло первичного (горячего) теплоносителя воспринимается вторичным (холодным), то уравнение теплового баланса без учета потерь тепла запишется как</a:t>
            </a:r>
          </a:p>
          <a:p>
            <a:pPr marL="609600" indent="-609600">
              <a:buFontTx/>
              <a:buNone/>
            </a:pPr>
            <a:r>
              <a:rPr lang="ru-RU" sz="2000" dirty="0"/>
              <a:t>                       </a:t>
            </a:r>
          </a:p>
          <a:p>
            <a:pPr marL="609600" indent="-609600">
              <a:buFontTx/>
              <a:buNone/>
            </a:pPr>
            <a:r>
              <a:rPr lang="ru-RU" sz="2000" dirty="0"/>
              <a:t>                                                                                              </a:t>
            </a:r>
          </a:p>
          <a:p>
            <a:pPr marL="609600" indent="-609600">
              <a:buFontTx/>
              <a:buNone/>
            </a:pPr>
            <a:r>
              <a:rPr lang="ru-RU" sz="2000" dirty="0"/>
              <a:t>	</a:t>
            </a: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30E258-6932-4A2F-A941-EAA4D377E475}" type="slidenum">
              <a:rPr lang="ru-RU"/>
              <a:pPr/>
              <a:t>18</a:t>
            </a:fld>
            <a:endParaRPr lang="ru-RU"/>
          </a:p>
        </p:txBody>
      </p:sp>
      <p:pic>
        <p:nvPicPr>
          <p:cNvPr id="11571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924944"/>
            <a:ext cx="7258980" cy="10801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endParaRPr lang="ru-RU" sz="2400" dirty="0" smtClean="0"/>
          </a:p>
          <a:p>
            <a:pPr marL="609600" indent="-609600">
              <a:buFontTx/>
              <a:buNone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конечного изменения энтальпии</a:t>
            </a:r>
          </a:p>
          <a:p>
            <a:pPr marL="609600" indent="-609600">
              <a:buFontTx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		</a:t>
            </a:r>
          </a:p>
          <a:p>
            <a:pPr marL="609600" indent="-609600">
              <a:buFontTx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(4)</a:t>
            </a:r>
          </a:p>
          <a:p>
            <a:pPr marL="609600" indent="-60960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Здесь и в дальнейшем индекс 1 означает, что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данная величина 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относится  к горячей жидкости, а индекс 2  к холодной.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CA557-1431-428C-A3BE-72B7ADA06590}" type="slidenum">
              <a:rPr lang="ru-RU" smtClean="0"/>
              <a:pPr/>
              <a:t>19</a:t>
            </a:fld>
            <a:endParaRPr lang="ru-RU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564904"/>
            <a:ext cx="4968552" cy="494957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28725"/>
            <a:ext cx="8686800" cy="5248275"/>
          </a:xfrm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Изучить методику расчета теплообменных аппаратов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60ABF-CFC2-4B59-8DC6-5A5D92AB271F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ransition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609600" indent="-60960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Обозначение</a:t>
            </a:r>
          </a:p>
          <a:p>
            <a:pPr marL="609600" indent="-609600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(')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соответствует данной величине на входе в теплообменник,  </a:t>
            </a:r>
          </a:p>
          <a:p>
            <a:pPr marL="609600" indent="-609600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(")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—на выходе.</a:t>
            </a:r>
          </a:p>
          <a:p>
            <a:pPr marL="609600" indent="-60960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тепловых расчетах 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пользуются понятием полной теплоемкости массового расхода теплоносителя в единицу времени, определяемой выражением    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CA557-1431-428C-A3BE-72B7ADA06590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marL="762000" indent="-762000"/>
            <a:endParaRPr lang="ru-RU" sz="2400" b="1" dirty="0"/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981075"/>
            <a:ext cx="8893175" cy="5616575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just"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тепловых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расчетах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пользуются понятием полной теплоемкости массового расхода теплоносителя в единицу времени, определяемой выражением  </a:t>
            </a:r>
          </a:p>
          <a:p>
            <a:pPr marL="609600" indent="-609600">
              <a:buFontTx/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FontTx/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= G*C</a:t>
            </a:r>
            <a:r>
              <a:rPr lang="ru-RU" sz="2200" b="1" baseline="-25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Вт/град                     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(5)  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200" dirty="0" smtClean="0"/>
              <a:t>               </a:t>
            </a:r>
            <a:endParaRPr lang="ru-RU" sz="2200" dirty="0"/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22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B4991D-E747-4923-B324-2AE9DEAE21F6}" type="slidenum">
              <a:rPr lang="ru-RU"/>
              <a:pPr/>
              <a:t>21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609600" indent="-609600">
              <a:lnSpc>
                <a:spcPct val="90000"/>
              </a:lnSpc>
            </a:pPr>
            <a:endParaRPr lang="ru-RU" sz="2400" dirty="0" smtClean="0"/>
          </a:p>
          <a:p>
            <a:pPr marL="609600" indent="-609600">
              <a:lnSpc>
                <a:spcPct val="90000"/>
              </a:lnSpc>
            </a:pP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Величину C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называют также водяным эквивалентом и часто обозначают W. </a:t>
            </a:r>
          </a:p>
          <a:p>
            <a:pPr marL="609600" indent="-609600">
              <a:lnSpc>
                <a:spcPct val="80000"/>
              </a:lnSpc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Уравнение теплопередачи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служит для определения поверхности теплообмена</a:t>
            </a:r>
          </a:p>
          <a:p>
            <a:pPr marL="609600" indent="-609600">
              <a:buFontTx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</a:t>
            </a:r>
          </a:p>
          <a:p>
            <a:pPr marL="609600" indent="-609600">
              <a:buFontTx/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FontTx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Q =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(t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t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F , Вт            (6)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CA557-1431-428C-A3BE-72B7ADA06590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32176"/>
          </a:xfrm>
          <a:ln>
            <a:solidFill>
              <a:schemeClr val="accent1"/>
            </a:solidFill>
          </a:ln>
        </p:spPr>
        <p:txBody>
          <a:bodyPr/>
          <a:lstStyle/>
          <a:p>
            <a:pPr marL="609600" indent="-609600" algn="just">
              <a:lnSpc>
                <a:spcPct val="80000"/>
              </a:lnSpc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just">
              <a:lnSpc>
                <a:spcPct val="80000"/>
              </a:lnSpc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 конструктивном расчете теплообменных устройств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тепловая производительность  Q задается  и требуется определить величину поверхности теплообмена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just"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определения F из уравнения (6) требуется знать величину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коэффициента теплопередачи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средний  температурный напор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CA557-1431-428C-A3BE-72B7ADA06590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395536" y="548681"/>
          <a:ext cx="8100764" cy="5617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B981-9C52-4B22-AFC8-1E6664574A55}" type="slidenum">
              <a:rPr lang="ru-RU"/>
              <a:pPr/>
              <a:t>24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CA557-1431-428C-A3BE-72B7ADA06590}" type="slidenum">
              <a:rPr lang="ru-RU" smtClean="0"/>
              <a:pPr/>
              <a:t>25</a:t>
            </a:fld>
            <a:endParaRPr lang="ru-RU"/>
          </a:p>
        </p:txBody>
      </p:sp>
      <p:pic>
        <p:nvPicPr>
          <p:cNvPr id="5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76544" y="476673"/>
            <a:ext cx="835293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755576" y="5373216"/>
            <a:ext cx="79563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8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прямоток;  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б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противоток;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перекрестный ток;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г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смешанная   схема;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многократный перекрестный ток.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0"/>
            <a:ext cx="8316416" cy="1268760"/>
          </a:xfrm>
        </p:spPr>
        <p:txBody>
          <a:bodyPr/>
          <a:lstStyle/>
          <a:p>
            <a:pPr marL="762000" indent="-762000"/>
            <a:r>
              <a:rPr lang="ru-RU" sz="2400" b="1" dirty="0"/>
              <a:t>ТЕПЛОВОЙ РАСЧЕТ ТЕПЛООБМЕННЫХ АППАРАТОВ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981075"/>
            <a:ext cx="8245475" cy="5184775"/>
          </a:xfrm>
        </p:spPr>
        <p:txBody>
          <a:bodyPr/>
          <a:lstStyle/>
          <a:p>
            <a:pPr marL="609600" indent="-609600"/>
            <a:r>
              <a:rPr lang="ru-RU" sz="2000" dirty="0"/>
              <a:t>Характер  изменения температур теплоносителей вдоль поверхности будет определяться  схемой движения и соотношением теплоемкостей массовых расходов теплоносителей С</a:t>
            </a:r>
            <a:r>
              <a:rPr lang="ru-RU" sz="2000" baseline="-25000" dirty="0"/>
              <a:t>1</a:t>
            </a:r>
            <a:r>
              <a:rPr lang="ru-RU" sz="2000" dirty="0"/>
              <a:t> и С</a:t>
            </a:r>
            <a:r>
              <a:rPr lang="ru-RU" sz="2000" baseline="-25000" dirty="0"/>
              <a:t>2</a:t>
            </a:r>
            <a:r>
              <a:rPr lang="ru-RU" sz="2000" dirty="0"/>
              <a:t> (водяных эквивалентов). </a:t>
            </a:r>
          </a:p>
          <a:p>
            <a:pPr marL="609600" indent="-609600">
              <a:buFontTx/>
              <a:buNone/>
            </a:pPr>
            <a:endParaRPr lang="ru-RU" sz="2000" dirty="0"/>
          </a:p>
          <a:p>
            <a:pPr marL="609600" indent="-609600">
              <a:buFontTx/>
              <a:buNone/>
            </a:pPr>
            <a:endParaRPr lang="ru-RU" dirty="0"/>
          </a:p>
          <a:p>
            <a:pPr marL="609600" indent="-609600">
              <a:buFontTx/>
              <a:buNone/>
            </a:pPr>
            <a:endParaRPr lang="ru-RU" dirty="0"/>
          </a:p>
          <a:p>
            <a:pPr marL="609600" indent="-609600">
              <a:buFontTx/>
              <a:buNone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77E6E8-B61F-444E-A6BB-C6B099A62FE2}" type="slidenum">
              <a:rPr lang="ru-RU"/>
              <a:pPr/>
              <a:t>26</a:t>
            </a:fld>
            <a:endParaRPr lang="ru-RU"/>
          </a:p>
        </p:txBody>
      </p:sp>
      <p:pic>
        <p:nvPicPr>
          <p:cNvPr id="118789" name="Picture 5"/>
          <p:cNvPicPr>
            <a:picLocks noChangeAspect="1" noChangeArrowheads="1"/>
          </p:cNvPicPr>
          <p:nvPr/>
        </p:nvPicPr>
        <p:blipFill>
          <a:blip r:embed="rId2" cstate="print">
            <a:lum bright="-20000" contrast="50000"/>
          </a:blip>
          <a:srcRect/>
          <a:stretch>
            <a:fillRect/>
          </a:stretch>
        </p:blipFill>
        <p:spPr bwMode="auto">
          <a:xfrm>
            <a:off x="2411413" y="2349500"/>
            <a:ext cx="3960812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0"/>
            <a:ext cx="9144000" cy="1143000"/>
          </a:xfrm>
        </p:spPr>
        <p:txBody>
          <a:bodyPr/>
          <a:lstStyle/>
          <a:p>
            <a:pPr marL="762000" indent="-762000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ТЕПЛОВОЙ РАСЧЕТ ТЕПЛООБМЕННЫХ АППАРАТОВ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idx="1"/>
          </p:nvPr>
        </p:nvSpPr>
        <p:spPr>
          <a:xfrm>
            <a:off x="0" y="1196752"/>
            <a:ext cx="9144000" cy="532859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</a:pPr>
            <a:endParaRPr lang="ru-RU" sz="2400" b="1" u="sng" dirty="0" smtClean="0">
              <a:solidFill>
                <a:srgbClr val="C00000"/>
              </a:solidFill>
            </a:endParaRP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Средняя </a:t>
            </a:r>
            <a:r>
              <a:rPr lang="ru-RU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разность температур</a:t>
            </a:r>
          </a:p>
          <a:p>
            <a:pPr marL="609600" indent="-609600" algn="just">
              <a:lnSpc>
                <a:spcPct val="80000"/>
              </a:lnSpc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just">
              <a:lnSpc>
                <a:spcPct val="8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Изменение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температур рабочих жидкостей для простейших случаев можно получить аналитическим путем. </a:t>
            </a:r>
          </a:p>
          <a:p>
            <a:pPr marL="609600" indent="-609600" algn="just">
              <a:lnSpc>
                <a:spcPct val="8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Рассмотрим простейший теплообменный аппарат, работающий по схеме прямотока.  </a:t>
            </a:r>
          </a:p>
          <a:p>
            <a:pPr marL="609600" indent="-609600" algn="just">
              <a:lnSpc>
                <a:spcPct val="8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 этом температура первичного теплоносителя понизится на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dt</a:t>
            </a:r>
            <a:r>
              <a:rPr lang="ru-RU" sz="2400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 вторичного повысится на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dt</a:t>
            </a:r>
            <a:r>
              <a:rPr lang="ru-RU" sz="2400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just">
              <a:lnSpc>
                <a:spcPct val="80000"/>
              </a:lnSpc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just">
              <a:lnSpc>
                <a:spcPct val="80000"/>
              </a:lnSpc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83B277-92FC-429D-BA06-A86A87C00FF0}" type="slidenum">
              <a:rPr lang="ru-RU"/>
              <a:pPr/>
              <a:t>27</a:t>
            </a:fld>
            <a:endParaRPr lang="ru-RU"/>
          </a:p>
        </p:txBody>
      </p:sp>
      <p:pic>
        <p:nvPicPr>
          <p:cNvPr id="119814" name="Picture 6"/>
          <p:cNvPicPr>
            <a:picLocks noChangeAspect="1" noChangeArrowheads="1"/>
          </p:cNvPicPr>
          <p:nvPr/>
        </p:nvPicPr>
        <p:blipFill>
          <a:blip r:embed="rId2" cstate="print">
            <a:lum contrast="42000"/>
          </a:blip>
          <a:srcRect/>
          <a:stretch>
            <a:fillRect/>
          </a:stretch>
        </p:blipFill>
        <p:spPr bwMode="auto">
          <a:xfrm>
            <a:off x="2195736" y="4716606"/>
            <a:ext cx="4032448" cy="949479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При противотоке температуры обоих теплоносителей вдоль поверхности убывают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CA557-1431-428C-A3BE-72B7ADA06590}" type="slidenum">
              <a:rPr lang="ru-RU" smtClean="0"/>
              <a:pPr/>
              <a:t>28</a:t>
            </a:fld>
            <a:endParaRPr lang="ru-RU"/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 cstate="print">
            <a:lum contrast="50000"/>
          </a:blip>
          <a:srcRect/>
          <a:stretch>
            <a:fillRect/>
          </a:stretch>
        </p:blipFill>
        <p:spPr bwMode="auto">
          <a:xfrm>
            <a:off x="1619672" y="3356992"/>
            <a:ext cx="4320480" cy="101692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0"/>
            <a:ext cx="9144000" cy="1143000"/>
          </a:xfrm>
        </p:spPr>
        <p:txBody>
          <a:bodyPr/>
          <a:lstStyle/>
          <a:p>
            <a:pPr marL="762000" indent="-762000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ТЕПЛОВОЙ РАСЧЕТ ТЕПЛООБМЕННЫХ АППАРАТОВ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268413"/>
            <a:ext cx="8280400" cy="471328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just"/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Если  усреднение температурного напора проводится по всей поверхности теплообмена, то формулу для определения среднего температурного напора  часто записывают в таком виде:</a:t>
            </a:r>
          </a:p>
        </p:txBody>
      </p:sp>
      <p:graphicFrame>
        <p:nvGraphicFramePr>
          <p:cNvPr id="120838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3203848" y="3212976"/>
          <a:ext cx="2306638" cy="1506538"/>
        </p:xfrm>
        <a:graphic>
          <a:graphicData uri="http://schemas.openxmlformats.org/presentationml/2006/ole">
            <p:oleObj spid="_x0000_s120838" name="Equation" r:id="rId3" imgW="952200" imgH="622080" progId="">
              <p:embed/>
            </p:oleObj>
          </a:graphicData>
        </a:graphic>
      </p:graphicFrame>
      <p:sp>
        <p:nvSpPr>
          <p:cNvPr id="12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F50A-7954-4DDC-B5AE-9B44197593F4}" type="slidenum">
              <a:rPr lang="ru-RU"/>
              <a:pPr/>
              <a:t>29</a:t>
            </a:fld>
            <a:endParaRPr lang="ru-RU"/>
          </a:p>
        </p:txBody>
      </p:sp>
      <p:graphicFrame>
        <p:nvGraphicFramePr>
          <p:cNvPr id="120841" name="Object 9"/>
          <p:cNvGraphicFramePr>
            <a:graphicFrameLocks noChangeAspect="1"/>
          </p:cNvGraphicFramePr>
          <p:nvPr/>
        </p:nvGraphicFramePr>
        <p:xfrm>
          <a:off x="3059832" y="4509120"/>
          <a:ext cx="454025" cy="436562"/>
        </p:xfrm>
        <a:graphic>
          <a:graphicData uri="http://schemas.openxmlformats.org/presentationml/2006/ole">
            <p:oleObj spid="_x0000_s120841" name="Equation" r:id="rId4" imgW="241300" imgH="228600" progId="">
              <p:embed/>
            </p:oleObj>
          </a:graphicData>
        </a:graphic>
      </p:graphicFrame>
      <p:graphicFrame>
        <p:nvGraphicFramePr>
          <p:cNvPr id="120840" name="Object 8"/>
          <p:cNvGraphicFramePr>
            <a:graphicFrameLocks noChangeAspect="1"/>
          </p:cNvGraphicFramePr>
          <p:nvPr/>
        </p:nvGraphicFramePr>
        <p:xfrm>
          <a:off x="1691680" y="4509120"/>
          <a:ext cx="504825" cy="484187"/>
        </p:xfrm>
        <a:graphic>
          <a:graphicData uri="http://schemas.openxmlformats.org/presentationml/2006/ole">
            <p:oleObj spid="_x0000_s120840" name="Equation" r:id="rId5" imgW="241300" imgH="228600" progId="">
              <p:embed/>
            </p:oleObj>
          </a:graphicData>
        </a:graphic>
      </p:graphicFrame>
      <p:sp>
        <p:nvSpPr>
          <p:cNvPr id="120843" name="Rectangle 11"/>
          <p:cNvSpPr>
            <a:spLocks noChangeArrowheads="1"/>
          </p:cNvSpPr>
          <p:nvPr/>
        </p:nvSpPr>
        <p:spPr bwMode="auto">
          <a:xfrm>
            <a:off x="2483768" y="4509120"/>
            <a:ext cx="3905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200" dirty="0">
                <a:cs typeface="Times New Roman" pitchFamily="18" charset="0"/>
              </a:rPr>
              <a:t>и</a:t>
            </a:r>
          </a:p>
        </p:txBody>
      </p:sp>
      <p:sp>
        <p:nvSpPr>
          <p:cNvPr id="120844" name="Rectangle 12"/>
          <p:cNvSpPr>
            <a:spLocks noChangeArrowheads="1"/>
          </p:cNvSpPr>
          <p:nvPr/>
        </p:nvSpPr>
        <p:spPr bwMode="auto">
          <a:xfrm>
            <a:off x="611560" y="4895761"/>
            <a:ext cx="813690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большая и меньшая разность температур обоих теплоносителей </a:t>
            </a:r>
          </a:p>
          <a:p>
            <a:endParaRPr lang="ru-RU" sz="2400" dirty="0"/>
          </a:p>
        </p:txBody>
      </p:sp>
      <p:sp>
        <p:nvSpPr>
          <p:cNvPr id="120845" name="Rectangle 13"/>
          <p:cNvSpPr>
            <a:spLocks noChangeArrowheads="1"/>
          </p:cNvSpPr>
          <p:nvPr/>
        </p:nvSpPr>
        <p:spPr bwMode="auto">
          <a:xfrm>
            <a:off x="1043608" y="4581128"/>
            <a:ext cx="4873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где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76672"/>
            <a:ext cx="7391400" cy="487363"/>
          </a:xfrm>
        </p:spPr>
        <p:txBody>
          <a:bodyPr/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Задачи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сформировать понятие о теплоносителях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уметь выбирать теплообменные аппараты в связи с назначением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проводить тепловой и конструктивный расчет теплообменных аппаратов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60ABF-CFC2-4B59-8DC6-5A5D92AB271F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ransition>
    <p:rand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Вопросы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 будет называться теплоноситель, если процесс проводится для сообщения тепла холодному теплоносителю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Назовите преимущества водяного пара как нагревающего агента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Какие тепловые процессы происходят в теплообменных аппаратах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 называются т/а в зависимости от назначения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Что представляют собой рекуперативные теплообменные аппараты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C698A5-29B4-4593-8A10-62B9CA82750B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Литература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 Савиновских А.Г. Теплотехника [Электронный ресурс]: учебное пособие для СПО/ Савиновских А.Г.,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Коробейникова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И.Ю., Новикова Д.А.— Электрон. текстовые данные.— Саратов: Профобразование, 2019.— 168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.— Режим доступа: http://www.iprbookshop.ru/86069.html.— ЭБС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IPRbooks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C698A5-29B4-4593-8A10-62B9CA82750B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76672"/>
            <a:ext cx="7391400" cy="487363"/>
          </a:xfrm>
        </p:spPr>
        <p:txBody>
          <a:bodyPr/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Содержание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1.Способы нагревания и охлаждения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2.Классификация  теплообменных аппаратов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Тепловой расчет теплообменных аппаратов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60ABF-CFC2-4B59-8DC6-5A5D92AB271F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762000" indent="-762000"/>
            <a:r>
              <a:rPr lang="ru-RU" sz="3200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1.Способы нагревания и охлаждения  </a:t>
            </a:r>
            <a:r>
              <a:rPr lang="en-US" sz="3200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0291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981075"/>
            <a:ext cx="8569325" cy="532765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процесс проводится для сообщения тепла холодному теплоносителю, то участвующий в теплообмене горячий теплоноситель будем называть </a:t>
            </a:r>
            <a:r>
              <a:rPr lang="ru-RU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нагревающим агентом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Если  же процесс состоит в отводе тепла от горячего теплоносителя то холодный теплоноситель, которому сообщается отводимое тепло, будем называть </a:t>
            </a:r>
            <a:r>
              <a:rPr lang="ru-RU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охлаждающим агентом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Нагревание водяным паром - водяной пар является наиболее распространенным горячим теплоносителем для нагревания до температур 130 – 170</a:t>
            </a:r>
            <a:r>
              <a:rPr lang="ru-RU" sz="2200" baseline="300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B2AC236-D584-4262-AE18-84CCFEBE03E7}" type="slidenum">
              <a:rPr lang="ru-RU"/>
              <a:pPr/>
              <a:t>5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0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0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40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1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611560" y="404664"/>
          <a:ext cx="8229228" cy="6121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EAEE62-CE61-46D7-B4BC-D5F4E15DEEEC}" type="slidenum">
              <a:rPr lang="ru-RU"/>
              <a:pPr/>
              <a:t>6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2" y="188640"/>
            <a:ext cx="8713788" cy="1143000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762000" indent="-762000"/>
            <a:r>
              <a:rPr lang="ru-RU" sz="3200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2.Классификация  теплообменных аппаратов</a:t>
            </a:r>
            <a:endParaRPr lang="ru-RU" sz="3200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340768"/>
            <a:ext cx="8229600" cy="5040312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Теплообменные аппараты (т/а)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это устройства, в которых тепло переходит от одной среды к другой.</a:t>
            </a:r>
          </a:p>
          <a:p>
            <a:pPr algn="just">
              <a:lnSpc>
                <a:spcPct val="90000"/>
              </a:lnSpc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Теплообмен между теплоносителями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является одним из наиболее важных и часто используемых в технике процессов.</a:t>
            </a:r>
          </a:p>
          <a:p>
            <a:pPr algn="just">
              <a:lnSpc>
                <a:spcPct val="90000"/>
              </a:lnSpc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теплообменных аппаратах происходят различные тепловые процессы: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изменение температуры, испарение, кипение, конденсация, и сложные комбинированные процессы.</a:t>
            </a:r>
          </a:p>
          <a:p>
            <a:pPr algn="just">
              <a:lnSpc>
                <a:spcPct val="9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Количество тел, участвующих в этих процессах может быть 2 и более.</a:t>
            </a:r>
          </a:p>
          <a:p>
            <a:pPr algn="just">
              <a:lnSpc>
                <a:spcPct val="9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Тела, отдающие и воспринимающие тепло, принято называть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теплоносителями.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C35970-5165-42A5-864F-9637D27AC3BA}" type="slidenum">
              <a:rPr lang="ru-RU"/>
              <a:pPr/>
              <a:t>7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395288" y="1052513"/>
          <a:ext cx="8497887" cy="5113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1BDA2B-CB3C-4557-B650-33E0AE53C4A8}" type="slidenum">
              <a:rPr lang="ru-RU"/>
              <a:pPr/>
              <a:t>8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043608" y="908720"/>
          <a:ext cx="7128792" cy="4920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CA557-1431-428C-A3BE-72B7ADA0659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24">
  <a:themeElements>
    <a:clrScheme name="sample 1">
      <a:dk1>
        <a:srgbClr val="000000"/>
      </a:dk1>
      <a:lt1>
        <a:srgbClr val="FFFFFF"/>
      </a:lt1>
      <a:dk2>
        <a:srgbClr val="000798"/>
      </a:dk2>
      <a:lt2>
        <a:srgbClr val="B2B2B2"/>
      </a:lt2>
      <a:accent1>
        <a:srgbClr val="1B33E7"/>
      </a:accent1>
      <a:accent2>
        <a:srgbClr val="6699FF"/>
      </a:accent2>
      <a:accent3>
        <a:srgbClr val="FFFFFF"/>
      </a:accent3>
      <a:accent4>
        <a:srgbClr val="000000"/>
      </a:accent4>
      <a:accent5>
        <a:srgbClr val="ABADF1"/>
      </a:accent5>
      <a:accent6>
        <a:srgbClr val="5C8AE7"/>
      </a:accent6>
      <a:hlink>
        <a:srgbClr val="99CCFF"/>
      </a:hlink>
      <a:folHlink>
        <a:srgbClr val="3366CC"/>
      </a:folHlink>
    </a:clrScheme>
    <a:fontScheme name="sampl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mple 1">
        <a:dk1>
          <a:srgbClr val="000000"/>
        </a:dk1>
        <a:lt1>
          <a:srgbClr val="FFFFFF"/>
        </a:lt1>
        <a:dk2>
          <a:srgbClr val="000798"/>
        </a:dk2>
        <a:lt2>
          <a:srgbClr val="B2B2B2"/>
        </a:lt2>
        <a:accent1>
          <a:srgbClr val="1B33E7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BADF1"/>
        </a:accent5>
        <a:accent6>
          <a:srgbClr val="5C8AE7"/>
        </a:accent6>
        <a:hlink>
          <a:srgbClr val="99CCFF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0000"/>
        </a:dk1>
        <a:lt1>
          <a:srgbClr val="FFFFFF"/>
        </a:lt1>
        <a:dk2>
          <a:srgbClr val="094332"/>
        </a:dk2>
        <a:lt2>
          <a:srgbClr val="B2B2B2"/>
        </a:lt2>
        <a:accent1>
          <a:srgbClr val="0D6531"/>
        </a:accent1>
        <a:accent2>
          <a:srgbClr val="39AF6E"/>
        </a:accent2>
        <a:accent3>
          <a:srgbClr val="FFFFFF"/>
        </a:accent3>
        <a:accent4>
          <a:srgbClr val="000000"/>
        </a:accent4>
        <a:accent5>
          <a:srgbClr val="AAB8AD"/>
        </a:accent5>
        <a:accent6>
          <a:srgbClr val="339E63"/>
        </a:accent6>
        <a:hlink>
          <a:srgbClr val="93E1A0"/>
        </a:hlink>
        <a:folHlink>
          <a:srgbClr val="1D83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0000"/>
        </a:dk1>
        <a:lt1>
          <a:srgbClr val="FFFFFF"/>
        </a:lt1>
        <a:dk2>
          <a:srgbClr val="275CA3"/>
        </a:dk2>
        <a:lt2>
          <a:srgbClr val="C0C0C0"/>
        </a:lt2>
        <a:accent1>
          <a:srgbClr val="529EBC"/>
        </a:accent1>
        <a:accent2>
          <a:srgbClr val="55BEE3"/>
        </a:accent2>
        <a:accent3>
          <a:srgbClr val="FFFFFF"/>
        </a:accent3>
        <a:accent4>
          <a:srgbClr val="000000"/>
        </a:accent4>
        <a:accent5>
          <a:srgbClr val="B3CCDA"/>
        </a:accent5>
        <a:accent6>
          <a:srgbClr val="4CACCE"/>
        </a:accent6>
        <a:hlink>
          <a:srgbClr val="9FD4F1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Тема24</Template>
  <TotalTime>7820</TotalTime>
  <Words>1027</Words>
  <Application>Microsoft Office PowerPoint</Application>
  <PresentationFormat>Экран (4:3)</PresentationFormat>
  <Paragraphs>176</Paragraphs>
  <Slides>31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3" baseType="lpstr">
      <vt:lpstr>Тема24</vt:lpstr>
      <vt:lpstr>Equation</vt:lpstr>
      <vt:lpstr>Тема «Основы расчета теплообменных аппаратов»</vt:lpstr>
      <vt:lpstr>Цель</vt:lpstr>
      <vt:lpstr>Задачи</vt:lpstr>
      <vt:lpstr>Содержание</vt:lpstr>
      <vt:lpstr>1.Способы нагревания и охлаждения   </vt:lpstr>
      <vt:lpstr>Слайд 6</vt:lpstr>
      <vt:lpstr>2.Классификация  теплообменных аппаратов</vt:lpstr>
      <vt:lpstr>Слайд 8</vt:lpstr>
      <vt:lpstr>Слайд 9</vt:lpstr>
      <vt:lpstr>Слайд 10</vt:lpstr>
      <vt:lpstr>Слайд 11</vt:lpstr>
      <vt:lpstr>Слайд 12</vt:lpstr>
      <vt:lpstr>Слайд 13</vt:lpstr>
      <vt:lpstr>3 Тепловой расчет теплообменных аппаратов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ТЕПЛОВОЙ РАСЧЕТ ТЕПЛООБМЕННЫХ АППАРАТОВ</vt:lpstr>
      <vt:lpstr>ТЕПЛОВОЙ РАСЧЕТ ТЕПЛООБМЕННЫХ АППАРАТОВ</vt:lpstr>
      <vt:lpstr>Слайд 28</vt:lpstr>
      <vt:lpstr>ТЕПЛОВОЙ РАСЧЕТ ТЕПЛООБМЕННЫХ АППАРАТОВ</vt:lpstr>
      <vt:lpstr>Вопросы</vt:lpstr>
      <vt:lpstr>Литература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Теплофизические характеристики газов, жидкостей и их смесей</dc:title>
  <dc:creator>Капуся</dc:creator>
  <cp:lastModifiedBy>avanesyan</cp:lastModifiedBy>
  <cp:revision>90</cp:revision>
  <dcterms:created xsi:type="dcterms:W3CDTF">2010-08-25T13:05:00Z</dcterms:created>
  <dcterms:modified xsi:type="dcterms:W3CDTF">2022-12-06T06:42:02Z</dcterms:modified>
</cp:coreProperties>
</file>