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  <p:sldId id="267" r:id="rId14"/>
    <p:sldId id="269" r:id="rId15"/>
    <p:sldId id="271" r:id="rId16"/>
    <p:sldId id="27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2311B-9C64-419B-B928-1F85CE93FF05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0F3D7-5086-43C5-B64E-311D12F09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57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2311B-9C64-419B-B928-1F85CE93FF05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0F3D7-5086-43C5-B64E-311D12F09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138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2311B-9C64-419B-B928-1F85CE93FF05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0F3D7-5086-43C5-B64E-311D12F09E2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9712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2311B-9C64-419B-B928-1F85CE93FF05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0F3D7-5086-43C5-B64E-311D12F09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852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2311B-9C64-419B-B928-1F85CE93FF05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0F3D7-5086-43C5-B64E-311D12F09E2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6495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2311B-9C64-419B-B928-1F85CE93FF05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0F3D7-5086-43C5-B64E-311D12F09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742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2311B-9C64-419B-B928-1F85CE93FF05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0F3D7-5086-43C5-B64E-311D12F09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005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2311B-9C64-419B-B928-1F85CE93FF05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0F3D7-5086-43C5-B64E-311D12F09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990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2311B-9C64-419B-B928-1F85CE93FF05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0F3D7-5086-43C5-B64E-311D12F09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638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2311B-9C64-419B-B928-1F85CE93FF05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0F3D7-5086-43C5-B64E-311D12F09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931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2311B-9C64-419B-B928-1F85CE93FF05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0F3D7-5086-43C5-B64E-311D12F09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026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2311B-9C64-419B-B928-1F85CE93FF05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0F3D7-5086-43C5-B64E-311D12F09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30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2311B-9C64-419B-B928-1F85CE93FF05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0F3D7-5086-43C5-B64E-311D12F09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357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2311B-9C64-419B-B928-1F85CE93FF05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0F3D7-5086-43C5-B64E-311D12F09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350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2311B-9C64-419B-B928-1F85CE93FF05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0F3D7-5086-43C5-B64E-311D12F09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333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2311B-9C64-419B-B928-1F85CE93FF05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0F3D7-5086-43C5-B64E-311D12F09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919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2311B-9C64-419B-B928-1F85CE93FF05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90F3D7-5086-43C5-B64E-311D12F09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228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ого НКСЭ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3070" y="176464"/>
            <a:ext cx="1033264" cy="504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12840" y="680520"/>
            <a:ext cx="11133723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tabLst>
                <a:tab pos="2970213" algn="ctr"/>
                <a:tab pos="5940425" algn="r"/>
              </a:tabLst>
              <a:defRPr/>
            </a:pP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Государственное автономное профессиональное образовательное учреждение Краснодарского края «Новороссийский колледж строительства и экономики» 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(ГАПОУ КК «НКСЭ»)</a:t>
            </a:r>
            <a:b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1508" y="2274105"/>
            <a:ext cx="805638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на тему:</a:t>
            </a:r>
          </a:p>
          <a:p>
            <a:pPr algn="ctr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 технических и программных средствах телекоммуникационных технологий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495559"/>
            <a:ext cx="9810750" cy="136244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261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0861" y="0"/>
            <a:ext cx="100263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Сервисы сети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27" y="739557"/>
            <a:ext cx="8047411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услуги: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поиск и просмотр текстовой и мультимедийной информации по вопросам, интересующим абонентов;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Консультационные услуги: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консультации по информационному и программному обеспечению сети; консультации по технологии использования общесетевых ресурсов; обучение навыкам работы с компьютером.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услуги: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установка программного обеспечения, установка и тестирование модемов.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Коммерческие услуги.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Переговоры в режиме on-line.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Рекламные услуги.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538" y="1662470"/>
            <a:ext cx="4032070" cy="464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825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6064" y="0"/>
            <a:ext cx="1066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Программное обеспечение телекоммуникационных технологий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6885" y="1569660"/>
            <a:ext cx="1156635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пара программ, взаимодействующих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собой согласно определенным правилам, называемым протоколами.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воспользоваться какой-то из служб Интернета, необходимо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на компьютере программу, способную работать по протоколу данной службы. Такие программы называют 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клиентскими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или просто 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клиентами.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0784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8989" y="0"/>
            <a:ext cx="10058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и скоростные характеристики подключения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842" y="1564243"/>
            <a:ext cx="1187115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Провайдер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организация, предоставляющая услуги доступа к Интернету и иные связанные с Интернетом услуги.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число предоставляемых Интернет-провайдером услуг могут входить: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в Интернет по коммутируемым и выделенным каналам;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дискового пространства для хранения и обеспечения работы сайтов (хостинг);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работы почтовых ящиков или виртуального почтового сервера;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Резервирование данных и другие.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3988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4821" y="0"/>
            <a:ext cx="10218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подключения к Интернет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011" y="830997"/>
            <a:ext cx="8876555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Самыми распространенными способами подключения к Интернету являются: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Модемное соединение (коммутируемый доступ) – Dial-Up, ADSL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Соединение по выделенной линии (оптоволокно и т.д.)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GPRS-доступ (через сотовый телефон)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Wi-Fi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Спутниковый интернет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Прямое соединение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они отличаются друг от друга принципом работы, скоростью передачи данных, надежностью, сложностью настройки оборудования и, конечно же, ценой.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3200" y="3017520"/>
            <a:ext cx="3873817" cy="225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064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8757" y="0"/>
            <a:ext cx="5454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6884" y="830997"/>
            <a:ext cx="118551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Берлин А. Н. Телекоммуникационные сети и устройства; Интернет-университет информационных технологий, Бином. Лаборатория знаний - Москва,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- 320 c.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Гордиенко В. Н., Тверецкий М. С. Многоканальные телекоммуникационные системы; Горячая Линия - Телеком - , 2013. - 396 c.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Ершов В. А., Кузнецов Н. А. Мультисервисные телекоммуникационные сети; МГТУ им. Н. Э. Баумана - Москва,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- 432 c.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Катунин Г. П., Мамчев Г. В., Попантонопуло В. Н., Шувалов В. П. Телекоммуникационные системы и сети. Том 2. Радиосвязь, радиовещание, телевидение. Учебное пособие; Горячая Линия - Телеком - ,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- 672 c.</a:t>
            </a:r>
          </a:p>
        </p:txBody>
      </p:sp>
    </p:spTree>
    <p:extLst>
      <p:ext uri="{BB962C8B-B14F-4D97-AF65-F5344CB8AC3E}">
        <p14:creationId xmlns:p14="http://schemas.microsoft.com/office/powerpoint/2010/main" val="1140918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599" y="104502"/>
            <a:ext cx="4611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 Вопросы по теме</a:t>
            </a:r>
            <a:r>
              <a:rPr lang="en-US" sz="3200" dirty="0"/>
              <a:t>: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6100" y="1123124"/>
            <a:ext cx="21483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+mj-lt"/>
              </a:rPr>
              <a:t>1</a:t>
            </a:r>
            <a:r>
              <a:rPr lang="ru-RU" sz="2000" dirty="0">
                <a:latin typeface="+mj-lt"/>
                <a:cs typeface="Times New Roman" panose="02020603050405020304" pitchFamily="18" charset="0"/>
              </a:rPr>
              <a:t>.  Браузер - это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6100" y="1523234"/>
            <a:ext cx="102576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2.  Поиск информации в Интернете по ключевым словам предполагает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6100" y="1927073"/>
            <a:ext cx="49503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3.  Глобальная компьютерная сеть - это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6100" y="2323454"/>
            <a:ext cx="45159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4.  Почтовый адрес включает в себя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6100" y="2725845"/>
            <a:ext cx="30688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5</a:t>
            </a:r>
            <a:r>
              <a:rPr lang="en-US" sz="2000" dirty="0"/>
              <a:t>.  WWW.yandex.ru - </a:t>
            </a:r>
            <a:r>
              <a:rPr lang="ru-RU" sz="2000" dirty="0"/>
              <a:t>это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6100" y="3119945"/>
            <a:ext cx="19928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6.  Модем - это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6100" y="3520055"/>
            <a:ext cx="322987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7.  Модем обеспечивает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6100" y="3922446"/>
            <a:ext cx="55370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8.  Электронная почта позволяет передавать</a:t>
            </a:r>
          </a:p>
        </p:txBody>
      </p:sp>
    </p:spTree>
    <p:extLst>
      <p:ext uri="{BB962C8B-B14F-4D97-AF65-F5344CB8AC3E}">
        <p14:creationId xmlns:p14="http://schemas.microsoft.com/office/powerpoint/2010/main" val="4043649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2568" y="2261937"/>
            <a:ext cx="74916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675290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8968" y="240632"/>
            <a:ext cx="5052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8967" y="1459832"/>
            <a:ext cx="93365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Познакомиться с телекоммуникационными технологиями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Разобрать сетевые ресурсы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Разобрать типы протоколов</a:t>
            </a:r>
          </a:p>
        </p:txBody>
      </p:sp>
    </p:spTree>
    <p:extLst>
      <p:ext uri="{BB962C8B-B14F-4D97-AF65-F5344CB8AC3E}">
        <p14:creationId xmlns:p14="http://schemas.microsoft.com/office/powerpoint/2010/main" val="181135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6884" y="144379"/>
            <a:ext cx="1047549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совокупность производственных методов и процессов в определённой отрасли производства, а также научное описание способов производства.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и коммуникационные технологии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совокупность методов, устройств и производственных процессов, используемых обществом для сбора, хранения, обработки и распространения информации.</a:t>
            </a:r>
          </a:p>
          <a:p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5865" y="4336869"/>
            <a:ext cx="4197532" cy="252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165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0063" y="0"/>
            <a:ext cx="8165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определения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4590" y="830997"/>
            <a:ext cx="116465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процесс, путь и средства передачи объекта, информации с одного места на другое.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Телекоммуникация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дальняя, дистанционная связь и дистанционная передача всех форм информации, включая данные, голос, видео и т.п., между компьютерами по линиям связи различных видов.</a:t>
            </a:r>
          </a:p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Телематика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новая научно-техническая дисциплина, предметом которой являются методы и средства передачи информации на расстояния, существенно превышающие линейные размеры площади, занимаемой участниками связи.</a:t>
            </a:r>
          </a:p>
        </p:txBody>
      </p:sp>
    </p:spTree>
    <p:extLst>
      <p:ext uri="{BB962C8B-B14F-4D97-AF65-F5344CB8AC3E}">
        <p14:creationId xmlns:p14="http://schemas.microsoft.com/office/powerpoint/2010/main" val="1338305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6062" y="25360"/>
            <a:ext cx="10619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Сетевые ресурсы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2507" y="948690"/>
            <a:ext cx="1212783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телекоммуникационные технологии основаны на использовании информационных сетей. Эти технологии характеризуются не только применением компьютеров, но и активным вовлечением в информационный процесс конечных пользователей-непрофессионалов, возможностью доступа к общим ресурсам компьютерных сетей.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Сетевые ресурсы бывают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трёх типов: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Аппаратные;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2597" y="3595568"/>
            <a:ext cx="3891643" cy="291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896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8169" y="0"/>
            <a:ext cx="93204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Телекоммуникационная вычислительная сеть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179" y="1569660"/>
            <a:ext cx="650295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Телекоммуникационная вычислительная сеть –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сеть обмена и распределённой обработки информации; средства передачи и обработки информации ориентированы в ней на коллективное использование общественных ресурсов – аппаратных, информационных, программных.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2129" y="2554087"/>
            <a:ext cx="3956503" cy="332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02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841" y="240631"/>
            <a:ext cx="11165305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появлением телекоммуникационных сетей удалось разрешить две очень важные проблемы: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неограниченного доступа к ресурсам сети пользователей независимо от их территориального расположения;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оперативного перемещения больших массивов информации на любые расстояния, позволяющая своевременно получать данные для принятия тех или иных решений.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5865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6694" y="0"/>
            <a:ext cx="103150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Телекоммуникационная вычислительная сеть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52349"/>
            <a:ext cx="86762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Принципиальное значение имеют следующие обстоятельства: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Компьютеры, находящиеся в составе разных сетей, связываются между собой автоматически (в этом заключается сущность протекающих в сети процессов);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компьютер сети должен быть приспособлен как для работы в автономном режиме под управлением своей операционной системы (ОС), так и для работы в качестве составного звена сети;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Каналы связи могут быть разнообразными — от телефонных до оптоволоконных и спутниковых.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6260" y="2747019"/>
            <a:ext cx="3328736" cy="269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670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2080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Типы протоколов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1263" y="830997"/>
            <a:ext cx="1118134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Транспортный протокол ТСР (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control protocol)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управляет передачей данных на транспортном уровне.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Протоколы маршрутизации (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IP, ISMP, RIP) –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обрабатывают адресацию данных, определяют пути и обеспечивают передачу данных на сетевом уровне.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Протоколы поддержки сетевого адреса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DNS (domain name system), ARP (address resolution protocol).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Протоколы прикладных сервисов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FTP, Telnet, HTTP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т.д.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714981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80</TotalTime>
  <Words>909</Words>
  <Application>Microsoft Office PowerPoint</Application>
  <PresentationFormat>Широкоэкранный</PresentationFormat>
  <Paragraphs>77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Краснопёрова Виктория Игоревна</cp:lastModifiedBy>
  <cp:revision>12</cp:revision>
  <dcterms:created xsi:type="dcterms:W3CDTF">2021-12-16T22:14:17Z</dcterms:created>
  <dcterms:modified xsi:type="dcterms:W3CDTF">2023-03-04T07:48:14Z</dcterms:modified>
</cp:coreProperties>
</file>