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7" r:id="rId4"/>
    <p:sldId id="268" r:id="rId5"/>
    <p:sldId id="270" r:id="rId6"/>
    <p:sldId id="258" r:id="rId7"/>
    <p:sldId id="271" r:id="rId8"/>
    <p:sldId id="259" r:id="rId9"/>
    <p:sldId id="269" r:id="rId10"/>
    <p:sldId id="260" r:id="rId11"/>
    <p:sldId id="261" r:id="rId12"/>
    <p:sldId id="262" r:id="rId13"/>
    <p:sldId id="27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ём Егоркин" initials="АЕ" lastIdx="1" clrIdx="0">
    <p:extLst>
      <p:ext uri="{19B8F6BF-5375-455C-9EA6-DF929625EA0E}">
        <p15:presenceInfo xmlns="" xmlns:p15="http://schemas.microsoft.com/office/powerpoint/2012/main" userId="Артём Егорк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61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29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14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38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00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90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0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3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1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0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6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29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4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85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12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3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81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4786E7-AEA7-4F8E-A0ED-3AC093D6ECF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9E3A40-C66D-4645-85C4-DF7694B7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4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09297"/>
            <a:ext cx="6081868" cy="5171089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науках и в обыденной жизни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1252" y="3642558"/>
            <a:ext cx="3913434" cy="25630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КК «НКСЭ» Преподаватель математик и</a:t>
            </a:r>
          </a:p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Лазарь Т.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географии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s://cdn2.arhivurokov.ru/multiurok/html/2018/04/02/s_5ac261b05384b/s875588_1_10.jpeg"/>
          <p:cNvPicPr>
            <a:picLocks noChangeAspect="1" noChangeArrowheads="1"/>
          </p:cNvPicPr>
          <p:nvPr/>
        </p:nvPicPr>
        <p:blipFill>
          <a:blip r:embed="rId2" cstate="print"/>
          <a:srcRect r="57201"/>
          <a:stretch>
            <a:fillRect/>
          </a:stretch>
        </p:blipFill>
        <p:spPr bwMode="auto">
          <a:xfrm>
            <a:off x="8736672" y="2220399"/>
            <a:ext cx="2778938" cy="21617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123169" y="4497418"/>
            <a:ext cx="400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 помощью векторов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показывают направление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движения воздушных масс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 циклонах и антициклонах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6158" name="Picture 14" descr="http://mirplaneta.ru/images/6/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58" y="1837713"/>
            <a:ext cx="5063902" cy="3321424"/>
          </a:xfrm>
          <a:prstGeom prst="rect">
            <a:avLst/>
          </a:prstGeom>
          <a:noFill/>
        </p:spPr>
      </p:pic>
      <p:pic>
        <p:nvPicPr>
          <p:cNvPr id="6152" name="Picture 8" descr="https://cf.ppt-online.org/files/slide/l/LyOJ9Df8HhZCvotI6gKRnu7NpeU4sGMAdbBq3k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0000" contrast="10000"/>
          </a:blip>
          <a:srcRect t="2342"/>
          <a:stretch>
            <a:fillRect/>
          </a:stretch>
        </p:blipFill>
        <p:spPr bwMode="auto">
          <a:xfrm>
            <a:off x="3900792" y="3886201"/>
            <a:ext cx="4222377" cy="2741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94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экономике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eee-region.ru/wp-content/uploads/2014/11/9-clip-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954" y="2475507"/>
            <a:ext cx="8289247" cy="381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4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Векторы в психологии</a:t>
            </a:r>
            <a:endParaRPr lang="ru-RU" dirty="0"/>
          </a:p>
        </p:txBody>
      </p:sp>
      <p:pic>
        <p:nvPicPr>
          <p:cNvPr id="4098" name="Picture 2" descr="ÐÑÐ¾ÑÐ²Ð»ÐµÐ½Ð¸Ñ Ð´ÐµÑÑÐºÐ¾Ð³Ð¾ Ð²ÐµÐºÑÐ¾ÑÐ°"/>
          <p:cNvPicPr>
            <a:picLocks noChangeAspect="1" noChangeArrowheads="1"/>
          </p:cNvPicPr>
          <p:nvPr/>
        </p:nvPicPr>
        <p:blipFill>
          <a:blip r:embed="rId2" cstate="print"/>
          <a:srcRect l="3689" t="16105" r="5310" b="10658"/>
          <a:stretch>
            <a:fillRect/>
          </a:stretch>
        </p:blipFill>
        <p:spPr bwMode="auto">
          <a:xfrm>
            <a:off x="504553" y="2364539"/>
            <a:ext cx="5120640" cy="3090837"/>
          </a:xfrm>
          <a:prstGeom prst="rect">
            <a:avLst/>
          </a:prstGeom>
          <a:noFill/>
        </p:spPr>
      </p:pic>
      <p:pic>
        <p:nvPicPr>
          <p:cNvPr id="4100" name="Picture 4" descr="ÐÑÐ¾ÑÐ²Ð»ÐµÐ½Ð¸Ñ Ð´ÐµÑÑÐºÐ¾Ð³Ð¾ Ð²ÐµÐºÑÐ¾ÑÐ°"/>
          <p:cNvPicPr>
            <a:picLocks noChangeAspect="1" noChangeArrowheads="1"/>
          </p:cNvPicPr>
          <p:nvPr/>
        </p:nvPicPr>
        <p:blipFill>
          <a:blip r:embed="rId3" cstate="print"/>
          <a:srcRect t="19225" r="2356" b="9960"/>
          <a:stretch>
            <a:fillRect/>
          </a:stretch>
        </p:blipFill>
        <p:spPr bwMode="auto">
          <a:xfrm>
            <a:off x="6425293" y="2517316"/>
            <a:ext cx="5120640" cy="2785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92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Векторы в повседневности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54" y="2513693"/>
            <a:ext cx="5205790" cy="341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17" y="2710544"/>
            <a:ext cx="4959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мы можем наблюдать векторы в деревьях, в частности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ели: направление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ствола 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вектор, направления ее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лапок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ствола - векторы.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можем видеть векторы в фонарных столбах, лавочках и т.д.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6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Векторы в дорожных знаках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55750"/>
            <a:ext cx="2478926" cy="2212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43" y="2491552"/>
            <a:ext cx="2140826" cy="2140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32" y="2309428"/>
            <a:ext cx="2505075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6145" y="4881735"/>
            <a:ext cx="6139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Пешеходы и автолюбители могут наблюдать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дорожных знаках, также столбы,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которых крепятся знаки, являются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векторами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7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451" y="894840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5" y="2682327"/>
            <a:ext cx="4944003" cy="3460803"/>
          </a:xfrm>
        </p:spPr>
      </p:pic>
      <p:sp>
        <p:nvSpPr>
          <p:cNvPr id="3" name="TextBox 2"/>
          <p:cNvSpPr txBox="1"/>
          <p:nvPr/>
        </p:nvSpPr>
        <p:spPr>
          <a:xfrm>
            <a:off x="3066478" y="2312995"/>
            <a:ext cx="594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(Данная картинка сделана в векторной графике)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5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142" y="973668"/>
            <a:ext cx="8761413" cy="706964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017" y="2802710"/>
            <a:ext cx="10907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Рассмотреть вопросы применения понятия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вектора в других науках: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физике, химии, биологии, географии, экономике, психологии. 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Выяснить, встречаются ли векторы в повседневной жизни и нужны ли они в различных профессиях.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Векторы в литературе</a:t>
            </a:r>
            <a:endParaRPr lang="ru-RU" dirty="0"/>
          </a:p>
        </p:txBody>
      </p:sp>
      <p:pic>
        <p:nvPicPr>
          <p:cNvPr id="11266" name="Picture 2" descr="https://iralebedeva.ru/images/repkin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20" y="2220685"/>
            <a:ext cx="6481186" cy="42127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54416" y="2439269"/>
            <a:ext cx="5062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Басня И. А.Крылова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«Лебедь, рак и щука»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8859" y="5177836"/>
            <a:ext cx="4173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равнодействующая всех сил, приложенных к возу,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 нулю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58" y="4808504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 и ныне там, т.к.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Векторы в физике</a:t>
            </a:r>
            <a:endParaRPr lang="ru-RU" dirty="0"/>
          </a:p>
        </p:txBody>
      </p:sp>
      <p:pic>
        <p:nvPicPr>
          <p:cNvPr id="31746" name="Picture 2" descr="https://s.fishki.net/upload/users/2017/02/05/1326308/8057e402ecca8ba4265a89376d3bbf4a.jpg"/>
          <p:cNvPicPr>
            <a:picLocks noChangeAspect="1" noChangeArrowheads="1"/>
          </p:cNvPicPr>
          <p:nvPr/>
        </p:nvPicPr>
        <p:blipFill>
          <a:blip r:embed="rId2" cstate="print"/>
          <a:srcRect l="12117" t="26249" r="10555" b="7365"/>
          <a:stretch>
            <a:fillRect/>
          </a:stretch>
        </p:blipFill>
        <p:spPr bwMode="auto">
          <a:xfrm>
            <a:off x="0" y="2560320"/>
            <a:ext cx="3246064" cy="20900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348" y="4650379"/>
            <a:ext cx="346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Магнитное поле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постоянных магнитов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86" y="2203350"/>
            <a:ext cx="3599926" cy="3151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25867" y="5047008"/>
            <a:ext cx="2941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Кинематический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винт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http://900igr.net/up/datas/146734/023.jpg"/>
          <p:cNvPicPr>
            <a:picLocks noChangeAspect="1" noChangeArrowheads="1"/>
          </p:cNvPicPr>
          <p:nvPr/>
        </p:nvPicPr>
        <p:blipFill>
          <a:blip r:embed="rId4" cstate="print"/>
          <a:srcRect l="2870" t="12381" r="3130" b="5333"/>
          <a:stretch>
            <a:fillRect/>
          </a:stretch>
        </p:blipFill>
        <p:spPr bwMode="auto">
          <a:xfrm>
            <a:off x="3407501" y="2275790"/>
            <a:ext cx="5160271" cy="33878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46064" y="5878005"/>
            <a:ext cx="561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Скалярное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произедение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в физике</a:t>
            </a:r>
            <a:endParaRPr lang="ru-RU" sz="2400" b="1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dn2.arhivurokov.ru/multiurok/html/2018/04/02/s_5ac261b05384b/s875588_1_8.jpeg"/>
          <p:cNvPicPr>
            <a:picLocks noChangeAspect="1" noChangeArrowheads="1"/>
          </p:cNvPicPr>
          <p:nvPr/>
        </p:nvPicPr>
        <p:blipFill>
          <a:blip r:embed="rId2" cstate="print"/>
          <a:srcRect l="50607" t="14721" b="20480"/>
          <a:stretch>
            <a:fillRect/>
          </a:stretch>
        </p:blipFill>
        <p:spPr bwMode="auto">
          <a:xfrm>
            <a:off x="917377" y="2410690"/>
            <a:ext cx="4261833" cy="41933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атома азота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6786" y="3018948"/>
            <a:ext cx="5171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Стрелками изображается электрон,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 направление соответствует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направлению спина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химии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cf.ppt-online.org/files/slide/z/zwGbJpeKRc1gZjIXoC83UDuh0PWHks4ldit5mL/slide-68.jpg"/>
          <p:cNvPicPr>
            <a:picLocks noChangeAspect="1" noChangeArrowheads="1"/>
          </p:cNvPicPr>
          <p:nvPr/>
        </p:nvPicPr>
        <p:blipFill>
          <a:blip r:embed="rId2" cstate="print"/>
          <a:srcRect t="11164"/>
          <a:stretch>
            <a:fillRect/>
          </a:stretch>
        </p:blipFill>
        <p:spPr bwMode="auto">
          <a:xfrm>
            <a:off x="796834" y="2573383"/>
            <a:ext cx="4633047" cy="3082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39423" y="5855274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Спин электрона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95059" y="3298219"/>
            <a:ext cx="4180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Спины электронов складываются как векторы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химии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54954" y="2762887"/>
            <a:ext cx="99538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Химические реакции записываются с помощью уравнений, в записи которых используются векторы.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Пример, реакция обмена, взаимодействие хлорида кальция и нитрата серебра с образованием осадка хлорида серебра: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CaCl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(ж) + 2AgNO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(ж) 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Ca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(NO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)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(ж) + 2AgCl(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тв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pic>
        <p:nvPicPr>
          <p:cNvPr id="32770" name="Picture 2" descr="https://cdn2.arhivurokov.ru/multiurok/html/2018/04/02/s_5ac261b05384b/s875588_1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04800"/>
            <a:ext cx="228600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в биологии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banner2.kisspng.com/20180505/vrw/kisspng-rotenone-molecule-ball-and-stick-model-molecular-m-artificial-respiration-5aede95b661224.0519486015255412114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81" y="2173189"/>
            <a:ext cx="3418750" cy="303888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6240" y="5222017"/>
            <a:ext cx="326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Молекула ДНК –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векторное изображение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http://cutthebabble.com/wp-content/uploads/2017/10/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587" y="2338593"/>
            <a:ext cx="4572001" cy="27981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50976" y="4949443"/>
            <a:ext cx="7288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Молекула ДНК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Нуклеиновые кислоты – природные высокомолекулярные органические соединения, обеспечивающие хранение и передачу наследственной (генетической) информации в живых организмах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лекарственных препаратов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900igr.net/up/datas/182123/02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15410"/>
          <a:stretch>
            <a:fillRect/>
          </a:stretch>
        </p:blipFill>
        <p:spPr bwMode="auto">
          <a:xfrm>
            <a:off x="439871" y="2011680"/>
            <a:ext cx="8377558" cy="4663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597</TotalTime>
  <Words>303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Совет директоров</vt:lpstr>
      <vt:lpstr>Векторы в различных науках и в обыденной жизни</vt:lpstr>
      <vt:lpstr> Цели урока </vt:lpstr>
      <vt:lpstr>Векторы в литературе</vt:lpstr>
      <vt:lpstr>Векторы в физике</vt:lpstr>
      <vt:lpstr>Строение атома азота</vt:lpstr>
      <vt:lpstr>Векторы в химии</vt:lpstr>
      <vt:lpstr>Векторы в химии</vt:lpstr>
      <vt:lpstr>Векторы в биологии</vt:lpstr>
      <vt:lpstr>Синтез лекарственных препаратов</vt:lpstr>
      <vt:lpstr>Векторы в географии</vt:lpstr>
      <vt:lpstr>Векторы в экономике</vt:lpstr>
      <vt:lpstr>Векторы в психологии</vt:lpstr>
      <vt:lpstr>Векторы в повседневности</vt:lpstr>
      <vt:lpstr>Векторы в дорожных знаках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 в жизни</dc:title>
  <dc:creator>Артём Егоркин</dc:creator>
  <cp:lastModifiedBy>lazar</cp:lastModifiedBy>
  <cp:revision>63</cp:revision>
  <dcterms:created xsi:type="dcterms:W3CDTF">2018-12-12T16:15:39Z</dcterms:created>
  <dcterms:modified xsi:type="dcterms:W3CDTF">2023-03-02T07:40:31Z</dcterms:modified>
</cp:coreProperties>
</file>