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B4E4B-16F8-4599-A884-B1EDAD720A41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64CBA-7EFF-4793-8CE7-65592B557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4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56792"/>
            <a:ext cx="9144000" cy="1470025"/>
          </a:xfrm>
        </p:spPr>
        <p:txBody>
          <a:bodyPr/>
          <a:lstStyle/>
          <a:p>
            <a:r>
              <a:rPr lang="ru-RU" sz="4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Экологические проблемы современного мира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949280"/>
            <a:ext cx="6588224" cy="908720"/>
          </a:xfrm>
        </p:spPr>
        <p:txBody>
          <a:bodyPr>
            <a:normAutofit/>
          </a:bodyPr>
          <a:lstStyle/>
          <a:p>
            <a:pPr algn="l"/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Презентация по дисциплине</a:t>
            </a:r>
            <a:r>
              <a:rPr lang="en-US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</a:t>
            </a: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Экологические основы архитектурного проектирования</a:t>
            </a:r>
            <a:r>
              <a:rPr lang="en-US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b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специальность: 07.02.01 </a:t>
            </a:r>
            <a:r>
              <a:rPr lang="en-US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r>
              <a:rPr lang="ru-RU" sz="1600" b="1" cap="all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Архитектура</a:t>
            </a:r>
            <a:r>
              <a:rPr lang="en-US" sz="16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1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6002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Кислотные дожди, опустынивание и деградация земель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357192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Основными мировыми экологическими проблемами также становятся загрязнения атмосферы и почвы. Выбросы концентрируются в атмосферных слоях, выпадая на поверхность Земли в виде осадков, содержащих большое количество кислоты. Причины – оксиды серы, азота, выбрасываемые электростанциями, транспортом, перерабатывающими заводами.</a:t>
            </a:r>
          </a:p>
          <a:p>
            <a:pPr marL="0" indent="540000" algn="just"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809999" cy="2538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399838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94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75" y="577677"/>
            <a:ext cx="5070754" cy="2448272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Кислотные дожди поражают растения, смывая защитный слой с листвы, портят памятники культуры, разъедая камень, меняют состав воды водоемов.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5132418" cy="342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548680"/>
            <a:ext cx="3456384" cy="2302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13" y="3717032"/>
            <a:ext cx="3470523" cy="2602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127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188913"/>
            <a:ext cx="8363272" cy="5937250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Результат антропогенной деятельности проявляется в деградации земель, которая приводит к опустыниванию. Почва теряет плодородный слой, заставляя человека и представителей фауны мигрировать из таких районов. Серьезные последствия этого процесса включают:</a:t>
            </a:r>
          </a:p>
          <a:p>
            <a:pPr marL="0" indent="252000">
              <a:spcBef>
                <a:spcPts val="120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угрозу недостатка продуктов питания, как следствие – голод;</a:t>
            </a:r>
          </a:p>
          <a:p>
            <a:pPr marL="0" indent="252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нехватку пресной питьевой воды;</a:t>
            </a:r>
          </a:p>
          <a:p>
            <a:pPr marL="0" indent="252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серьезные болезни;</a:t>
            </a:r>
          </a:p>
          <a:p>
            <a:pPr marL="0" indent="252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эпидемии, связанные с миграцией населения.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9" y="3717031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71" y="3717030"/>
            <a:ext cx="4248473" cy="2832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46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600200"/>
          </a:xfrm>
        </p:spPr>
        <p:txBody>
          <a:bodyPr/>
          <a:lstStyle/>
          <a:p>
            <a:pPr indent="540000"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Бытовые загрязнения окружающей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Неконтролируемые свалки, утиль под ногами, отсутствие сортировки, малое число перерабатывающих предприятий превращают планету в огромную помойку. Общество, которое не способно сохранить чистоту дома, постепенно деградирует, большими шагами двигаясь к экологической катастрофе.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536504" cy="302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5"/>
            <a:ext cx="3164572" cy="302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1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6002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Сокращение видового биоразнообразия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352928" cy="5445224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 заре развития Земли 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заложилась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основа биологического разнообразия. Процесс занял около 5 млрд. лет. Развитие продолжалось, пока не вмешался человек. Проблемы экологии касаются сферы фауны. Причиной стала деятельность общества: Вырубка лесов, распашка земель. </a:t>
            </a:r>
          </a:p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Развивающаяся промышленность, нефтепереработка загрязняют окружающую среду. Химические удобрения ведут к гибели птиц, животных, рыб. Черные страницы Красных книг содержат тысячи популяций животных, которые уже никогда не появятся на Земле.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53136"/>
            <a:ext cx="3068664" cy="2013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ttps://www.susu.ru/sites/default/files/field/image/origina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022596" cy="2016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747464"/>
            <a:ext cx="8229600" cy="1600200"/>
          </a:xfrm>
        </p:spPr>
        <p:txBody>
          <a:bodyPr/>
          <a:lstStyle/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Перенаселение планеты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949280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Увеличение продолжительности жизни, развивающаяся медицина привели к перенаселению планеты. Ученые подсчитали, что земной шар выдержит и большее количество живущих на ней. Экологическая проблема имеет другое значение. Растет потребление человечеством запасов. Оно черпает природные ресурсы, порою больше необходимого. Уничтожаются тысячи миллионы животных, растений, отравляются водоемы, атмосфера, почва.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86606"/>
            <a:ext cx="4680520" cy="3182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3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Природа способна к самоочищению и самовосстановлению, но для этого нужно время. Человек не дает ей такой возможности. Перенаселенность в мире может стать причиной:</a:t>
            </a:r>
          </a:p>
          <a:p>
            <a:pPr marL="0" indent="252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нехватки питьевой воды и пищи;</a:t>
            </a:r>
          </a:p>
          <a:p>
            <a:pPr marL="0" indent="252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трудностей с обеспечением энергетикой, топливом;</a:t>
            </a:r>
          </a:p>
          <a:p>
            <a:pPr marL="0" indent="252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растущее потребление увеличивает количество отходов;</a:t>
            </a:r>
          </a:p>
          <a:p>
            <a:pPr marL="0" indent="252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переизбыток рабочей силы приведет к безработице.</a:t>
            </a:r>
          </a:p>
          <a:p>
            <a:pPr marL="0" indent="252000" algn="just"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8999"/>
            <a:ext cx="5112568" cy="2875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3706380" cy="247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1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600200"/>
          </a:xfrm>
        </p:spPr>
        <p:txBody>
          <a:bodyPr/>
          <a:lstStyle/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Пандемии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Серьезную угрозу несет широкое использование одноразовых средств защиты. Искусственный состав масок, перчаток, флаконов от обеззараживающих препаратов относится к медленно разлагающимся пластикам. Вопиющий случай обнаружен вблизи Гонконга. Океан выбросил на побережье огромное количество отходов, которые состояли из масок. Пляж, длиной 110 метров был завален толстым слоем средств защиты.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53665"/>
            <a:ext cx="5832648" cy="3054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60020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2328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229600" cy="1600200"/>
          </a:xfrm>
        </p:spPr>
        <p:txBody>
          <a:bodyPr/>
          <a:lstStyle/>
          <a:p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70298"/>
            <a:ext cx="8352928" cy="5661248"/>
          </a:xfrm>
        </p:spPr>
        <p:txBody>
          <a:bodyPr>
            <a:normAutofit/>
          </a:bodyPr>
          <a:lstStyle/>
          <a:p>
            <a:pPr marL="0" indent="540000" algn="just">
              <a:spcBef>
                <a:spcPts val="120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 на протяжении жизни связан с природой, флорой, фауной. Ему нравятся красоты мира, что отражается в стихах, прозе, живописи. Этим он выражает эмоции. На практике отношение к окружающему миру потребительское. Экологические проблемы, которые человечество создает своими руками – это нарушение природного баланса, ведущее к катастрофе мирового масштаба.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64988"/>
            <a:ext cx="4752528" cy="3160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3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6002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Влияние человека на экологию, как глобальная 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54000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Основной причиной ухудшения экологии на планете становится антропогенная деятельность. Строительные работы, промышленность, транспорт, добыча полезных ископаемых связаны с разрушительными процессами на планете. Отрицательное влияние на природу не остается без ответа:</a:t>
            </a:r>
          </a:p>
          <a:p>
            <a:pPr marL="0" indent="540000" algn="just">
              <a:spcBef>
                <a:spcPts val="120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меняется климат;</a:t>
            </a:r>
          </a:p>
          <a:p>
            <a:pPr marL="0" indent="54000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ухудшается экология;</a:t>
            </a:r>
          </a:p>
          <a:p>
            <a:pPr marL="0" indent="54000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увеличивается число природных катаклизмов.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02021"/>
            <a:ext cx="4032448" cy="2267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02021"/>
            <a:ext cx="3317747" cy="2294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25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6002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Парниковый эффект и глобальное потепление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363272" cy="5257800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Промышленные предприятия выбрасывают в атмосферу огромное количество углекислого газа, метана, соединений тяжелых металлов. Вещества концентрируются над планетой, образуют подобие пленки.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355976" cy="2907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284984" cy="24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62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4525963"/>
          </a:xfrm>
        </p:spPr>
        <p:txBody>
          <a:bodyPr/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Пелена свободно пропускает горячее солнечное излучение к планете, но задерживает тепло, поднимающееся от поверхности Земли. Это приводит к глобальной на сегодня экологической проблеме человечества – развитию парникового эффекта. Повышается среднегодовая температура планеты и Мирового океана.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66" y="2492896"/>
            <a:ext cx="5467249" cy="3788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00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188913"/>
            <a:ext cx="8363272" cy="4525962"/>
          </a:xfrm>
        </p:spPr>
        <p:txBody>
          <a:bodyPr>
            <a:normAutofit/>
          </a:bodyPr>
          <a:lstStyle/>
          <a:p>
            <a:pPr marL="0" indent="54000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Результатом стало изменение климата. Морозы перемежаются с оттепелями, становится больше аномально жарких дней, ураганов, землетрясений, наводнений. Это дополняется таянием вечной мерзлоты и подъемом уровня океана.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0138"/>
            <a:ext cx="6714204" cy="4647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30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00100"/>
            <a:ext cx="8229600" cy="1600200"/>
          </a:xfrm>
        </p:spPr>
        <p:txBody>
          <a:bodyPr/>
          <a:lstStyle/>
          <a:p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Загрязнение воздуха, воды, почвы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805264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Бурное развитие энергетических, промышленных, химических отраслей потребовало активного потребления природных ресурсов. Неразумное использование истощает богатства планеты, разрушает баланс экосистемы. Над предприятиями поднимаются тонны концентрированных газов, отравляющих атмосферу.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48947"/>
            <a:ext cx="5472608" cy="3648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14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600200"/>
          </a:xfrm>
        </p:spPr>
        <p:txBody>
          <a:bodyPr/>
          <a:lstStyle/>
          <a:p>
            <a:pPr>
              <a:lnSpc>
                <a:spcPts val="4800"/>
              </a:lnSpc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Истощение озонового слоя и озоновые дыры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 глобальной экологической проблеме Земли относится истощение озонового слоя, который составляет неотъемлемую часть атмосферы. Он поглощает определенную долю ультрафиолета и радиации. Он служит для следующих процессов: нейтрализации углекислого газа; отражения космического излучения; регуляции температуры на планете; удержания кислорода.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830999" cy="2466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679" y="3645024"/>
            <a:ext cx="4498801" cy="2291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99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>
            <a:normAutofit/>
          </a:bodyPr>
          <a:lstStyle/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 главными причинами развивающихся экологических проблем являются:</a:t>
            </a:r>
          </a:p>
          <a:p>
            <a:pPr marL="0" indent="720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Промышленность и ее выбросы.</a:t>
            </a:r>
          </a:p>
          <a:p>
            <a:pPr marL="0" indent="720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Электрические и теплоэлектростанции.</a:t>
            </a:r>
          </a:p>
          <a:p>
            <a:pPr marL="0" indent="720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Испытания ядерного оружия.</a:t>
            </a:r>
          </a:p>
          <a:p>
            <a:pPr marL="0" indent="720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Освоение космоса.</a:t>
            </a:r>
          </a:p>
          <a:p>
            <a:pPr marL="0" indent="720000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Самолеты с реактивным двигателем.</a:t>
            </a:r>
          </a:p>
          <a:p>
            <a:pPr marL="0" indent="540000" algn="just">
              <a:buNone/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Особенно вредят фреоны, которые используются при изготовлении холодильных установок. При испарении они разлагаются на вещества, которые перерабатывают озон в кислород.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6"/>
            <a:ext cx="4536504" cy="2769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81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148</TotalTime>
  <Words>814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Courier New</vt:lpstr>
      <vt:lpstr>Palatino Linotype</vt:lpstr>
      <vt:lpstr>Times New Roman</vt:lpstr>
      <vt:lpstr>Исполнительная</vt:lpstr>
      <vt:lpstr>Экологические проблемы современного мира</vt:lpstr>
      <vt:lpstr>Введение</vt:lpstr>
      <vt:lpstr>Влияние человека на экологию, как глобальная проблема</vt:lpstr>
      <vt:lpstr>Парниковый эффект и глобальное потепление</vt:lpstr>
      <vt:lpstr>Презентация PowerPoint</vt:lpstr>
      <vt:lpstr>Презентация PowerPoint</vt:lpstr>
      <vt:lpstr>Загрязнение воздуха, воды, почвы</vt:lpstr>
      <vt:lpstr>Истощение озонового слоя и озоновые дыры</vt:lpstr>
      <vt:lpstr>Презентация PowerPoint</vt:lpstr>
      <vt:lpstr>Кислотные дожди, опустынивание и деградация земель</vt:lpstr>
      <vt:lpstr>Презентация PowerPoint</vt:lpstr>
      <vt:lpstr>Презентация PowerPoint</vt:lpstr>
      <vt:lpstr>Бытовые загрязнения окружающей среды</vt:lpstr>
      <vt:lpstr>Сокращение видового биоразнообразия</vt:lpstr>
      <vt:lpstr>Перенаселение планеты</vt:lpstr>
      <vt:lpstr>Презентация PowerPoint</vt:lpstr>
      <vt:lpstr>Пандемии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Экологические проблемы современного мира</dc:title>
  <dc:creator>acer</dc:creator>
  <cp:lastModifiedBy>Клюева Людмила Львовна</cp:lastModifiedBy>
  <cp:revision>16</cp:revision>
  <dcterms:created xsi:type="dcterms:W3CDTF">2022-11-09T18:06:03Z</dcterms:created>
  <dcterms:modified xsi:type="dcterms:W3CDTF">2023-04-08T11:13:11Z</dcterms:modified>
</cp:coreProperties>
</file>