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9" r:id="rId4"/>
    <p:sldId id="257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1" r:id="rId14"/>
    <p:sldId id="262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D%D0%B6%D0%B5%D0%BA%D1%82%D0%BE%D1%80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764704"/>
            <a:ext cx="7772400" cy="1470025"/>
          </a:xfrm>
        </p:spPr>
        <p:txBody>
          <a:bodyPr/>
          <a:lstStyle/>
          <a:p>
            <a:r>
              <a:rPr lang="ru-RU" dirty="0" smtClean="0"/>
              <a:t>Тема: Воздушные </a:t>
            </a:r>
            <a:r>
              <a:rPr lang="ru-RU" dirty="0" smtClean="0"/>
              <a:t>водоподъемники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emeljanova\Desktop\Ejector_or_Injector-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509" y="2708920"/>
            <a:ext cx="6369368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Скорость течения жидкости на входе в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воздухосмесительное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устройство обычно равна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1,2—2 м/с, а скорость движения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водовоздушной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смеси принимается выше 6—7 м/с.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Скорость движения сжатого воздуха в подводящей трубе принимается равной 10—20 м/с в зависимости от давления.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7372992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Диаметр и число отверстий воздухораспределительных устройств определяется исходя из скорости прохождения воздуха через отверстия, равной 2—3 м/с. </a:t>
            </a:r>
            <a:endParaRPr lang="en-US" sz="3000" dirty="0" smtClean="0"/>
          </a:p>
          <a:p>
            <a:r>
              <a:rPr lang="ru-RU" sz="3000" dirty="0" smtClean="0"/>
              <a:t>Расчетное число отверстий с учетом их возможного засорения увеличивается на 20—30%.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573016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Диаметр и число отверстий воздухораспределительных устройств определяется исходя из скорости прохождения воздуха через отверстия, равной 2—3 м/с. Расчетное число отверстий с учетом их возможного засорения увеличивается на 20—30%.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17693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большом расходе воздуха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водовоздушная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смесь в водоподъемной трубе перестает быть однородной, что резко снижает эффективность водоподъемника и приводит к уменьшению подачи. Поэтому на эффект работы подъемника оказывает влияние не только коэффициент погружения, но и относительный расход воздуха.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Общий КПД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эрлифтных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установок (подъемника и компрессора) не более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0,25—0,35.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24744"/>
            <a:ext cx="87484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Стру́йный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насо́с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— устройство для нагнетания (инжектор) или отсасывания 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 tooltip="Эжектор"/>
              </a:rPr>
              <a:t>эжектор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жидких или газообразных веществ, транспортирования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гидросмесей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(гидроэлеватор), действие которого основано на увлечении нагнетаемого (откачиваемого) вещества струёй жидкости, пара или газа (соответственно различают жидкоструйные, пароструйные и газоструйные насосы).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548680"/>
            <a:ext cx="40190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Стру́йный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насо́с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meljanova\Desktop\img-UA9dr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29912" cy="24928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56490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гидроэлеваторе вода под напором подается по трубе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1, 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проходит сужение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поступает в смесительную камеру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3, 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которой из-за большой скорости потока в сужении создается давление, меньшее атмосферного (вакуум). В результате вода из резервуара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 действием атмосферного давления на ее поверхность поднимается по трубе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камеру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3, 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откуда направляется в диффузор, где скорость потока уменьшается и увеличивается статический напор его, благодаря чему вода перемещается по напорному трубопроводу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Преимущества: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большая надежность в работе;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способность перекачивать грязные жидкости;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способность сухого всасывания и создания глубоких вакуумов;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бесшумность в работе;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равномерность подачи;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 быстрый пуск;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7) простота конструкции;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8) возможность работы в затопленном состоянии.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Недостатки: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низкий КПД-18-20%;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не автономность, т.е. невозможность работать без постоянного источника рабочей воды.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064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Гидроэлеваторы применяют для откачки воды из колодцев, скважин, траншей и т. д., а также для транспортирования смеси твердых частиц с жидкостью (пульпы).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зависимости от области применения гидроэлеваторы имеют различное конструктивное оформление.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4752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Получить представление 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назначении и конструктивных особенностях насосов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конструкцию и расчет  воздушных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водоподъемиников</a:t>
            </a:r>
            <a:endParaRPr lang="ru-RU" sz="3600" dirty="0"/>
          </a:p>
        </p:txBody>
      </p:sp>
      <p:pic>
        <p:nvPicPr>
          <p:cNvPr id="3" name="Picture 2" descr="C:\Users\emeljanova\Desktop\2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32655"/>
            <a:ext cx="1944216" cy="6134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План урока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6000" dirty="0" smtClean="0"/>
              <a:t>Эрлифты</a:t>
            </a:r>
          </a:p>
          <a:p>
            <a:pPr marL="514350" indent="-514350">
              <a:buAutoNum type="arabicPeriod"/>
            </a:pPr>
            <a:r>
              <a:rPr lang="ru-RU" sz="6000" dirty="0" smtClean="0"/>
              <a:t> Струйные насосы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8928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ЭРЛИФТЫ 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забора воды из скважин иногда применяют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воздушные водоподъемники (эрлифты)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Схема эрлифта, установленного в скважине, показана на рисунке. </a:t>
            </a:r>
          </a:p>
        </p:txBody>
      </p:sp>
      <p:pic>
        <p:nvPicPr>
          <p:cNvPr id="6146" name="Picture 2" descr="C:\Users\emeljanova\Desktop\8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088062"/>
            <a:ext cx="2952328" cy="3221258"/>
          </a:xfrm>
          <a:prstGeom prst="rect">
            <a:avLst/>
          </a:prstGeom>
          <a:noFill/>
        </p:spPr>
      </p:pic>
      <p:sp>
        <p:nvSpPr>
          <p:cNvPr id="6148" name="AutoShape 4" descr="https://studref.com/htm/img/40/7320/90.png"/>
          <p:cNvSpPr>
            <a:spLocks noChangeAspect="1" noChangeArrowheads="1"/>
          </p:cNvSpPr>
          <p:nvPr/>
        </p:nvSpPr>
        <p:spPr bwMode="auto">
          <a:xfrm>
            <a:off x="130175" y="252413"/>
            <a:ext cx="4048125" cy="333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923928" y="2803043"/>
            <a:ext cx="5004048" cy="3708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1 - обсадная труба;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2 - форсунка;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3 -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 водоприемная труба;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 -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 труба для подачи воздуха от компрессора;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5 - компрессор;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6 - сепаратор;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242424"/>
                </a:solidFill>
                <a:effectLst/>
                <a:latin typeface="Times New Roman" pitchFamily="18" charset="0"/>
                <a:cs typeface="Times New Roman" pitchFamily="18" charset="0"/>
              </a:rPr>
              <a:t> 7 - труба для отвода воды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64646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meljanova\Desktop\img-133Bp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2808312" cy="688471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03848" y="0"/>
            <a:ext cx="594015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водоподъемную трубу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через фор­сунку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компрессора подается сжатый воздух.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Водовоздушная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смесь поднимается по водоподъемной трубе и изливается в приемный бачок. При работе эрлифта уровень воды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скважине понижается от положения 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(статический уровень) до положения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66 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(динамический уровень).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1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Различают две системы подъемников в зависимости от расположения воздушной трубы: центральную (воздушная труба расположена внутри водоподъемной) и параллельную (воздушная и водоподъемная трубы размещены рядом). В первом случае эрлифты имеют меньшие габариты, особенно при использовании обсадных труб скважины в качестве водоподъемных.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Эффективность работы подъемников зависит от относительного погружения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к: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где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— глубина погружения подъемника (от уровня жидкости в трубе до места подвода воздуха), м;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— высота подъема жидкости, м.</a:t>
            </a:r>
          </a:p>
        </p:txBody>
      </p:sp>
      <p:sp>
        <p:nvSpPr>
          <p:cNvPr id="7170" name="AutoShape 2" descr="https://studref.com/htm/img/40/7320/90.png"/>
          <p:cNvSpPr>
            <a:spLocks noChangeAspect="1" noChangeArrowheads="1"/>
          </p:cNvSpPr>
          <p:nvPr/>
        </p:nvSpPr>
        <p:spPr bwMode="auto">
          <a:xfrm>
            <a:off x="130175" y="252413"/>
            <a:ext cx="4048125" cy="333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 descr="C:\Users\emeljanova\Desktop\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0523915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проектировании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эрлифтных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установок коэффициент 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к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рекомендуется принимать в пределах от 0,5 до 0,6.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небольшой высоте подъема жидкости (до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м) удельный расход воздуха принимается ориентировочно равным от I до 2,5 м</a:t>
            </a:r>
            <a:r>
              <a:rPr lang="ru-RU" sz="3200" baseline="30000" dirty="0" smtClean="0">
                <a:latin typeface="Times New Roman" pitchFamily="18" charset="0"/>
                <a:cs typeface="Times New Roman" pitchFamily="18" charset="0"/>
              </a:rPr>
              <a:t>3 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I м</a:t>
            </a:r>
            <a:r>
              <a:rPr lang="ru-RU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подаваемой жидкости. При этом большее значение принимается при большей высоте подъема.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C:\Users\emeljanova\Desktop\8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1912" y="4293096"/>
            <a:ext cx="3246511" cy="24791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Минимальное давление сжатого воздуха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Р</a:t>
            </a:r>
            <a:r>
              <a:rPr kumimoji="0" lang="en-US" sz="3200" b="0" i="1" u="none" strike="noStrike" cap="none" normalizeH="0" baseline="-3000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min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Па, подводимого к подъемнику, определяется по формуле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latin typeface="Arial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где 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— глубина погружения подъемника, м;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err="1" smtClean="0">
                <a:latin typeface="Arial" charset="0"/>
                <a:cs typeface="Arial" charset="0"/>
              </a:rPr>
              <a:t>ρ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—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средняя плотность откачиваемой жидкости, кг/м</a:t>
            </a:r>
            <a:r>
              <a:rPr kumimoji="0" lang="ru-RU" sz="3200" b="0" i="0" u="none" strike="noStrike" cap="none" normalizeH="0" baseline="3000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3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;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g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— ускорение свободного падения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646464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5602" name="AutoShape 2" descr="https://studref.com/htm/img/40/7320/91.png"/>
          <p:cNvSpPr>
            <a:spLocks noChangeAspect="1" noChangeArrowheads="1"/>
          </p:cNvSpPr>
          <p:nvPr/>
        </p:nvSpPr>
        <p:spPr bwMode="auto">
          <a:xfrm>
            <a:off x="130175" y="144463"/>
            <a:ext cx="3762375" cy="333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3" name="Picture 3" descr="C:\Users\emeljanova\Desktop\9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1015236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381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Тема: Воздушные водоподъемники</vt:lpstr>
      <vt:lpstr>Слайд 2</vt:lpstr>
      <vt:lpstr>План урока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Емельянова А.О.</dc:creator>
  <cp:lastModifiedBy>emeljanova</cp:lastModifiedBy>
  <cp:revision>15</cp:revision>
  <dcterms:created xsi:type="dcterms:W3CDTF">2023-09-29T10:06:35Z</dcterms:created>
  <dcterms:modified xsi:type="dcterms:W3CDTF">2023-10-02T07:47:08Z</dcterms:modified>
</cp:coreProperties>
</file>