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2" r:id="rId4"/>
    <p:sldId id="258" r:id="rId5"/>
    <p:sldId id="261" r:id="rId6"/>
    <p:sldId id="260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DF6D474-0A32-44B1-870E-19EDAD61F14F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83C56F8-C602-4D5B-AE20-A9441B211B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642918"/>
            <a:ext cx="748138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Роль русского языка</a:t>
            </a:r>
          </a:p>
          <a:p>
            <a:pPr algn="ctr"/>
            <a:r>
              <a:rPr lang="ru-RU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 современном мире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989948_lar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5720" y="357166"/>
            <a:ext cx="807249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	</a:t>
            </a:r>
            <a:r>
              <a:rPr lang="ru-RU" sz="2800" b="1" dirty="0">
                <a:solidFill>
                  <a:schemeClr val="bg1">
                    <a:lumMod val="95000"/>
                  </a:schemeClr>
                </a:solidFill>
              </a:rPr>
              <a:t>Русский язык по общему числу говорящих занимает место в первой десятке мировых языков, однако точно определить это место довольно трудно.</a:t>
            </a:r>
          </a:p>
          <a:p>
            <a:pPr algn="ctr"/>
            <a:r>
              <a:rPr lang="ru-RU" sz="2800" b="1" dirty="0">
                <a:solidFill>
                  <a:schemeClr val="bg1">
                    <a:lumMod val="95000"/>
                  </a:schemeClr>
                </a:solidFill>
              </a:rPr>
              <a:t>	Численность людей, которые считают русский родным языком, превышает 200 миллионов человек, 130 миллионов из которых живут на территории России. В 300-350 миллионов оценивается число людей, владеющих русским языком в совершенстве и использующих его в качестве первого или второго языка в повседневном общении.</a:t>
            </a:r>
          </a:p>
          <a:p>
            <a:pPr algn="ctr"/>
            <a:r>
              <a:rPr lang="ru-RU" sz="2800" b="1" dirty="0">
                <a:solidFill>
                  <a:schemeClr val="bg1">
                    <a:lumMod val="95000"/>
                  </a:schemeClr>
                </a:solidFill>
              </a:rPr>
              <a:t>	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280340847_x_2f789ea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67961"/>
            <a:ext cx="88204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Всего же русским языком в мире в той или иной степени владеют более полумиллиарда человек, и по этому показателю русский занимает третье место в мире после китайского и английского.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pic_letopy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57158" y="0"/>
            <a:ext cx="764386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	</a:t>
            </a:r>
            <a:r>
              <a:rPr lang="ru-RU" sz="2800" b="1" dirty="0">
                <a:solidFill>
                  <a:schemeClr val="bg1"/>
                </a:solidFill>
              </a:rPr>
              <a:t>Например, в некоторых новых узбекских фильмах, напоминающих по сюжету индийские мелодрамы, герои переходят на русский язык для выражения чувств или выяснения отношений, которые не вписываются в патриархальные местные обычаи. 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	Русский язык приобретает всё большее международное значение. Он стал языком международных съездов и конференций, на нём написаны важнейшие международные договоры и соглашения. Усиливается его влияние на другие языки. 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99819_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1012954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ru-RU" sz="3600" b="1" dirty="0">
                <a:solidFill>
                  <a:schemeClr val="bg1"/>
                </a:solidFill>
              </a:rPr>
              <a:t>Ещё в 1920 году В. </a:t>
            </a:r>
            <a:r>
              <a:rPr lang="ru-RU" sz="3600" b="1" dirty="0" err="1">
                <a:solidFill>
                  <a:schemeClr val="bg1"/>
                </a:solidFill>
              </a:rPr>
              <a:t>И.Ленин</a:t>
            </a:r>
            <a:r>
              <a:rPr lang="ru-RU" sz="3600" b="1" dirty="0">
                <a:solidFill>
                  <a:schemeClr val="bg1"/>
                </a:solidFill>
              </a:rPr>
              <a:t> с гордостью говорил: „Наше русское слово „Совет"— одно из самых распространенных, оно даже не переводится на другие языки, а везде произносится по-русски". Во многие языки мира вошли слова большевик, комсомолец, колхоз и др...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ooks_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4282" y="0"/>
            <a:ext cx="86439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Знание русского языка облегчает общение людей различных национальностей, населяющих нашу страну, облегчает их взаимопонимание.</a:t>
            </a:r>
          </a:p>
          <a:p>
            <a:pPr algn="ctr"/>
            <a:r>
              <a:rPr lang="ru-RU" sz="2800" b="1" dirty="0"/>
              <a:t> В современных условиях русский язык приобретает всё большее международное значение. Его изучают многие люди </a:t>
            </a:r>
            <a:r>
              <a:rPr lang="ru-RU" sz="2800" b="1"/>
              <a:t>в различных </a:t>
            </a:r>
            <a:r>
              <a:rPr lang="ru-RU" sz="2800" b="1" dirty="0"/>
              <a:t>странах мира.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74skvXvZ-6HEPIIK41U4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42910" y="1000108"/>
            <a:ext cx="42862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	</a:t>
            </a:r>
            <a:r>
              <a:rPr lang="ru-RU" sz="2800" b="1" dirty="0">
                <a:solidFill>
                  <a:schemeClr val="bg1"/>
                </a:solidFill>
              </a:rPr>
              <a:t>Русский язык, несомненно, — это язык богатейшей художественной литературы, мировое значение которой исключительно велико. Огромная роль русского языка в современном мире определяется его культурной ценностью, его мощью и величием</a:t>
            </a:r>
            <a:r>
              <a:rPr lang="ru-RU" sz="2000" b="1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112</TotalTime>
  <Words>305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Corbel</vt:lpstr>
      <vt:lpstr>Gill Sans MT</vt:lpstr>
      <vt:lpstr>Verdana</vt:lpstr>
      <vt:lpstr>Wingdings 2</vt:lpstr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Лёвкина Светлана Георгиевна</cp:lastModifiedBy>
  <cp:revision>20</cp:revision>
  <dcterms:created xsi:type="dcterms:W3CDTF">2011-03-08T07:53:11Z</dcterms:created>
  <dcterms:modified xsi:type="dcterms:W3CDTF">2023-10-03T05:49:22Z</dcterms:modified>
</cp:coreProperties>
</file>