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0C73C-E575-4F07-BC3F-FBD15097766D}" type="datetimeFigureOut">
              <a:rPr lang="ru-RU" smtClean="0"/>
              <a:t>11.03.2012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9944B-BD3C-47DA-815C-C75D7BE7E2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Абсорберы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403244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Конструкции абсорберо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302433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820891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41682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748883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610136"/>
            <a:ext cx="896448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36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Аппараты, в которых осуществляются абсорбционные процессы т.е. поглощение агента жидкостью, называют абсорберами. Как и другие процессы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массопередачи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абсорбция протекает на границе раздела фаз. Поэтому абсорберы должны иметь развитую поверхность соприкосновения между жидкостью и газом. По способу образования этой поверхности абсорберы можно условно разделить на следующие группы: поверхностные и пленочные, насадочные,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барботажные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(тарельчатые),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распыливающие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842493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41682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688632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77686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3" y="692696"/>
            <a:ext cx="3672409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764704"/>
            <a:ext cx="396044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струкции абсорбер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7560840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67</Words>
  <Application>Microsoft Office PowerPoint</Application>
  <PresentationFormat>Экран (4:3)</PresentationFormat>
  <Paragraphs>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Абсорберы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Абсорберы</dc:title>
  <dc:creator>user</dc:creator>
  <cp:lastModifiedBy>user</cp:lastModifiedBy>
  <cp:revision>1</cp:revision>
  <dcterms:created xsi:type="dcterms:W3CDTF">2012-03-11T10:48:11Z</dcterms:created>
  <dcterms:modified xsi:type="dcterms:W3CDTF">2012-03-11T10:54:19Z</dcterms:modified>
</cp:coreProperties>
</file>